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1" r:id="rId2"/>
    <p:sldId id="257" r:id="rId3"/>
    <p:sldId id="259" r:id="rId4"/>
    <p:sldId id="262" r:id="rId5"/>
    <p:sldId id="263" r:id="rId6"/>
    <p:sldId id="264"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40B"/>
    <a:srgbClr val="EA8222"/>
    <a:srgbClr val="FF6100"/>
    <a:srgbClr val="350C0E"/>
    <a:srgbClr val="AB272D"/>
    <a:srgbClr val="E146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p:restoredTop sz="94655"/>
  </p:normalViewPr>
  <p:slideViewPr>
    <p:cSldViewPr snapToGrid="0" snapToObjects="1">
      <p:cViewPr>
        <p:scale>
          <a:sx n="100" d="100"/>
          <a:sy n="100" d="100"/>
        </p:scale>
        <p:origin x="168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01B0D-F02D-C34B-8D12-0EED5D87723D}"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188C34FD-3474-494F-82E2-D16678BE259E}" type="pres">
      <dgm:prSet presAssocID="{BF101B0D-F02D-C34B-8D12-0EED5D87723D}" presName="Name0" presStyleCnt="0">
        <dgm:presLayoutVars>
          <dgm:chMax val="7"/>
          <dgm:chPref val="7"/>
          <dgm:dir/>
        </dgm:presLayoutVars>
      </dgm:prSet>
      <dgm:spPr/>
    </dgm:pt>
    <dgm:pt modelId="{928FEF9F-268A-854D-AD12-593E9427365F}" type="pres">
      <dgm:prSet presAssocID="{BF101B0D-F02D-C34B-8D12-0EED5D87723D}" presName="Name1" presStyleCnt="0"/>
      <dgm:spPr/>
    </dgm:pt>
    <dgm:pt modelId="{530658CC-5D98-5544-859E-B2CB7EA6C18D}" type="pres">
      <dgm:prSet presAssocID="{BF101B0D-F02D-C34B-8D12-0EED5D87723D}" presName="cycle" presStyleCnt="0"/>
      <dgm:spPr/>
    </dgm:pt>
    <dgm:pt modelId="{150EBDDA-7F00-B646-9373-803DD49D0B0A}" type="pres">
      <dgm:prSet presAssocID="{BF101B0D-F02D-C34B-8D12-0EED5D87723D}" presName="srcNode" presStyleLbl="node1" presStyleIdx="0" presStyleCnt="4"/>
      <dgm:spPr/>
    </dgm:pt>
    <dgm:pt modelId="{331A6D2A-1EB6-7C4E-B576-4BFC2BA5004A}" type="pres">
      <dgm:prSet presAssocID="{BF101B0D-F02D-C34B-8D12-0EED5D87723D}" presName="conn" presStyleLbl="parChTrans1D2" presStyleIdx="0" presStyleCnt="1"/>
      <dgm:spPr/>
    </dgm:pt>
    <dgm:pt modelId="{7D3DBCBB-3293-674C-A216-C833AED7673D}" type="pres">
      <dgm:prSet presAssocID="{BF101B0D-F02D-C34B-8D12-0EED5D87723D}" presName="extraNode" presStyleLbl="node1" presStyleIdx="0" presStyleCnt="4"/>
      <dgm:spPr/>
    </dgm:pt>
    <dgm:pt modelId="{CF8318B4-BF02-BB4C-BADD-90B89B010C00}" type="pres">
      <dgm:prSet presAssocID="{BF101B0D-F02D-C34B-8D12-0EED5D87723D}" presName="dstNode" presStyleLbl="node1" presStyleIdx="0" presStyleCnt="4"/>
      <dgm:spPr/>
    </dgm:pt>
    <dgm:pt modelId="{3364BE2F-C275-9445-83B9-93734A52473C}" type="pres">
      <dgm:prSet presAssocID="{C8ED743B-6420-DD46-B363-B2488BFB1AC5}" presName="text_1" presStyleLbl="node1" presStyleIdx="0" presStyleCnt="4">
        <dgm:presLayoutVars>
          <dgm:bulletEnabled val="1"/>
        </dgm:presLayoutVars>
      </dgm:prSet>
      <dgm:spPr/>
    </dgm:pt>
    <dgm:pt modelId="{2A4874C8-73BA-734A-9A6A-254B2F8E9A25}" type="pres">
      <dgm:prSet presAssocID="{C8ED743B-6420-DD46-B363-B2488BFB1AC5}" presName="accent_1" presStyleCnt="0"/>
      <dgm:spPr/>
    </dgm:pt>
    <dgm:pt modelId="{AA22D328-7A63-8046-A95C-605F4E54E2DB}" type="pres">
      <dgm:prSet presAssocID="{C8ED743B-6420-DD46-B363-B2488BFB1AC5}" presName="accentRepeatNode" presStyleLbl="solidFgAcc1" presStyleIdx="0" presStyleCnt="4"/>
      <dgm:spPr>
        <a:ln w="12700">
          <a:solidFill>
            <a:srgbClr val="C00000"/>
          </a:solidFill>
        </a:ln>
      </dgm:spPr>
    </dgm:pt>
    <dgm:pt modelId="{A0A0963B-A0E4-6B49-96B2-387BF5AC691C}" type="pres">
      <dgm:prSet presAssocID="{D7D860BE-B30E-5E46-8136-57770F47A10A}" presName="text_2" presStyleLbl="node1" presStyleIdx="1" presStyleCnt="4">
        <dgm:presLayoutVars>
          <dgm:bulletEnabled val="1"/>
        </dgm:presLayoutVars>
      </dgm:prSet>
      <dgm:spPr/>
    </dgm:pt>
    <dgm:pt modelId="{1301741C-6424-984F-9B7E-71D1F3A3D5F5}" type="pres">
      <dgm:prSet presAssocID="{D7D860BE-B30E-5E46-8136-57770F47A10A}" presName="accent_2" presStyleCnt="0"/>
      <dgm:spPr/>
    </dgm:pt>
    <dgm:pt modelId="{E76AFCC0-C41A-6F43-A28E-469B89B81F2F}" type="pres">
      <dgm:prSet presAssocID="{D7D860BE-B30E-5E46-8136-57770F47A10A}" presName="accentRepeatNode" presStyleLbl="solidFgAcc1" presStyleIdx="1" presStyleCnt="4"/>
      <dgm:spPr>
        <a:ln w="12700">
          <a:solidFill>
            <a:srgbClr val="E14621"/>
          </a:solidFill>
        </a:ln>
      </dgm:spPr>
    </dgm:pt>
    <dgm:pt modelId="{FC399A44-7CD0-8D40-82BA-A90647B6ADC4}" type="pres">
      <dgm:prSet presAssocID="{29ED040C-F9B1-184F-89FD-ADB615E296EF}" presName="text_3" presStyleLbl="node1" presStyleIdx="2" presStyleCnt="4">
        <dgm:presLayoutVars>
          <dgm:bulletEnabled val="1"/>
        </dgm:presLayoutVars>
      </dgm:prSet>
      <dgm:spPr/>
    </dgm:pt>
    <dgm:pt modelId="{650D8AD9-9DCB-1844-B819-80FCE004D3E3}" type="pres">
      <dgm:prSet presAssocID="{29ED040C-F9B1-184F-89FD-ADB615E296EF}" presName="accent_3" presStyleCnt="0"/>
      <dgm:spPr/>
    </dgm:pt>
    <dgm:pt modelId="{96C8784B-8C2D-EC49-B259-947A0A6777AD}" type="pres">
      <dgm:prSet presAssocID="{29ED040C-F9B1-184F-89FD-ADB615E296EF}" presName="accentRepeatNode" presStyleLbl="solidFgAcc1" presStyleIdx="2" presStyleCnt="4"/>
      <dgm:spPr>
        <a:ln w="12700">
          <a:solidFill>
            <a:srgbClr val="EA8222"/>
          </a:solidFill>
        </a:ln>
      </dgm:spPr>
    </dgm:pt>
    <dgm:pt modelId="{D4852B06-D7CE-F54E-B319-6F7CB10A9AFB}" type="pres">
      <dgm:prSet presAssocID="{02F40DA6-BF14-314D-AF1B-9CA61DFC52E0}" presName="text_4" presStyleLbl="node1" presStyleIdx="3" presStyleCnt="4">
        <dgm:presLayoutVars>
          <dgm:bulletEnabled val="1"/>
        </dgm:presLayoutVars>
      </dgm:prSet>
      <dgm:spPr/>
    </dgm:pt>
    <dgm:pt modelId="{15CDEE17-3EF4-0347-B690-377BBF2BFABA}" type="pres">
      <dgm:prSet presAssocID="{02F40DA6-BF14-314D-AF1B-9CA61DFC52E0}" presName="accent_4" presStyleCnt="0"/>
      <dgm:spPr/>
    </dgm:pt>
    <dgm:pt modelId="{6DDF5091-1AC6-2944-ABA8-A1AD406F4DFB}" type="pres">
      <dgm:prSet presAssocID="{02F40DA6-BF14-314D-AF1B-9CA61DFC52E0}" presName="accentRepeatNode" presStyleLbl="solidFgAcc1" presStyleIdx="3" presStyleCnt="4"/>
      <dgm:spPr>
        <a:ln w="12700">
          <a:solidFill>
            <a:srgbClr val="FFC000"/>
          </a:solidFill>
        </a:ln>
      </dgm:spPr>
    </dgm:pt>
  </dgm:ptLst>
  <dgm:cxnLst>
    <dgm:cxn modelId="{D1F02809-47D5-4A44-82C0-5F41B23D87C0}" srcId="{BF101B0D-F02D-C34B-8D12-0EED5D87723D}" destId="{C8ED743B-6420-DD46-B363-B2488BFB1AC5}" srcOrd="0" destOrd="0" parTransId="{DED6A933-852C-4447-AF9E-0177039EF7EB}" sibTransId="{2451CEC7-5FD6-0E43-83B6-E5B3B0FD0B1F}"/>
    <dgm:cxn modelId="{1483F30F-72F8-3D41-A1E4-78483AE5F57B}" type="presOf" srcId="{BF101B0D-F02D-C34B-8D12-0EED5D87723D}" destId="{188C34FD-3474-494F-82E2-D16678BE259E}" srcOrd="0" destOrd="0" presId="urn:microsoft.com/office/officeart/2008/layout/VerticalCurvedList"/>
    <dgm:cxn modelId="{CA76FE1F-0F89-2E41-9F3A-66C498B1486E}" type="presOf" srcId="{C8ED743B-6420-DD46-B363-B2488BFB1AC5}" destId="{3364BE2F-C275-9445-83B9-93734A52473C}" srcOrd="0" destOrd="0" presId="urn:microsoft.com/office/officeart/2008/layout/VerticalCurved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DD992DC8-7B43-7443-8D2A-5CA56DDE8B6C}" type="presOf" srcId="{2451CEC7-5FD6-0E43-83B6-E5B3B0FD0B1F}" destId="{331A6D2A-1EB6-7C4E-B576-4BFC2BA5004A}" srcOrd="0" destOrd="0" presId="urn:microsoft.com/office/officeart/2008/layout/VerticalCurvedList"/>
    <dgm:cxn modelId="{1FA479D8-20F4-8244-A317-0C1A73052EA6}" type="presOf" srcId="{D7D860BE-B30E-5E46-8136-57770F47A10A}" destId="{A0A0963B-A0E4-6B49-96B2-387BF5AC691C}" srcOrd="0" destOrd="0" presId="urn:microsoft.com/office/officeart/2008/layout/VerticalCurvedList"/>
    <dgm:cxn modelId="{B08B09EA-BFF9-F549-A19B-D889A6FBE787}" type="presOf" srcId="{02F40DA6-BF14-314D-AF1B-9CA61DFC52E0}" destId="{D4852B06-D7CE-F54E-B319-6F7CB10A9AFB}" srcOrd="0" destOrd="0" presId="urn:microsoft.com/office/officeart/2008/layout/VerticalCurvedList"/>
    <dgm:cxn modelId="{BEF625EB-211F-5347-B201-3CB19FD2EE45}" srcId="{BF101B0D-F02D-C34B-8D12-0EED5D87723D}" destId="{02F40DA6-BF14-314D-AF1B-9CA61DFC52E0}" srcOrd="3" destOrd="0" parTransId="{9EC895B5-B3F7-5843-A8BA-FCDD249AD621}" sibTransId="{80516CF0-9F21-9040-B230-14DC4A4B11DB}"/>
    <dgm:cxn modelId="{3AEC2FF9-C750-0F43-8AB4-7C4A6949E8F1}" type="presOf" srcId="{29ED040C-F9B1-184F-89FD-ADB615E296EF}" destId="{FC399A44-7CD0-8D40-82BA-A90647B6ADC4}" srcOrd="0" destOrd="0" presId="urn:microsoft.com/office/officeart/2008/layout/VerticalCurvedList"/>
    <dgm:cxn modelId="{46F18C2E-084A-5240-A3B2-729F23497C14}" type="presParOf" srcId="{188C34FD-3474-494F-82E2-D16678BE259E}" destId="{928FEF9F-268A-854D-AD12-593E9427365F}" srcOrd="0" destOrd="0" presId="urn:microsoft.com/office/officeart/2008/layout/VerticalCurvedList"/>
    <dgm:cxn modelId="{BCDD8B17-4F3A-6446-8518-91D60510AE7E}" type="presParOf" srcId="{928FEF9F-268A-854D-AD12-593E9427365F}" destId="{530658CC-5D98-5544-859E-B2CB7EA6C18D}" srcOrd="0" destOrd="0" presId="urn:microsoft.com/office/officeart/2008/layout/VerticalCurvedList"/>
    <dgm:cxn modelId="{ED891E0B-169A-E141-A163-9EDE3CBD56BF}" type="presParOf" srcId="{530658CC-5D98-5544-859E-B2CB7EA6C18D}" destId="{150EBDDA-7F00-B646-9373-803DD49D0B0A}" srcOrd="0" destOrd="0" presId="urn:microsoft.com/office/officeart/2008/layout/VerticalCurvedList"/>
    <dgm:cxn modelId="{0C7D43D3-6A2D-4D44-858D-F5E1A8DD573A}" type="presParOf" srcId="{530658CC-5D98-5544-859E-B2CB7EA6C18D}" destId="{331A6D2A-1EB6-7C4E-B576-4BFC2BA5004A}" srcOrd="1" destOrd="0" presId="urn:microsoft.com/office/officeart/2008/layout/VerticalCurvedList"/>
    <dgm:cxn modelId="{93F2BD16-492F-EE45-B747-675BACAB5105}" type="presParOf" srcId="{530658CC-5D98-5544-859E-B2CB7EA6C18D}" destId="{7D3DBCBB-3293-674C-A216-C833AED7673D}" srcOrd="2" destOrd="0" presId="urn:microsoft.com/office/officeart/2008/layout/VerticalCurvedList"/>
    <dgm:cxn modelId="{719CC1AC-A3F4-F24F-9A64-0E11FD633909}" type="presParOf" srcId="{530658CC-5D98-5544-859E-B2CB7EA6C18D}" destId="{CF8318B4-BF02-BB4C-BADD-90B89B010C00}" srcOrd="3" destOrd="0" presId="urn:microsoft.com/office/officeart/2008/layout/VerticalCurvedList"/>
    <dgm:cxn modelId="{B6C446EB-76D3-0544-974E-2AF304FDD803}" type="presParOf" srcId="{928FEF9F-268A-854D-AD12-593E9427365F}" destId="{3364BE2F-C275-9445-83B9-93734A52473C}" srcOrd="1" destOrd="0" presId="urn:microsoft.com/office/officeart/2008/layout/VerticalCurvedList"/>
    <dgm:cxn modelId="{62F0B484-14A7-7F41-A667-6AAABE8D7BEF}" type="presParOf" srcId="{928FEF9F-268A-854D-AD12-593E9427365F}" destId="{2A4874C8-73BA-734A-9A6A-254B2F8E9A25}" srcOrd="2" destOrd="0" presId="urn:microsoft.com/office/officeart/2008/layout/VerticalCurvedList"/>
    <dgm:cxn modelId="{949EE97A-5D10-FC4D-9D0B-0C0BB2A5BBDC}" type="presParOf" srcId="{2A4874C8-73BA-734A-9A6A-254B2F8E9A25}" destId="{AA22D328-7A63-8046-A95C-605F4E54E2DB}" srcOrd="0" destOrd="0" presId="urn:microsoft.com/office/officeart/2008/layout/VerticalCurvedList"/>
    <dgm:cxn modelId="{94F52534-3B5C-2240-B9AF-1D71A5D50266}" type="presParOf" srcId="{928FEF9F-268A-854D-AD12-593E9427365F}" destId="{A0A0963B-A0E4-6B49-96B2-387BF5AC691C}" srcOrd="3" destOrd="0" presId="urn:microsoft.com/office/officeart/2008/layout/VerticalCurvedList"/>
    <dgm:cxn modelId="{F2F4E2B9-1DC1-904D-BA83-A5240C18B46C}" type="presParOf" srcId="{928FEF9F-268A-854D-AD12-593E9427365F}" destId="{1301741C-6424-984F-9B7E-71D1F3A3D5F5}" srcOrd="4" destOrd="0" presId="urn:microsoft.com/office/officeart/2008/layout/VerticalCurvedList"/>
    <dgm:cxn modelId="{246665AD-FE06-2D4A-9088-09A49D663E07}" type="presParOf" srcId="{1301741C-6424-984F-9B7E-71D1F3A3D5F5}" destId="{E76AFCC0-C41A-6F43-A28E-469B89B81F2F}" srcOrd="0" destOrd="0" presId="urn:microsoft.com/office/officeart/2008/layout/VerticalCurvedList"/>
    <dgm:cxn modelId="{BB4F9144-03AD-ED4C-A7BD-C7B8CFFA5EE9}" type="presParOf" srcId="{928FEF9F-268A-854D-AD12-593E9427365F}" destId="{FC399A44-7CD0-8D40-82BA-A90647B6ADC4}" srcOrd="5" destOrd="0" presId="urn:microsoft.com/office/officeart/2008/layout/VerticalCurvedList"/>
    <dgm:cxn modelId="{3F829434-438A-674E-AE2E-D34ECBAF297A}" type="presParOf" srcId="{928FEF9F-268A-854D-AD12-593E9427365F}" destId="{650D8AD9-9DCB-1844-B819-80FCE004D3E3}" srcOrd="6" destOrd="0" presId="urn:microsoft.com/office/officeart/2008/layout/VerticalCurvedList"/>
    <dgm:cxn modelId="{F6286857-AF8E-BF45-B5B7-AC6162568DF8}" type="presParOf" srcId="{650D8AD9-9DCB-1844-B819-80FCE004D3E3}" destId="{96C8784B-8C2D-EC49-B259-947A0A6777AD}" srcOrd="0" destOrd="0" presId="urn:microsoft.com/office/officeart/2008/layout/VerticalCurvedList"/>
    <dgm:cxn modelId="{156E4103-F732-CD47-BF9B-EFE27D06A225}" type="presParOf" srcId="{928FEF9F-268A-854D-AD12-593E9427365F}" destId="{D4852B06-D7CE-F54E-B319-6F7CB10A9AFB}" srcOrd="7" destOrd="0" presId="urn:microsoft.com/office/officeart/2008/layout/VerticalCurvedList"/>
    <dgm:cxn modelId="{02D50681-4774-CF47-818B-59E4BCDADD2B}" type="presParOf" srcId="{928FEF9F-268A-854D-AD12-593E9427365F}" destId="{15CDEE17-3EF4-0347-B690-377BBF2BFABA}" srcOrd="8" destOrd="0" presId="urn:microsoft.com/office/officeart/2008/layout/VerticalCurvedList"/>
    <dgm:cxn modelId="{84AF8F1F-8DB5-3C45-A92C-91C10BCEEC65}" type="presParOf" srcId="{15CDEE17-3EF4-0347-B690-377BBF2BFABA}" destId="{6DDF5091-1AC6-2944-ABA8-A1AD406F4DFB}" srcOrd="0" destOrd="0" presId="urn:microsoft.com/office/officeart/2008/layout/VerticalCurvedLis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1B0D-F02D-C34B-8D12-0EED5D87723D}" type="doc">
      <dgm:prSet loTypeId="urn:microsoft.com/office/officeart/2005/8/layout/hProcess6"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72C7C65F-4C24-FD4B-81FE-C80BBDF372A3}" type="pres">
      <dgm:prSet presAssocID="{BF101B0D-F02D-C34B-8D12-0EED5D87723D}" presName="theList" presStyleCnt="0">
        <dgm:presLayoutVars>
          <dgm:dir/>
          <dgm:animLvl val="lvl"/>
          <dgm:resizeHandles val="exact"/>
        </dgm:presLayoutVars>
      </dgm:prSet>
      <dgm:spPr/>
    </dgm:pt>
    <dgm:pt modelId="{D2EA3397-FC9C-1F47-87AF-DB295112AD7B}" type="pres">
      <dgm:prSet presAssocID="{C8ED743B-6420-DD46-B363-B2488BFB1AC5}" presName="compNode" presStyleCnt="0"/>
      <dgm:spPr/>
    </dgm:pt>
    <dgm:pt modelId="{55CED98C-3131-814E-8808-AE8C223908DA}" type="pres">
      <dgm:prSet presAssocID="{C8ED743B-6420-DD46-B363-B2488BFB1AC5}" presName="noGeometry" presStyleCnt="0"/>
      <dgm:spPr/>
    </dgm:pt>
    <dgm:pt modelId="{DA18EEA7-1EFC-0D4C-A129-7C28EA1ECBE4}" type="pres">
      <dgm:prSet presAssocID="{C8ED743B-6420-DD46-B363-B2488BFB1AC5}" presName="childTextVisible" presStyleLbl="bgAccFollowNode1" presStyleIdx="0" presStyleCnt="4">
        <dgm:presLayoutVars>
          <dgm:bulletEnabled val="1"/>
        </dgm:presLayoutVars>
      </dgm:prSet>
      <dgm:spPr/>
    </dgm:pt>
    <dgm:pt modelId="{FF7C66FF-888A-D24A-B51B-8807AE1778F0}" type="pres">
      <dgm:prSet presAssocID="{C8ED743B-6420-DD46-B363-B2488BFB1AC5}" presName="childTextHidden" presStyleLbl="bgAccFollowNode1" presStyleIdx="0" presStyleCnt="4"/>
      <dgm:spPr/>
    </dgm:pt>
    <dgm:pt modelId="{B775E301-D7CC-B44B-B143-933DD7E237CA}" type="pres">
      <dgm:prSet presAssocID="{C8ED743B-6420-DD46-B363-B2488BFB1AC5}" presName="parentText" presStyleLbl="node1" presStyleIdx="0" presStyleCnt="4">
        <dgm:presLayoutVars>
          <dgm:chMax val="1"/>
          <dgm:bulletEnabled val="1"/>
        </dgm:presLayoutVars>
      </dgm:prSet>
      <dgm:spPr/>
    </dgm:pt>
    <dgm:pt modelId="{6021BEC2-E10F-1E43-8BAE-CF6F31B49598}" type="pres">
      <dgm:prSet presAssocID="{C8ED743B-6420-DD46-B363-B2488BFB1AC5}" presName="aSpace" presStyleCnt="0"/>
      <dgm:spPr/>
    </dgm:pt>
    <dgm:pt modelId="{7015A0E0-920A-F141-B737-AE2B44B4B5DA}" type="pres">
      <dgm:prSet presAssocID="{D7D860BE-B30E-5E46-8136-57770F47A10A}" presName="compNode" presStyleCnt="0"/>
      <dgm:spPr/>
    </dgm:pt>
    <dgm:pt modelId="{2170A360-37BB-EA4B-A555-2632CE67FBF2}" type="pres">
      <dgm:prSet presAssocID="{D7D860BE-B30E-5E46-8136-57770F47A10A}" presName="noGeometry" presStyleCnt="0"/>
      <dgm:spPr/>
    </dgm:pt>
    <dgm:pt modelId="{3FE9730B-ABD4-1140-8D72-F1D3743116F7}" type="pres">
      <dgm:prSet presAssocID="{D7D860BE-B30E-5E46-8136-57770F47A10A}" presName="childTextVisible" presStyleLbl="bgAccFollowNode1" presStyleIdx="1" presStyleCnt="4">
        <dgm:presLayoutVars>
          <dgm:bulletEnabled val="1"/>
        </dgm:presLayoutVars>
      </dgm:prSet>
      <dgm:spPr/>
    </dgm:pt>
    <dgm:pt modelId="{1F112D59-2D6A-4D46-8342-A7123E12E593}" type="pres">
      <dgm:prSet presAssocID="{D7D860BE-B30E-5E46-8136-57770F47A10A}" presName="childTextHidden" presStyleLbl="bgAccFollowNode1" presStyleIdx="1" presStyleCnt="4"/>
      <dgm:spPr/>
    </dgm:pt>
    <dgm:pt modelId="{E86EDCE8-C070-7B4F-806F-AEE6828EB35C}" type="pres">
      <dgm:prSet presAssocID="{D7D860BE-B30E-5E46-8136-57770F47A10A}" presName="parentText" presStyleLbl="node1" presStyleIdx="1" presStyleCnt="4">
        <dgm:presLayoutVars>
          <dgm:chMax val="1"/>
          <dgm:bulletEnabled val="1"/>
        </dgm:presLayoutVars>
      </dgm:prSet>
      <dgm:spPr/>
    </dgm:pt>
    <dgm:pt modelId="{F6D5F467-8E0B-CD40-8789-BDE5C4C73480}" type="pres">
      <dgm:prSet presAssocID="{D7D860BE-B30E-5E46-8136-57770F47A10A}" presName="aSpace" presStyleCnt="0"/>
      <dgm:spPr/>
    </dgm:pt>
    <dgm:pt modelId="{FA93130A-A5C9-C941-A128-70FA410968F7}" type="pres">
      <dgm:prSet presAssocID="{29ED040C-F9B1-184F-89FD-ADB615E296EF}" presName="compNode" presStyleCnt="0"/>
      <dgm:spPr/>
    </dgm:pt>
    <dgm:pt modelId="{3992C297-88B4-F24E-B73D-527CFC352232}" type="pres">
      <dgm:prSet presAssocID="{29ED040C-F9B1-184F-89FD-ADB615E296EF}" presName="noGeometry" presStyleCnt="0"/>
      <dgm:spPr/>
    </dgm:pt>
    <dgm:pt modelId="{82DBAA25-1A63-E645-86E9-3631B077E628}" type="pres">
      <dgm:prSet presAssocID="{29ED040C-F9B1-184F-89FD-ADB615E296EF}" presName="childTextVisible" presStyleLbl="bgAccFollowNode1" presStyleIdx="2" presStyleCnt="4">
        <dgm:presLayoutVars>
          <dgm:bulletEnabled val="1"/>
        </dgm:presLayoutVars>
      </dgm:prSet>
      <dgm:spPr/>
    </dgm:pt>
    <dgm:pt modelId="{5DF1FFB3-CCF2-0D40-AA21-5FA274C3FE43}" type="pres">
      <dgm:prSet presAssocID="{29ED040C-F9B1-184F-89FD-ADB615E296EF}" presName="childTextHidden" presStyleLbl="bgAccFollowNode1" presStyleIdx="2" presStyleCnt="4"/>
      <dgm:spPr/>
    </dgm:pt>
    <dgm:pt modelId="{D2408BD0-29B1-F94F-9DF9-A2A8E14B922E}" type="pres">
      <dgm:prSet presAssocID="{29ED040C-F9B1-184F-89FD-ADB615E296EF}" presName="parentText" presStyleLbl="node1" presStyleIdx="2" presStyleCnt="4">
        <dgm:presLayoutVars>
          <dgm:chMax val="1"/>
          <dgm:bulletEnabled val="1"/>
        </dgm:presLayoutVars>
      </dgm:prSet>
      <dgm:spPr/>
    </dgm:pt>
    <dgm:pt modelId="{0464E7C8-512B-A743-9BDA-848297D749DF}" type="pres">
      <dgm:prSet presAssocID="{29ED040C-F9B1-184F-89FD-ADB615E296EF}" presName="aSpace" presStyleCnt="0"/>
      <dgm:spPr/>
    </dgm:pt>
    <dgm:pt modelId="{4E20DED3-B040-DF4F-A8E1-A91BF6FCC31C}" type="pres">
      <dgm:prSet presAssocID="{02F40DA6-BF14-314D-AF1B-9CA61DFC52E0}" presName="compNode" presStyleCnt="0"/>
      <dgm:spPr/>
    </dgm:pt>
    <dgm:pt modelId="{4936723F-7F42-1440-9FB9-5672814619C3}" type="pres">
      <dgm:prSet presAssocID="{02F40DA6-BF14-314D-AF1B-9CA61DFC52E0}" presName="noGeometry" presStyleCnt="0"/>
      <dgm:spPr/>
    </dgm:pt>
    <dgm:pt modelId="{D571A133-5628-7246-A52E-E4E0C3A1B986}" type="pres">
      <dgm:prSet presAssocID="{02F40DA6-BF14-314D-AF1B-9CA61DFC52E0}" presName="childTextVisible" presStyleLbl="bgAccFollowNode1" presStyleIdx="3" presStyleCnt="4">
        <dgm:presLayoutVars>
          <dgm:bulletEnabled val="1"/>
        </dgm:presLayoutVars>
      </dgm:prSet>
      <dgm:spPr/>
    </dgm:pt>
    <dgm:pt modelId="{4AFB2E36-C422-5943-86D4-9EA30E983849}" type="pres">
      <dgm:prSet presAssocID="{02F40DA6-BF14-314D-AF1B-9CA61DFC52E0}" presName="childTextHidden" presStyleLbl="bgAccFollowNode1" presStyleIdx="3" presStyleCnt="4"/>
      <dgm:spPr/>
    </dgm:pt>
    <dgm:pt modelId="{410AB9C4-8DCE-0B4E-A16C-AC93F1D8B120}" type="pres">
      <dgm:prSet presAssocID="{02F40DA6-BF14-314D-AF1B-9CA61DFC52E0}" presName="parentText" presStyleLbl="node1" presStyleIdx="3" presStyleCnt="4">
        <dgm:presLayoutVars>
          <dgm:chMax val="1"/>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6C35719-2F5C-EF43-8048-6F9FD29F0311}" type="presOf" srcId="{C8ED743B-6420-DD46-B363-B2488BFB1AC5}" destId="{B775E301-D7CC-B44B-B143-933DD7E237CA}" srcOrd="0" destOrd="0" presId="urn:microsoft.com/office/officeart/2005/8/layout/hProcess6"/>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BA0F7485-425F-4944-8342-E0EF860CE931}" type="presOf" srcId="{02F40DA6-BF14-314D-AF1B-9CA61DFC52E0}" destId="{410AB9C4-8DCE-0B4E-A16C-AC93F1D8B120}" srcOrd="0" destOrd="0" presId="urn:microsoft.com/office/officeart/2005/8/layout/hProcess6"/>
    <dgm:cxn modelId="{8715A39E-1090-954D-AD5D-DEDC01A92D4D}" type="presOf" srcId="{BF101B0D-F02D-C34B-8D12-0EED5D87723D}" destId="{72C7C65F-4C24-FD4B-81FE-C80BBDF372A3}" srcOrd="0" destOrd="0" presId="urn:microsoft.com/office/officeart/2005/8/layout/hProcess6"/>
    <dgm:cxn modelId="{BD13A1AF-A63C-4E45-ADA4-35921A7EE305}" type="presOf" srcId="{D7D860BE-B30E-5E46-8136-57770F47A10A}" destId="{E86EDCE8-C070-7B4F-806F-AEE6828EB35C}" srcOrd="0" destOrd="0" presId="urn:microsoft.com/office/officeart/2005/8/layout/hProcess6"/>
    <dgm:cxn modelId="{72F346D9-58B6-C149-A3DA-E84A166B80F6}" type="presOf" srcId="{29ED040C-F9B1-184F-89FD-ADB615E296EF}" destId="{D2408BD0-29B1-F94F-9DF9-A2A8E14B922E}" srcOrd="0" destOrd="0" presId="urn:microsoft.com/office/officeart/2005/8/layout/hProcess6"/>
    <dgm:cxn modelId="{BEF625EB-211F-5347-B201-3CB19FD2EE45}" srcId="{BF101B0D-F02D-C34B-8D12-0EED5D87723D}" destId="{02F40DA6-BF14-314D-AF1B-9CA61DFC52E0}" srcOrd="3" destOrd="0" parTransId="{9EC895B5-B3F7-5843-A8BA-FCDD249AD621}" sibTransId="{80516CF0-9F21-9040-B230-14DC4A4B11DB}"/>
    <dgm:cxn modelId="{31272910-A378-9C49-A751-2C3667BCC7B9}" type="presParOf" srcId="{72C7C65F-4C24-FD4B-81FE-C80BBDF372A3}" destId="{D2EA3397-FC9C-1F47-87AF-DB295112AD7B}" srcOrd="0" destOrd="0" presId="urn:microsoft.com/office/officeart/2005/8/layout/hProcess6"/>
    <dgm:cxn modelId="{AAFF0AF0-EA1A-FD44-A401-44BAA73DD104}" type="presParOf" srcId="{D2EA3397-FC9C-1F47-87AF-DB295112AD7B}" destId="{55CED98C-3131-814E-8808-AE8C223908DA}" srcOrd="0" destOrd="0" presId="urn:microsoft.com/office/officeart/2005/8/layout/hProcess6"/>
    <dgm:cxn modelId="{6476F112-0139-3845-B39F-D0316B642F53}" type="presParOf" srcId="{D2EA3397-FC9C-1F47-87AF-DB295112AD7B}" destId="{DA18EEA7-1EFC-0D4C-A129-7C28EA1ECBE4}" srcOrd="1" destOrd="0" presId="urn:microsoft.com/office/officeart/2005/8/layout/hProcess6"/>
    <dgm:cxn modelId="{829F612C-1ADF-E94F-833F-7D1854E20035}" type="presParOf" srcId="{D2EA3397-FC9C-1F47-87AF-DB295112AD7B}" destId="{FF7C66FF-888A-D24A-B51B-8807AE1778F0}" srcOrd="2" destOrd="0" presId="urn:microsoft.com/office/officeart/2005/8/layout/hProcess6"/>
    <dgm:cxn modelId="{CFD95CCC-C82F-894F-8572-F2A9B025534E}" type="presParOf" srcId="{D2EA3397-FC9C-1F47-87AF-DB295112AD7B}" destId="{B775E301-D7CC-B44B-B143-933DD7E237CA}" srcOrd="3" destOrd="0" presId="urn:microsoft.com/office/officeart/2005/8/layout/hProcess6"/>
    <dgm:cxn modelId="{30BBA5ED-0DFE-614D-9787-E81F4191CEDC}" type="presParOf" srcId="{72C7C65F-4C24-FD4B-81FE-C80BBDF372A3}" destId="{6021BEC2-E10F-1E43-8BAE-CF6F31B49598}" srcOrd="1" destOrd="0" presId="urn:microsoft.com/office/officeart/2005/8/layout/hProcess6"/>
    <dgm:cxn modelId="{5E68968A-9BCE-BF46-B720-6C3E0A62DD35}" type="presParOf" srcId="{72C7C65F-4C24-FD4B-81FE-C80BBDF372A3}" destId="{7015A0E0-920A-F141-B737-AE2B44B4B5DA}" srcOrd="2" destOrd="0" presId="urn:microsoft.com/office/officeart/2005/8/layout/hProcess6"/>
    <dgm:cxn modelId="{12C21F8C-4992-3046-A877-797137064F52}" type="presParOf" srcId="{7015A0E0-920A-F141-B737-AE2B44B4B5DA}" destId="{2170A360-37BB-EA4B-A555-2632CE67FBF2}" srcOrd="0" destOrd="0" presId="urn:microsoft.com/office/officeart/2005/8/layout/hProcess6"/>
    <dgm:cxn modelId="{8B77E744-E38B-B146-A798-5702A6525616}" type="presParOf" srcId="{7015A0E0-920A-F141-B737-AE2B44B4B5DA}" destId="{3FE9730B-ABD4-1140-8D72-F1D3743116F7}" srcOrd="1" destOrd="0" presId="urn:microsoft.com/office/officeart/2005/8/layout/hProcess6"/>
    <dgm:cxn modelId="{46C99D63-422B-F148-A5D0-DAFBFBC71F9B}" type="presParOf" srcId="{7015A0E0-920A-F141-B737-AE2B44B4B5DA}" destId="{1F112D59-2D6A-4D46-8342-A7123E12E593}" srcOrd="2" destOrd="0" presId="urn:microsoft.com/office/officeart/2005/8/layout/hProcess6"/>
    <dgm:cxn modelId="{741E9EEC-B7D3-A04B-B3A0-E647BEFD4A92}" type="presParOf" srcId="{7015A0E0-920A-F141-B737-AE2B44B4B5DA}" destId="{E86EDCE8-C070-7B4F-806F-AEE6828EB35C}" srcOrd="3" destOrd="0" presId="urn:microsoft.com/office/officeart/2005/8/layout/hProcess6"/>
    <dgm:cxn modelId="{4EEC8C72-D2E5-B641-ABC2-227592774E3B}" type="presParOf" srcId="{72C7C65F-4C24-FD4B-81FE-C80BBDF372A3}" destId="{F6D5F467-8E0B-CD40-8789-BDE5C4C73480}" srcOrd="3" destOrd="0" presId="urn:microsoft.com/office/officeart/2005/8/layout/hProcess6"/>
    <dgm:cxn modelId="{F0B9BC9E-F62C-9641-80A0-598CF3A57CC5}" type="presParOf" srcId="{72C7C65F-4C24-FD4B-81FE-C80BBDF372A3}" destId="{FA93130A-A5C9-C941-A128-70FA410968F7}" srcOrd="4" destOrd="0" presId="urn:microsoft.com/office/officeart/2005/8/layout/hProcess6"/>
    <dgm:cxn modelId="{AA8EE8FF-D2FF-A942-8C7E-994CAFCF8DAB}" type="presParOf" srcId="{FA93130A-A5C9-C941-A128-70FA410968F7}" destId="{3992C297-88B4-F24E-B73D-527CFC352232}" srcOrd="0" destOrd="0" presId="urn:microsoft.com/office/officeart/2005/8/layout/hProcess6"/>
    <dgm:cxn modelId="{E5446005-3615-D34C-8FEF-629919B9E5E8}" type="presParOf" srcId="{FA93130A-A5C9-C941-A128-70FA410968F7}" destId="{82DBAA25-1A63-E645-86E9-3631B077E628}" srcOrd="1" destOrd="0" presId="urn:microsoft.com/office/officeart/2005/8/layout/hProcess6"/>
    <dgm:cxn modelId="{66B667BF-41BD-A249-8C1F-230590B385B8}" type="presParOf" srcId="{FA93130A-A5C9-C941-A128-70FA410968F7}" destId="{5DF1FFB3-CCF2-0D40-AA21-5FA274C3FE43}" srcOrd="2" destOrd="0" presId="urn:microsoft.com/office/officeart/2005/8/layout/hProcess6"/>
    <dgm:cxn modelId="{7C853FA2-D6F8-0F47-A29D-B6C2145454AA}" type="presParOf" srcId="{FA93130A-A5C9-C941-A128-70FA410968F7}" destId="{D2408BD0-29B1-F94F-9DF9-A2A8E14B922E}" srcOrd="3" destOrd="0" presId="urn:microsoft.com/office/officeart/2005/8/layout/hProcess6"/>
    <dgm:cxn modelId="{D28F356E-9ECF-4E47-9010-8B047DCC031E}" type="presParOf" srcId="{72C7C65F-4C24-FD4B-81FE-C80BBDF372A3}" destId="{0464E7C8-512B-A743-9BDA-848297D749DF}" srcOrd="5" destOrd="0" presId="urn:microsoft.com/office/officeart/2005/8/layout/hProcess6"/>
    <dgm:cxn modelId="{E60C9C1F-A9E1-1144-B770-70CE96BA8491}" type="presParOf" srcId="{72C7C65F-4C24-FD4B-81FE-C80BBDF372A3}" destId="{4E20DED3-B040-DF4F-A8E1-A91BF6FCC31C}" srcOrd="6" destOrd="0" presId="urn:microsoft.com/office/officeart/2005/8/layout/hProcess6"/>
    <dgm:cxn modelId="{78DC57FB-2977-6844-A058-E74173A6EEA7}" type="presParOf" srcId="{4E20DED3-B040-DF4F-A8E1-A91BF6FCC31C}" destId="{4936723F-7F42-1440-9FB9-5672814619C3}" srcOrd="0" destOrd="0" presId="urn:microsoft.com/office/officeart/2005/8/layout/hProcess6"/>
    <dgm:cxn modelId="{D22A8C11-1C63-3240-8365-509F75433484}" type="presParOf" srcId="{4E20DED3-B040-DF4F-A8E1-A91BF6FCC31C}" destId="{D571A133-5628-7246-A52E-E4E0C3A1B986}" srcOrd="1" destOrd="0" presId="urn:microsoft.com/office/officeart/2005/8/layout/hProcess6"/>
    <dgm:cxn modelId="{CC5E9518-C27F-714E-9257-96BDC641DEC8}" type="presParOf" srcId="{4E20DED3-B040-DF4F-A8E1-A91BF6FCC31C}" destId="{4AFB2E36-C422-5943-86D4-9EA30E983849}" srcOrd="2" destOrd="0" presId="urn:microsoft.com/office/officeart/2005/8/layout/hProcess6"/>
    <dgm:cxn modelId="{2BC4A166-B22D-194E-BE41-43AA1E37AC9C}" type="presParOf" srcId="{4E20DED3-B040-DF4F-A8E1-A91BF6FCC31C}" destId="{410AB9C4-8DCE-0B4E-A16C-AC93F1D8B120}" srcOrd="3" destOrd="0" presId="urn:microsoft.com/office/officeart/2005/8/layout/hProcess6"/>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01B0D-F02D-C34B-8D12-0EED5D87723D}" type="doc">
      <dgm:prSet loTypeId="urn:microsoft.com/office/officeart/2005/8/layout/gear1"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C492EB27-30BD-B04C-835F-D9A19C006A42}" type="pres">
      <dgm:prSet presAssocID="{BF101B0D-F02D-C34B-8D12-0EED5D87723D}" presName="composite" presStyleCnt="0">
        <dgm:presLayoutVars>
          <dgm:chMax val="3"/>
          <dgm:animLvl val="lvl"/>
          <dgm:resizeHandles val="exact"/>
        </dgm:presLayoutVars>
      </dgm:prSet>
      <dgm:spPr/>
    </dgm:pt>
    <dgm:pt modelId="{687C38DE-035F-D64F-AA44-11DB3278B4F5}" type="pres">
      <dgm:prSet presAssocID="{C8ED743B-6420-DD46-B363-B2488BFB1AC5}" presName="gear1" presStyleLbl="node1" presStyleIdx="0" presStyleCnt="3" custLinFactNeighborX="4040">
        <dgm:presLayoutVars>
          <dgm:chMax val="1"/>
          <dgm:bulletEnabled val="1"/>
        </dgm:presLayoutVars>
      </dgm:prSet>
      <dgm:spPr/>
    </dgm:pt>
    <dgm:pt modelId="{BC09C129-20AF-044A-B48C-BFAAF2DF6CE7}" type="pres">
      <dgm:prSet presAssocID="{C8ED743B-6420-DD46-B363-B2488BFB1AC5}" presName="gear1srcNode" presStyleLbl="node1" presStyleIdx="0" presStyleCnt="3"/>
      <dgm:spPr/>
    </dgm:pt>
    <dgm:pt modelId="{2F5F203B-454C-D443-83A5-88E957E71FAA}" type="pres">
      <dgm:prSet presAssocID="{C8ED743B-6420-DD46-B363-B2488BFB1AC5}" presName="gear1dstNode" presStyleLbl="node1" presStyleIdx="0" presStyleCnt="3"/>
      <dgm:spPr/>
    </dgm:pt>
    <dgm:pt modelId="{966856A9-26C3-E94D-936E-70D4D74215D3}" type="pres">
      <dgm:prSet presAssocID="{D7D860BE-B30E-5E46-8136-57770F47A10A}" presName="gear2" presStyleLbl="node1" presStyleIdx="1" presStyleCnt="3">
        <dgm:presLayoutVars>
          <dgm:chMax val="1"/>
          <dgm:bulletEnabled val="1"/>
        </dgm:presLayoutVars>
      </dgm:prSet>
      <dgm:spPr/>
    </dgm:pt>
    <dgm:pt modelId="{997C16D0-B6E9-664D-9DA7-3A9C2801F325}" type="pres">
      <dgm:prSet presAssocID="{D7D860BE-B30E-5E46-8136-57770F47A10A}" presName="gear2srcNode" presStyleLbl="node1" presStyleIdx="1" presStyleCnt="3"/>
      <dgm:spPr/>
    </dgm:pt>
    <dgm:pt modelId="{438BE7D1-8537-0F41-A5B5-3AA0446705A7}" type="pres">
      <dgm:prSet presAssocID="{D7D860BE-B30E-5E46-8136-57770F47A10A}" presName="gear2dstNode" presStyleLbl="node1" presStyleIdx="1" presStyleCnt="3"/>
      <dgm:spPr/>
    </dgm:pt>
    <dgm:pt modelId="{0C6822A5-B65E-5947-8CEC-5017AD822A13}" type="pres">
      <dgm:prSet presAssocID="{29ED040C-F9B1-184F-89FD-ADB615E296EF}" presName="gear3" presStyleLbl="node1" presStyleIdx="2" presStyleCnt="3"/>
      <dgm:spPr/>
    </dgm:pt>
    <dgm:pt modelId="{5D71BECA-230E-1A4C-A3E9-6167B9703FFF}" type="pres">
      <dgm:prSet presAssocID="{29ED040C-F9B1-184F-89FD-ADB615E296EF}" presName="gear3tx" presStyleLbl="node1" presStyleIdx="2" presStyleCnt="3">
        <dgm:presLayoutVars>
          <dgm:chMax val="1"/>
          <dgm:bulletEnabled val="1"/>
        </dgm:presLayoutVars>
      </dgm:prSet>
      <dgm:spPr/>
    </dgm:pt>
    <dgm:pt modelId="{37566560-023A-A143-9FC9-3407E6C02259}" type="pres">
      <dgm:prSet presAssocID="{29ED040C-F9B1-184F-89FD-ADB615E296EF}" presName="gear3srcNode" presStyleLbl="node1" presStyleIdx="2" presStyleCnt="3"/>
      <dgm:spPr/>
    </dgm:pt>
    <dgm:pt modelId="{732817A5-FEED-FD4B-8C10-139FF733894F}" type="pres">
      <dgm:prSet presAssocID="{29ED040C-F9B1-184F-89FD-ADB615E296EF}" presName="gear3dstNode" presStyleLbl="node1" presStyleIdx="2" presStyleCnt="3"/>
      <dgm:spPr/>
    </dgm:pt>
    <dgm:pt modelId="{DC2C16C3-9BC4-ED40-A7BB-36B56461BA75}" type="pres">
      <dgm:prSet presAssocID="{2451CEC7-5FD6-0E43-83B6-E5B3B0FD0B1F}" presName="connector1" presStyleLbl="sibTrans2D1" presStyleIdx="0" presStyleCnt="3"/>
      <dgm:spPr/>
    </dgm:pt>
    <dgm:pt modelId="{59069CE4-15BA-784C-A195-D36107034E67}" type="pres">
      <dgm:prSet presAssocID="{198C13ED-BC0A-AB4A-AA20-9918F43BDF89}" presName="connector2" presStyleLbl="sibTrans2D1" presStyleIdx="1" presStyleCnt="3"/>
      <dgm:spPr/>
    </dgm:pt>
    <dgm:pt modelId="{D9AA8D98-023E-BA46-BB79-DFAC360B8F60}" type="pres">
      <dgm:prSet presAssocID="{5CC64AFD-9249-D940-8AF0-B93D1745D5FA}" presName="connector3" presStyleLbl="sibTrans2D1" presStyleIdx="2" presStyleCnt="3"/>
      <dgm:spPr/>
    </dgm:pt>
  </dgm:ptLst>
  <dgm:cxnLst>
    <dgm:cxn modelId="{A1EF4608-246B-F04E-B057-9C6C9386E403}" type="presOf" srcId="{C8ED743B-6420-DD46-B363-B2488BFB1AC5}" destId="{BC09C129-20AF-044A-B48C-BFAAF2DF6CE7}" srcOrd="1" destOrd="0" presId="urn:microsoft.com/office/officeart/2005/8/layout/gear1"/>
    <dgm:cxn modelId="{D1F02809-47D5-4A44-82C0-5F41B23D87C0}" srcId="{BF101B0D-F02D-C34B-8D12-0EED5D87723D}" destId="{C8ED743B-6420-DD46-B363-B2488BFB1AC5}" srcOrd="0" destOrd="0" parTransId="{DED6A933-852C-4447-AF9E-0177039EF7EB}" sibTransId="{2451CEC7-5FD6-0E43-83B6-E5B3B0FD0B1F}"/>
    <dgm:cxn modelId="{6072F213-F081-974B-9EE9-14E7DDA48345}" type="presOf" srcId="{29ED040C-F9B1-184F-89FD-ADB615E296EF}" destId="{0C6822A5-B65E-5947-8CEC-5017AD822A13}" srcOrd="0" destOrd="0" presId="urn:microsoft.com/office/officeart/2005/8/layout/gear1"/>
    <dgm:cxn modelId="{C5036A38-0486-E545-942E-3019F65C1B9A}" type="presOf" srcId="{D7D860BE-B30E-5E46-8136-57770F47A10A}" destId="{997C16D0-B6E9-664D-9DA7-3A9C2801F325}" srcOrd="1" destOrd="0" presId="urn:microsoft.com/office/officeart/2005/8/layout/gear1"/>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23EFC056-05BD-D845-842D-B6A3C2C4E439}" type="presOf" srcId="{C8ED743B-6420-DD46-B363-B2488BFB1AC5}" destId="{687C38DE-035F-D64F-AA44-11DB3278B4F5}" srcOrd="0" destOrd="0" presId="urn:microsoft.com/office/officeart/2005/8/layout/gear1"/>
    <dgm:cxn modelId="{2C3E975E-776F-BD48-AF73-03699846B2E9}" type="presOf" srcId="{198C13ED-BC0A-AB4A-AA20-9918F43BDF89}" destId="{59069CE4-15BA-784C-A195-D36107034E67}" srcOrd="0" destOrd="0" presId="urn:microsoft.com/office/officeart/2005/8/layout/gear1"/>
    <dgm:cxn modelId="{B1CFFC6C-922D-2B41-B1C4-58C154EC6E38}" type="presOf" srcId="{29ED040C-F9B1-184F-89FD-ADB615E296EF}" destId="{5D71BECA-230E-1A4C-A3E9-6167B9703FFF}" srcOrd="1" destOrd="0" presId="urn:microsoft.com/office/officeart/2005/8/layout/gear1"/>
    <dgm:cxn modelId="{5C0BCC6E-9ED6-F34A-8BF5-FAB75BB74E82}" type="presOf" srcId="{D7D860BE-B30E-5E46-8136-57770F47A10A}" destId="{966856A9-26C3-E94D-936E-70D4D74215D3}" srcOrd="0" destOrd="0" presId="urn:microsoft.com/office/officeart/2005/8/layout/gear1"/>
    <dgm:cxn modelId="{A00A93AD-B0BA-0149-B2F1-52C565BD0A54}" type="presOf" srcId="{29ED040C-F9B1-184F-89FD-ADB615E296EF}" destId="{732817A5-FEED-FD4B-8C10-139FF733894F}" srcOrd="3" destOrd="0" presId="urn:microsoft.com/office/officeart/2005/8/layout/gear1"/>
    <dgm:cxn modelId="{0E56D3B6-E996-4847-94EA-9FB9C73EA2D7}" type="presOf" srcId="{D7D860BE-B30E-5E46-8136-57770F47A10A}" destId="{438BE7D1-8537-0F41-A5B5-3AA0446705A7}" srcOrd="2" destOrd="0" presId="urn:microsoft.com/office/officeart/2005/8/layout/gear1"/>
    <dgm:cxn modelId="{D4EAE4DD-5F43-F04B-AFE1-EFA917EFC16C}" type="presOf" srcId="{29ED040C-F9B1-184F-89FD-ADB615E296EF}" destId="{37566560-023A-A143-9FC9-3407E6C02259}" srcOrd="2" destOrd="0" presId="urn:microsoft.com/office/officeart/2005/8/layout/gear1"/>
    <dgm:cxn modelId="{513EAAE1-41C4-BE43-9013-508E4E797330}" type="presOf" srcId="{5CC64AFD-9249-D940-8AF0-B93D1745D5FA}" destId="{D9AA8D98-023E-BA46-BB79-DFAC360B8F60}" srcOrd="0" destOrd="0" presId="urn:microsoft.com/office/officeart/2005/8/layout/gear1"/>
    <dgm:cxn modelId="{F9050FED-01E2-8E43-9752-C5B9D06578EE}" type="presOf" srcId="{2451CEC7-5FD6-0E43-83B6-E5B3B0FD0B1F}" destId="{DC2C16C3-9BC4-ED40-A7BB-36B56461BA75}" srcOrd="0" destOrd="0" presId="urn:microsoft.com/office/officeart/2005/8/layout/gear1"/>
    <dgm:cxn modelId="{EE31B5EF-9C6F-A849-9C85-99B39F991768}" type="presOf" srcId="{C8ED743B-6420-DD46-B363-B2488BFB1AC5}" destId="{2F5F203B-454C-D443-83A5-88E957E71FAA}" srcOrd="2" destOrd="0" presId="urn:microsoft.com/office/officeart/2005/8/layout/gear1"/>
    <dgm:cxn modelId="{A5E1B4F3-00D8-D843-BD07-7B5B018158C4}" type="presOf" srcId="{BF101B0D-F02D-C34B-8D12-0EED5D87723D}" destId="{C492EB27-30BD-B04C-835F-D9A19C006A42}" srcOrd="0" destOrd="0" presId="urn:microsoft.com/office/officeart/2005/8/layout/gear1"/>
    <dgm:cxn modelId="{6542CDAD-C786-C94B-8242-1D5D8275584B}" type="presParOf" srcId="{C492EB27-30BD-B04C-835F-D9A19C006A42}" destId="{687C38DE-035F-D64F-AA44-11DB3278B4F5}" srcOrd="0" destOrd="0" presId="urn:microsoft.com/office/officeart/2005/8/layout/gear1"/>
    <dgm:cxn modelId="{B4372CEB-C1CC-054F-80CC-A97C5E80FF90}" type="presParOf" srcId="{C492EB27-30BD-B04C-835F-D9A19C006A42}" destId="{BC09C129-20AF-044A-B48C-BFAAF2DF6CE7}" srcOrd="1" destOrd="0" presId="urn:microsoft.com/office/officeart/2005/8/layout/gear1"/>
    <dgm:cxn modelId="{2ABE40AE-3D46-B24D-AE7D-145D256B70FB}" type="presParOf" srcId="{C492EB27-30BD-B04C-835F-D9A19C006A42}" destId="{2F5F203B-454C-D443-83A5-88E957E71FAA}" srcOrd="2" destOrd="0" presId="urn:microsoft.com/office/officeart/2005/8/layout/gear1"/>
    <dgm:cxn modelId="{86E5B1E7-7D79-004D-8143-3621BAFC66C9}" type="presParOf" srcId="{C492EB27-30BD-B04C-835F-D9A19C006A42}" destId="{966856A9-26C3-E94D-936E-70D4D74215D3}" srcOrd="3" destOrd="0" presId="urn:microsoft.com/office/officeart/2005/8/layout/gear1"/>
    <dgm:cxn modelId="{4A059AA7-8CA7-184D-AA42-6EC094D0EED6}" type="presParOf" srcId="{C492EB27-30BD-B04C-835F-D9A19C006A42}" destId="{997C16D0-B6E9-664D-9DA7-3A9C2801F325}" srcOrd="4" destOrd="0" presId="urn:microsoft.com/office/officeart/2005/8/layout/gear1"/>
    <dgm:cxn modelId="{4163BB99-6281-354A-B8AA-B12A7FC67502}" type="presParOf" srcId="{C492EB27-30BD-B04C-835F-D9A19C006A42}" destId="{438BE7D1-8537-0F41-A5B5-3AA0446705A7}" srcOrd="5" destOrd="0" presId="urn:microsoft.com/office/officeart/2005/8/layout/gear1"/>
    <dgm:cxn modelId="{12D1026D-00C4-A24D-AA3F-6C3EF5BDDBFB}" type="presParOf" srcId="{C492EB27-30BD-B04C-835F-D9A19C006A42}" destId="{0C6822A5-B65E-5947-8CEC-5017AD822A13}" srcOrd="6" destOrd="0" presId="urn:microsoft.com/office/officeart/2005/8/layout/gear1"/>
    <dgm:cxn modelId="{E518CE9C-03B1-4F46-990A-FC82116E39F1}" type="presParOf" srcId="{C492EB27-30BD-B04C-835F-D9A19C006A42}" destId="{5D71BECA-230E-1A4C-A3E9-6167B9703FFF}" srcOrd="7" destOrd="0" presId="urn:microsoft.com/office/officeart/2005/8/layout/gear1"/>
    <dgm:cxn modelId="{68C1391B-3107-9049-A82B-7DABA1F7CDDC}" type="presParOf" srcId="{C492EB27-30BD-B04C-835F-D9A19C006A42}" destId="{37566560-023A-A143-9FC9-3407E6C02259}" srcOrd="8" destOrd="0" presId="urn:microsoft.com/office/officeart/2005/8/layout/gear1"/>
    <dgm:cxn modelId="{58E3F042-1E45-524A-9B37-50FCF5982EE6}" type="presParOf" srcId="{C492EB27-30BD-B04C-835F-D9A19C006A42}" destId="{732817A5-FEED-FD4B-8C10-139FF733894F}" srcOrd="9" destOrd="0" presId="urn:microsoft.com/office/officeart/2005/8/layout/gear1"/>
    <dgm:cxn modelId="{B4AC034B-7B1B-A74F-B103-9CC95458AFEF}" type="presParOf" srcId="{C492EB27-30BD-B04C-835F-D9A19C006A42}" destId="{DC2C16C3-9BC4-ED40-A7BB-36B56461BA75}" srcOrd="10" destOrd="0" presId="urn:microsoft.com/office/officeart/2005/8/layout/gear1"/>
    <dgm:cxn modelId="{771B019D-69A5-8C45-A6B3-B68DE73DD68D}" type="presParOf" srcId="{C492EB27-30BD-B04C-835F-D9A19C006A42}" destId="{59069CE4-15BA-784C-A195-D36107034E67}" srcOrd="11" destOrd="0" presId="urn:microsoft.com/office/officeart/2005/8/layout/gear1"/>
    <dgm:cxn modelId="{516A5D5A-6519-524D-88DC-1B559BA5EAFE}" type="presParOf" srcId="{C492EB27-30BD-B04C-835F-D9A19C006A42}" destId="{D9AA8D98-023E-BA46-BB79-DFAC360B8F60}" srcOrd="12" destOrd="0" presId="urn:microsoft.com/office/officeart/2005/8/layout/gear1"/>
  </dgm:cxnLst>
  <dgm:bg/>
  <dgm:whole/>
  <dgm:extLst>
    <a:ext uri="http://schemas.microsoft.com/office/drawing/2008/diagram">
      <dsp:dataModelExt xmlns:dsp="http://schemas.microsoft.com/office/drawing/2008/diagram" relId="rId4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101B0D-F02D-C34B-8D12-0EED5D87723D}" type="doc">
      <dgm:prSet loTypeId="urn:microsoft.com/office/officeart/2005/8/layout/venn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A5A91A86-29DA-A24B-B033-5DA64E3A45E0}" type="pres">
      <dgm:prSet presAssocID="{BF101B0D-F02D-C34B-8D12-0EED5D87723D}" presName="Name0" presStyleCnt="0">
        <dgm:presLayoutVars>
          <dgm:dir/>
          <dgm:resizeHandles val="exact"/>
        </dgm:presLayoutVars>
      </dgm:prSet>
      <dgm:spPr/>
    </dgm:pt>
    <dgm:pt modelId="{E5E6F435-660A-1F4F-A74F-AB151C14F5C4}" type="pres">
      <dgm:prSet presAssocID="{C8ED743B-6420-DD46-B363-B2488BFB1AC5}" presName="Name5" presStyleLbl="vennNode1" presStyleIdx="0" presStyleCnt="4">
        <dgm:presLayoutVars>
          <dgm:bulletEnabled val="1"/>
        </dgm:presLayoutVars>
      </dgm:prSet>
      <dgm:spPr/>
    </dgm:pt>
    <dgm:pt modelId="{394AFE58-A01B-3C4C-A5FC-ECBE32C604EA}" type="pres">
      <dgm:prSet presAssocID="{2451CEC7-5FD6-0E43-83B6-E5B3B0FD0B1F}" presName="space" presStyleCnt="0"/>
      <dgm:spPr/>
    </dgm:pt>
    <dgm:pt modelId="{A36C78B0-1FF4-3048-AE16-67275D89E389}" type="pres">
      <dgm:prSet presAssocID="{D7D860BE-B30E-5E46-8136-57770F47A10A}" presName="Name5" presStyleLbl="vennNode1" presStyleIdx="1" presStyleCnt="4">
        <dgm:presLayoutVars>
          <dgm:bulletEnabled val="1"/>
        </dgm:presLayoutVars>
      </dgm:prSet>
      <dgm:spPr/>
    </dgm:pt>
    <dgm:pt modelId="{523C44AA-0215-7F49-8B7D-BB903DC9C99F}" type="pres">
      <dgm:prSet presAssocID="{198C13ED-BC0A-AB4A-AA20-9918F43BDF89}" presName="space" presStyleCnt="0"/>
      <dgm:spPr/>
    </dgm:pt>
    <dgm:pt modelId="{E3877A37-5CC7-0347-B058-756AA002DC4F}" type="pres">
      <dgm:prSet presAssocID="{29ED040C-F9B1-184F-89FD-ADB615E296EF}" presName="Name5" presStyleLbl="vennNode1" presStyleIdx="2" presStyleCnt="4">
        <dgm:presLayoutVars>
          <dgm:bulletEnabled val="1"/>
        </dgm:presLayoutVars>
      </dgm:prSet>
      <dgm:spPr/>
    </dgm:pt>
    <dgm:pt modelId="{92DADCC6-5517-2C4E-89EE-6FBBC422EC0F}" type="pres">
      <dgm:prSet presAssocID="{5CC64AFD-9249-D940-8AF0-B93D1745D5FA}" presName="space" presStyleCnt="0"/>
      <dgm:spPr/>
    </dgm:pt>
    <dgm:pt modelId="{D684AAF8-59CF-0D49-BD50-561ABEA013DC}" type="pres">
      <dgm:prSet presAssocID="{02F40DA6-BF14-314D-AF1B-9CA61DFC52E0}" presName="Name5" presStyleLbl="venn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8FD37E0D-239C-B24D-91BC-DB30B1CA8C51}" type="presOf" srcId="{02F40DA6-BF14-314D-AF1B-9CA61DFC52E0}" destId="{D684AAF8-59CF-0D49-BD50-561ABEA013DC}" srcOrd="0" destOrd="0" presId="urn:microsoft.com/office/officeart/2005/8/layout/venn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59F9DC61-3196-1343-B30E-D3501024686A}" type="presOf" srcId="{D7D860BE-B30E-5E46-8136-57770F47A10A}" destId="{A36C78B0-1FF4-3048-AE16-67275D89E389}" srcOrd="0" destOrd="0" presId="urn:microsoft.com/office/officeart/2005/8/layout/venn3"/>
    <dgm:cxn modelId="{FADE4779-7DD4-8040-986B-75EFD2C2A930}" type="presOf" srcId="{C8ED743B-6420-DD46-B363-B2488BFB1AC5}" destId="{E5E6F435-660A-1F4F-A74F-AB151C14F5C4}" srcOrd="0" destOrd="0" presId="urn:microsoft.com/office/officeart/2005/8/layout/venn3"/>
    <dgm:cxn modelId="{B321D898-A730-E04D-919D-C91C29575B7E}" type="presOf" srcId="{29ED040C-F9B1-184F-89FD-ADB615E296EF}" destId="{E3877A37-5CC7-0347-B058-756AA002DC4F}" srcOrd="0" destOrd="0" presId="urn:microsoft.com/office/officeart/2005/8/layout/venn3"/>
    <dgm:cxn modelId="{DEEFA8E6-811C-864F-88FE-2894B649A662}" type="presOf" srcId="{BF101B0D-F02D-C34B-8D12-0EED5D87723D}" destId="{A5A91A86-29DA-A24B-B033-5DA64E3A45E0}" srcOrd="0" destOrd="0" presId="urn:microsoft.com/office/officeart/2005/8/layout/venn3"/>
    <dgm:cxn modelId="{BEF625EB-211F-5347-B201-3CB19FD2EE45}" srcId="{BF101B0D-F02D-C34B-8D12-0EED5D87723D}" destId="{02F40DA6-BF14-314D-AF1B-9CA61DFC52E0}" srcOrd="3" destOrd="0" parTransId="{9EC895B5-B3F7-5843-A8BA-FCDD249AD621}" sibTransId="{80516CF0-9F21-9040-B230-14DC4A4B11DB}"/>
    <dgm:cxn modelId="{9E5C80B8-369E-2149-A1C2-4BE5AF351695}" type="presParOf" srcId="{A5A91A86-29DA-A24B-B033-5DA64E3A45E0}" destId="{E5E6F435-660A-1F4F-A74F-AB151C14F5C4}" srcOrd="0" destOrd="0" presId="urn:microsoft.com/office/officeart/2005/8/layout/venn3"/>
    <dgm:cxn modelId="{94840160-E576-2846-9193-47000726075E}" type="presParOf" srcId="{A5A91A86-29DA-A24B-B033-5DA64E3A45E0}" destId="{394AFE58-A01B-3C4C-A5FC-ECBE32C604EA}" srcOrd="1" destOrd="0" presId="urn:microsoft.com/office/officeart/2005/8/layout/venn3"/>
    <dgm:cxn modelId="{B00133CE-9FC2-D645-A110-0E481DD26251}" type="presParOf" srcId="{A5A91A86-29DA-A24B-B033-5DA64E3A45E0}" destId="{A36C78B0-1FF4-3048-AE16-67275D89E389}" srcOrd="2" destOrd="0" presId="urn:microsoft.com/office/officeart/2005/8/layout/venn3"/>
    <dgm:cxn modelId="{4D87E762-EECD-554B-973B-F160C60459C3}" type="presParOf" srcId="{A5A91A86-29DA-A24B-B033-5DA64E3A45E0}" destId="{523C44AA-0215-7F49-8B7D-BB903DC9C99F}" srcOrd="3" destOrd="0" presId="urn:microsoft.com/office/officeart/2005/8/layout/venn3"/>
    <dgm:cxn modelId="{D9759D49-0672-BD4F-B36C-BC10F7FCD772}" type="presParOf" srcId="{A5A91A86-29DA-A24B-B033-5DA64E3A45E0}" destId="{E3877A37-5CC7-0347-B058-756AA002DC4F}" srcOrd="4" destOrd="0" presId="urn:microsoft.com/office/officeart/2005/8/layout/venn3"/>
    <dgm:cxn modelId="{43A54675-69DB-6744-8416-8AA5909617A9}" type="presParOf" srcId="{A5A91A86-29DA-A24B-B033-5DA64E3A45E0}" destId="{92DADCC6-5517-2C4E-89EE-6FBBC422EC0F}" srcOrd="5" destOrd="0" presId="urn:microsoft.com/office/officeart/2005/8/layout/venn3"/>
    <dgm:cxn modelId="{C9E16CE6-8DEE-F041-8A9C-EE56AEA98AA6}" type="presParOf" srcId="{A5A91A86-29DA-A24B-B033-5DA64E3A45E0}" destId="{D684AAF8-59CF-0D49-BD50-561ABEA013DC}" srcOrd="6" destOrd="0" presId="urn:microsoft.com/office/officeart/2005/8/layout/venn3"/>
  </dgm:cxnLst>
  <dgm:bg/>
  <dgm:whole/>
  <dgm:extLst>
    <a:ext uri="http://schemas.microsoft.com/office/drawing/2008/diagram">
      <dsp:dataModelExt xmlns:dsp="http://schemas.microsoft.com/office/drawing/2008/diagram" relId="rId5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01B0D-F02D-C34B-8D12-0EED5D87723D}" type="doc">
      <dgm:prSet loTypeId="urn:microsoft.com/office/officeart/2005/8/layout/chart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1E9CF9E-0925-6845-B5D5-EB0A920E1CEB}" type="pres">
      <dgm:prSet presAssocID="{BF101B0D-F02D-C34B-8D12-0EED5D87723D}" presName="compositeShape" presStyleCnt="0">
        <dgm:presLayoutVars>
          <dgm:chMax val="7"/>
          <dgm:dir/>
          <dgm:resizeHandles val="exact"/>
        </dgm:presLayoutVars>
      </dgm:prSet>
      <dgm:spPr/>
    </dgm:pt>
    <dgm:pt modelId="{FD028377-BC3D-B94C-9C50-51334415FD87}" type="pres">
      <dgm:prSet presAssocID="{BF101B0D-F02D-C34B-8D12-0EED5D87723D}" presName="wedge1" presStyleLbl="node1" presStyleIdx="0" presStyleCnt="4"/>
      <dgm:spPr/>
    </dgm:pt>
    <dgm:pt modelId="{CD558ED5-6E1F-694B-B113-8299650AF230}" type="pres">
      <dgm:prSet presAssocID="{BF101B0D-F02D-C34B-8D12-0EED5D87723D}" presName="wedge1Tx" presStyleLbl="node1" presStyleIdx="0" presStyleCnt="4">
        <dgm:presLayoutVars>
          <dgm:chMax val="0"/>
          <dgm:chPref val="0"/>
          <dgm:bulletEnabled val="1"/>
        </dgm:presLayoutVars>
      </dgm:prSet>
      <dgm:spPr/>
    </dgm:pt>
    <dgm:pt modelId="{AFC53CA4-E21F-1649-97E3-1AE2AA3D6593}" type="pres">
      <dgm:prSet presAssocID="{BF101B0D-F02D-C34B-8D12-0EED5D87723D}" presName="wedge2" presStyleLbl="node1" presStyleIdx="1" presStyleCnt="4"/>
      <dgm:spPr/>
    </dgm:pt>
    <dgm:pt modelId="{B574433E-2A2E-9641-A843-835F6DB53D61}" type="pres">
      <dgm:prSet presAssocID="{BF101B0D-F02D-C34B-8D12-0EED5D87723D}" presName="wedge2Tx" presStyleLbl="node1" presStyleIdx="1" presStyleCnt="4">
        <dgm:presLayoutVars>
          <dgm:chMax val="0"/>
          <dgm:chPref val="0"/>
          <dgm:bulletEnabled val="1"/>
        </dgm:presLayoutVars>
      </dgm:prSet>
      <dgm:spPr/>
    </dgm:pt>
    <dgm:pt modelId="{1F40D6AB-10C2-BE45-9BE1-3E92C3DE1EE5}" type="pres">
      <dgm:prSet presAssocID="{BF101B0D-F02D-C34B-8D12-0EED5D87723D}" presName="wedge3" presStyleLbl="node1" presStyleIdx="2" presStyleCnt="4"/>
      <dgm:spPr/>
    </dgm:pt>
    <dgm:pt modelId="{CF9FC267-5CB7-674D-970C-D2AD2AFF6BA1}" type="pres">
      <dgm:prSet presAssocID="{BF101B0D-F02D-C34B-8D12-0EED5D87723D}" presName="wedge3Tx" presStyleLbl="node1" presStyleIdx="2" presStyleCnt="4">
        <dgm:presLayoutVars>
          <dgm:chMax val="0"/>
          <dgm:chPref val="0"/>
          <dgm:bulletEnabled val="1"/>
        </dgm:presLayoutVars>
      </dgm:prSet>
      <dgm:spPr/>
    </dgm:pt>
    <dgm:pt modelId="{630A687C-8959-3344-9692-E4071C254E1A}" type="pres">
      <dgm:prSet presAssocID="{BF101B0D-F02D-C34B-8D12-0EED5D87723D}" presName="wedge4" presStyleLbl="node1" presStyleIdx="3" presStyleCnt="4"/>
      <dgm:spPr/>
    </dgm:pt>
    <dgm:pt modelId="{8797DF93-5D60-3D41-A2EA-A5CCC9B0EDA5}" type="pres">
      <dgm:prSet presAssocID="{BF101B0D-F02D-C34B-8D12-0EED5D87723D}" presName="wedge4Tx" presStyleLbl="node1" presStyleIdx="3" presStyleCnt="4">
        <dgm:presLayoutVars>
          <dgm:chMax val="0"/>
          <dgm:chPref val="0"/>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B36E40F-4560-8849-A3E4-B3E3BC16DDBD}" type="presOf" srcId="{C8ED743B-6420-DD46-B363-B2488BFB1AC5}" destId="{CD558ED5-6E1F-694B-B113-8299650AF230}" srcOrd="1" destOrd="0" presId="urn:microsoft.com/office/officeart/2005/8/layout/chart3"/>
    <dgm:cxn modelId="{CAF33F30-7F2B-A543-B869-F9AEDBB52FCF}" type="presOf" srcId="{D7D860BE-B30E-5E46-8136-57770F47A10A}" destId="{AFC53CA4-E21F-1649-97E3-1AE2AA3D6593}" srcOrd="0" destOrd="0" presId="urn:microsoft.com/office/officeart/2005/8/layout/chart3"/>
    <dgm:cxn modelId="{141AAE40-7FD0-124C-868A-EFA17B3076C2}" type="presOf" srcId="{29ED040C-F9B1-184F-89FD-ADB615E296EF}" destId="{1F40D6AB-10C2-BE45-9BE1-3E92C3DE1EE5}" srcOrd="0" destOrd="0" presId="urn:microsoft.com/office/officeart/2005/8/layout/chart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33F4B254-3BF3-2D42-9FCE-721185E32B18}" type="presOf" srcId="{D7D860BE-B30E-5E46-8136-57770F47A10A}" destId="{B574433E-2A2E-9641-A843-835F6DB53D61}" srcOrd="1" destOrd="0" presId="urn:microsoft.com/office/officeart/2005/8/layout/chart3"/>
    <dgm:cxn modelId="{1D05AB59-508C-0E4E-89E2-ADBAC3533F4A}" type="presOf" srcId="{02F40DA6-BF14-314D-AF1B-9CA61DFC52E0}" destId="{8797DF93-5D60-3D41-A2EA-A5CCC9B0EDA5}" srcOrd="1" destOrd="0" presId="urn:microsoft.com/office/officeart/2005/8/layout/chart3"/>
    <dgm:cxn modelId="{8C2AEF68-2FD3-A04E-A0DF-CEF0E815E21A}" type="presOf" srcId="{02F40DA6-BF14-314D-AF1B-9CA61DFC52E0}" destId="{630A687C-8959-3344-9692-E4071C254E1A}" srcOrd="0" destOrd="0" presId="urn:microsoft.com/office/officeart/2005/8/layout/chart3"/>
    <dgm:cxn modelId="{73B2D96B-D74E-2241-8AC5-873A32705446}" type="presOf" srcId="{C8ED743B-6420-DD46-B363-B2488BFB1AC5}" destId="{FD028377-BC3D-B94C-9C50-51334415FD87}" srcOrd="0" destOrd="0" presId="urn:microsoft.com/office/officeart/2005/8/layout/chart3"/>
    <dgm:cxn modelId="{07D5AD6F-B8DB-E34F-B448-0B27E5EE287F}" type="presOf" srcId="{BF101B0D-F02D-C34B-8D12-0EED5D87723D}" destId="{D1E9CF9E-0925-6845-B5D5-EB0A920E1CEB}" srcOrd="0" destOrd="0" presId="urn:microsoft.com/office/officeart/2005/8/layout/chart3"/>
    <dgm:cxn modelId="{BEF625EB-211F-5347-B201-3CB19FD2EE45}" srcId="{BF101B0D-F02D-C34B-8D12-0EED5D87723D}" destId="{02F40DA6-BF14-314D-AF1B-9CA61DFC52E0}" srcOrd="3" destOrd="0" parTransId="{9EC895B5-B3F7-5843-A8BA-FCDD249AD621}" sibTransId="{80516CF0-9F21-9040-B230-14DC4A4B11DB}"/>
    <dgm:cxn modelId="{02B72DFD-4EC3-B943-A1F6-4C40E751501E}" type="presOf" srcId="{29ED040C-F9B1-184F-89FD-ADB615E296EF}" destId="{CF9FC267-5CB7-674D-970C-D2AD2AFF6BA1}" srcOrd="1" destOrd="0" presId="urn:microsoft.com/office/officeart/2005/8/layout/chart3"/>
    <dgm:cxn modelId="{F13A99D9-14E1-A342-9B56-605B4DDB3B5C}" type="presParOf" srcId="{D1E9CF9E-0925-6845-B5D5-EB0A920E1CEB}" destId="{FD028377-BC3D-B94C-9C50-51334415FD87}" srcOrd="0" destOrd="0" presId="urn:microsoft.com/office/officeart/2005/8/layout/chart3"/>
    <dgm:cxn modelId="{ABA230F4-6892-F34D-A20A-ECA3013041A1}" type="presParOf" srcId="{D1E9CF9E-0925-6845-B5D5-EB0A920E1CEB}" destId="{CD558ED5-6E1F-694B-B113-8299650AF230}" srcOrd="1" destOrd="0" presId="urn:microsoft.com/office/officeart/2005/8/layout/chart3"/>
    <dgm:cxn modelId="{DC27BADA-3A9A-9549-9821-408EA296F554}" type="presParOf" srcId="{D1E9CF9E-0925-6845-B5D5-EB0A920E1CEB}" destId="{AFC53CA4-E21F-1649-97E3-1AE2AA3D6593}" srcOrd="2" destOrd="0" presId="urn:microsoft.com/office/officeart/2005/8/layout/chart3"/>
    <dgm:cxn modelId="{5B9B02F2-D607-4345-872E-2F6FA33AB1DA}" type="presParOf" srcId="{D1E9CF9E-0925-6845-B5D5-EB0A920E1CEB}" destId="{B574433E-2A2E-9641-A843-835F6DB53D61}" srcOrd="3" destOrd="0" presId="urn:microsoft.com/office/officeart/2005/8/layout/chart3"/>
    <dgm:cxn modelId="{D71BB859-B2F5-9043-AFE0-73E0960B0049}" type="presParOf" srcId="{D1E9CF9E-0925-6845-B5D5-EB0A920E1CEB}" destId="{1F40D6AB-10C2-BE45-9BE1-3E92C3DE1EE5}" srcOrd="4" destOrd="0" presId="urn:microsoft.com/office/officeart/2005/8/layout/chart3"/>
    <dgm:cxn modelId="{5503F4F6-F80B-B442-86C3-24DB4999A9CC}" type="presParOf" srcId="{D1E9CF9E-0925-6845-B5D5-EB0A920E1CEB}" destId="{CF9FC267-5CB7-674D-970C-D2AD2AFF6BA1}" srcOrd="5" destOrd="0" presId="urn:microsoft.com/office/officeart/2005/8/layout/chart3"/>
    <dgm:cxn modelId="{2579AE35-3F0D-184D-872B-69A770F54E80}" type="presParOf" srcId="{D1E9CF9E-0925-6845-B5D5-EB0A920E1CEB}" destId="{630A687C-8959-3344-9692-E4071C254E1A}" srcOrd="6" destOrd="0" presId="urn:microsoft.com/office/officeart/2005/8/layout/chart3"/>
    <dgm:cxn modelId="{D2F988F9-1DE7-904E-8136-B361E967F16A}" type="presParOf" srcId="{D1E9CF9E-0925-6845-B5D5-EB0A920E1CEB}" destId="{8797DF93-5D60-3D41-A2EA-A5CCC9B0EDA5}" srcOrd="7" destOrd="0" presId="urn:microsoft.com/office/officeart/2005/8/layout/chart3"/>
  </dgm:cxnLst>
  <dgm:bg/>
  <dgm:whole/>
  <dgm:extLst>
    <a:ext uri="http://schemas.microsoft.com/office/drawing/2008/diagram">
      <dsp:dataModelExt xmlns:dsp="http://schemas.microsoft.com/office/drawing/2008/diagram" relId="rId5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101B0D-F02D-C34B-8D12-0EED5D87723D}" type="doc">
      <dgm:prSet loTypeId="urn:microsoft.com/office/officeart/2008/layout/BendingPictureCaption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2D84E394-BE9C-0C4A-85AB-B83882207331}" type="pres">
      <dgm:prSet presAssocID="{BF101B0D-F02D-C34B-8D12-0EED5D87723D}" presName="Name0" presStyleCnt="0">
        <dgm:presLayoutVars>
          <dgm:dir/>
          <dgm:resizeHandles val="exact"/>
        </dgm:presLayoutVars>
      </dgm:prSet>
      <dgm:spPr/>
    </dgm:pt>
    <dgm:pt modelId="{16E5128C-99D4-1041-BA9E-2BA2FD07A8E9}" type="pres">
      <dgm:prSet presAssocID="{C8ED743B-6420-DD46-B363-B2488BFB1AC5}" presName="composite" presStyleCnt="0"/>
      <dgm:spPr/>
    </dgm:pt>
    <dgm:pt modelId="{F8A6F0FB-AB6C-BE4E-8206-B6ADA213C0BE}" type="pres">
      <dgm:prSet presAssocID="{C8ED743B-6420-DD46-B363-B2488BFB1AC5}" presName="rect1" presStyleLbl="bgImgPlace1" presStyleIdx="0" presStyleCnt="4"/>
      <dgm:spPr/>
    </dgm:pt>
    <dgm:pt modelId="{2C3F2CF2-A200-474A-B8F3-26C72F9D2A16}" type="pres">
      <dgm:prSet presAssocID="{C8ED743B-6420-DD46-B363-B2488BFB1AC5}" presName="wedgeRectCallout1" presStyleLbl="node1" presStyleIdx="0" presStyleCnt="4">
        <dgm:presLayoutVars>
          <dgm:bulletEnabled val="1"/>
        </dgm:presLayoutVars>
      </dgm:prSet>
      <dgm:spPr/>
    </dgm:pt>
    <dgm:pt modelId="{47C60EAE-39A6-F84E-A9D7-482CEFCA7CDD}" type="pres">
      <dgm:prSet presAssocID="{2451CEC7-5FD6-0E43-83B6-E5B3B0FD0B1F}" presName="sibTrans" presStyleCnt="0"/>
      <dgm:spPr/>
    </dgm:pt>
    <dgm:pt modelId="{9F1B5745-4E67-3247-B782-9EB3A743BB05}" type="pres">
      <dgm:prSet presAssocID="{D7D860BE-B30E-5E46-8136-57770F47A10A}" presName="composite" presStyleCnt="0"/>
      <dgm:spPr/>
    </dgm:pt>
    <dgm:pt modelId="{ABDE55B7-B66C-5C43-B2B3-3BE919F5FA9D}" type="pres">
      <dgm:prSet presAssocID="{D7D860BE-B30E-5E46-8136-57770F47A10A}" presName="rect1" presStyleLbl="bgImgPlace1" presStyleIdx="1" presStyleCnt="4"/>
      <dgm:spPr/>
    </dgm:pt>
    <dgm:pt modelId="{884DBD9A-E392-054E-A35A-073383696C05}" type="pres">
      <dgm:prSet presAssocID="{D7D860BE-B30E-5E46-8136-57770F47A10A}" presName="wedgeRectCallout1" presStyleLbl="node1" presStyleIdx="1" presStyleCnt="4">
        <dgm:presLayoutVars>
          <dgm:bulletEnabled val="1"/>
        </dgm:presLayoutVars>
      </dgm:prSet>
      <dgm:spPr/>
    </dgm:pt>
    <dgm:pt modelId="{212FBCF3-0C0C-8E42-A0AD-922CA91E9BE6}" type="pres">
      <dgm:prSet presAssocID="{198C13ED-BC0A-AB4A-AA20-9918F43BDF89}" presName="sibTrans" presStyleCnt="0"/>
      <dgm:spPr/>
    </dgm:pt>
    <dgm:pt modelId="{DF65BE3B-9FB9-C348-A099-333591CB7E9D}" type="pres">
      <dgm:prSet presAssocID="{29ED040C-F9B1-184F-89FD-ADB615E296EF}" presName="composite" presStyleCnt="0"/>
      <dgm:spPr/>
    </dgm:pt>
    <dgm:pt modelId="{69FC55CD-D8C6-2F4C-9D22-3ABB1DD6A373}" type="pres">
      <dgm:prSet presAssocID="{29ED040C-F9B1-184F-89FD-ADB615E296EF}" presName="rect1" presStyleLbl="bgImgPlace1" presStyleIdx="2" presStyleCnt="4"/>
      <dgm:spPr/>
    </dgm:pt>
    <dgm:pt modelId="{B3047320-C99F-964B-8B89-129744B37891}" type="pres">
      <dgm:prSet presAssocID="{29ED040C-F9B1-184F-89FD-ADB615E296EF}" presName="wedgeRectCallout1" presStyleLbl="node1" presStyleIdx="2" presStyleCnt="4">
        <dgm:presLayoutVars>
          <dgm:bulletEnabled val="1"/>
        </dgm:presLayoutVars>
      </dgm:prSet>
      <dgm:spPr/>
    </dgm:pt>
    <dgm:pt modelId="{8D4D01A4-66C9-6548-BDDC-4145BDAF3A99}" type="pres">
      <dgm:prSet presAssocID="{5CC64AFD-9249-D940-8AF0-B93D1745D5FA}" presName="sibTrans" presStyleCnt="0"/>
      <dgm:spPr/>
    </dgm:pt>
    <dgm:pt modelId="{B9C1487D-3847-7742-89A7-E2AE074FEE3D}" type="pres">
      <dgm:prSet presAssocID="{02F40DA6-BF14-314D-AF1B-9CA61DFC52E0}" presName="composite" presStyleCnt="0"/>
      <dgm:spPr/>
    </dgm:pt>
    <dgm:pt modelId="{5348A474-DFF9-3249-8CC7-F1655ACD9AB7}" type="pres">
      <dgm:prSet presAssocID="{02F40DA6-BF14-314D-AF1B-9CA61DFC52E0}" presName="rect1" presStyleLbl="bgImgPlace1" presStyleIdx="3" presStyleCnt="4"/>
      <dgm:spPr/>
    </dgm:pt>
    <dgm:pt modelId="{1AD17641-1C9D-EC47-A2EA-74C64FB06325}" type="pres">
      <dgm:prSet presAssocID="{02F40DA6-BF14-314D-AF1B-9CA61DFC52E0}" presName="wedgeRectCallout1" presStyleLbl="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1F83F3E-76CC-C040-8584-8413F2D88378}" type="presOf" srcId="{29ED040C-F9B1-184F-89FD-ADB615E296EF}" destId="{B3047320-C99F-964B-8B89-129744B37891}" srcOrd="0" destOrd="0" presId="urn:microsoft.com/office/officeart/2008/layout/BendingPictureCaption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8B1C0F58-46D0-3243-82FE-3E80618BFD37}" type="presOf" srcId="{D7D860BE-B30E-5E46-8136-57770F47A10A}" destId="{884DBD9A-E392-054E-A35A-073383696C05}" srcOrd="0" destOrd="0" presId="urn:microsoft.com/office/officeart/2008/layout/BendingPictureCaptionList"/>
    <dgm:cxn modelId="{946228AB-5F66-844C-8647-832A9DB30292}" type="presOf" srcId="{BF101B0D-F02D-C34B-8D12-0EED5D87723D}" destId="{2D84E394-BE9C-0C4A-85AB-B83882207331}" srcOrd="0" destOrd="0" presId="urn:microsoft.com/office/officeart/2008/layout/BendingPictureCaptionList"/>
    <dgm:cxn modelId="{ECC3AFB7-AF0A-5041-9FDC-8C5656E5C55B}" type="presOf" srcId="{C8ED743B-6420-DD46-B363-B2488BFB1AC5}" destId="{2C3F2CF2-A200-474A-B8F3-26C72F9D2A16}" srcOrd="0" destOrd="0" presId="urn:microsoft.com/office/officeart/2008/layout/BendingPictureCaptionList"/>
    <dgm:cxn modelId="{6AF186D2-273F-604C-B141-329EF905E997}" type="presOf" srcId="{02F40DA6-BF14-314D-AF1B-9CA61DFC52E0}" destId="{1AD17641-1C9D-EC47-A2EA-74C64FB06325}" srcOrd="0" destOrd="0" presId="urn:microsoft.com/office/officeart/2008/layout/BendingPictureCaptionList"/>
    <dgm:cxn modelId="{BEF625EB-211F-5347-B201-3CB19FD2EE45}" srcId="{BF101B0D-F02D-C34B-8D12-0EED5D87723D}" destId="{02F40DA6-BF14-314D-AF1B-9CA61DFC52E0}" srcOrd="3" destOrd="0" parTransId="{9EC895B5-B3F7-5843-A8BA-FCDD249AD621}" sibTransId="{80516CF0-9F21-9040-B230-14DC4A4B11DB}"/>
    <dgm:cxn modelId="{873A1A41-27F6-4E4F-BC8A-9D0EB2D5127D}" type="presParOf" srcId="{2D84E394-BE9C-0C4A-85AB-B83882207331}" destId="{16E5128C-99D4-1041-BA9E-2BA2FD07A8E9}" srcOrd="0" destOrd="0" presId="urn:microsoft.com/office/officeart/2008/layout/BendingPictureCaptionList"/>
    <dgm:cxn modelId="{E133361E-0A64-7D40-BF04-9B78012C3D1C}" type="presParOf" srcId="{16E5128C-99D4-1041-BA9E-2BA2FD07A8E9}" destId="{F8A6F0FB-AB6C-BE4E-8206-B6ADA213C0BE}" srcOrd="0" destOrd="0" presId="urn:microsoft.com/office/officeart/2008/layout/BendingPictureCaptionList"/>
    <dgm:cxn modelId="{220D1E20-665B-3E43-A1AA-FA7923FC786D}" type="presParOf" srcId="{16E5128C-99D4-1041-BA9E-2BA2FD07A8E9}" destId="{2C3F2CF2-A200-474A-B8F3-26C72F9D2A16}" srcOrd="1" destOrd="0" presId="urn:microsoft.com/office/officeart/2008/layout/BendingPictureCaptionList"/>
    <dgm:cxn modelId="{0F9E5FBB-DD03-344D-AE24-D68DEC2E9C32}" type="presParOf" srcId="{2D84E394-BE9C-0C4A-85AB-B83882207331}" destId="{47C60EAE-39A6-F84E-A9D7-482CEFCA7CDD}" srcOrd="1" destOrd="0" presId="urn:microsoft.com/office/officeart/2008/layout/BendingPictureCaptionList"/>
    <dgm:cxn modelId="{90D34DE0-46B3-774C-A1F6-7821AE0FDB70}" type="presParOf" srcId="{2D84E394-BE9C-0C4A-85AB-B83882207331}" destId="{9F1B5745-4E67-3247-B782-9EB3A743BB05}" srcOrd="2" destOrd="0" presId="urn:microsoft.com/office/officeart/2008/layout/BendingPictureCaptionList"/>
    <dgm:cxn modelId="{2571D71F-7A0A-DD4F-ABD6-95583B893407}" type="presParOf" srcId="{9F1B5745-4E67-3247-B782-9EB3A743BB05}" destId="{ABDE55B7-B66C-5C43-B2B3-3BE919F5FA9D}" srcOrd="0" destOrd="0" presId="urn:microsoft.com/office/officeart/2008/layout/BendingPictureCaptionList"/>
    <dgm:cxn modelId="{99006A6B-DEDB-9143-B019-D184FABBC831}" type="presParOf" srcId="{9F1B5745-4E67-3247-B782-9EB3A743BB05}" destId="{884DBD9A-E392-054E-A35A-073383696C05}" srcOrd="1" destOrd="0" presId="urn:microsoft.com/office/officeart/2008/layout/BendingPictureCaptionList"/>
    <dgm:cxn modelId="{2F7F128B-3233-424E-9EE2-08F75AEE6ABA}" type="presParOf" srcId="{2D84E394-BE9C-0C4A-85AB-B83882207331}" destId="{212FBCF3-0C0C-8E42-A0AD-922CA91E9BE6}" srcOrd="3" destOrd="0" presId="urn:microsoft.com/office/officeart/2008/layout/BendingPictureCaptionList"/>
    <dgm:cxn modelId="{925D7564-7F12-A641-8EDA-A20E43FC6759}" type="presParOf" srcId="{2D84E394-BE9C-0C4A-85AB-B83882207331}" destId="{DF65BE3B-9FB9-C348-A099-333591CB7E9D}" srcOrd="4" destOrd="0" presId="urn:microsoft.com/office/officeart/2008/layout/BendingPictureCaptionList"/>
    <dgm:cxn modelId="{7B198D4A-36CC-684A-84F0-DCBF3C8FD728}" type="presParOf" srcId="{DF65BE3B-9FB9-C348-A099-333591CB7E9D}" destId="{69FC55CD-D8C6-2F4C-9D22-3ABB1DD6A373}" srcOrd="0" destOrd="0" presId="urn:microsoft.com/office/officeart/2008/layout/BendingPictureCaptionList"/>
    <dgm:cxn modelId="{97BD8246-7542-444E-A4C1-46C844D046F6}" type="presParOf" srcId="{DF65BE3B-9FB9-C348-A099-333591CB7E9D}" destId="{B3047320-C99F-964B-8B89-129744B37891}" srcOrd="1" destOrd="0" presId="urn:microsoft.com/office/officeart/2008/layout/BendingPictureCaptionList"/>
    <dgm:cxn modelId="{D49A5964-06D6-BE4E-9031-EEFB3402C418}" type="presParOf" srcId="{2D84E394-BE9C-0C4A-85AB-B83882207331}" destId="{8D4D01A4-66C9-6548-BDDC-4145BDAF3A99}" srcOrd="5" destOrd="0" presId="urn:microsoft.com/office/officeart/2008/layout/BendingPictureCaptionList"/>
    <dgm:cxn modelId="{A6D4A7CD-BCE2-C94E-824A-043CE8464A95}" type="presParOf" srcId="{2D84E394-BE9C-0C4A-85AB-B83882207331}" destId="{B9C1487D-3847-7742-89A7-E2AE074FEE3D}" srcOrd="6" destOrd="0" presId="urn:microsoft.com/office/officeart/2008/layout/BendingPictureCaptionList"/>
    <dgm:cxn modelId="{098A51DA-40EA-1B46-B99B-6C5596265ABC}" type="presParOf" srcId="{B9C1487D-3847-7742-89A7-E2AE074FEE3D}" destId="{5348A474-DFF9-3249-8CC7-F1655ACD9AB7}" srcOrd="0" destOrd="0" presId="urn:microsoft.com/office/officeart/2008/layout/BendingPictureCaptionList"/>
    <dgm:cxn modelId="{60195681-6895-9C41-814A-715233968378}" type="presParOf" srcId="{B9C1487D-3847-7742-89A7-E2AE074FEE3D}" destId="{1AD17641-1C9D-EC47-A2EA-74C64FB06325}" srcOrd="1" destOrd="0" presId="urn:microsoft.com/office/officeart/2008/layout/BendingPictureCaptionList"/>
  </dgm:cxnLst>
  <dgm:bg/>
  <dgm:whole/>
  <dgm:extLst>
    <a:ext uri="http://schemas.microsoft.com/office/drawing/2008/diagram">
      <dsp:dataModelExt xmlns:dsp="http://schemas.microsoft.com/office/drawing/2008/diagram" relId="rId6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101B0D-F02D-C34B-8D12-0EED5D87723D}" type="doc">
      <dgm:prSet loTypeId="urn:microsoft.com/office/officeart/2005/8/layout/radial2"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F347A1C-B1B7-E043-B38F-5BF0CC335A43}" type="pres">
      <dgm:prSet presAssocID="{BF101B0D-F02D-C34B-8D12-0EED5D87723D}" presName="composite" presStyleCnt="0">
        <dgm:presLayoutVars>
          <dgm:chMax val="5"/>
          <dgm:dir/>
          <dgm:animLvl val="ctr"/>
          <dgm:resizeHandles val="exact"/>
        </dgm:presLayoutVars>
      </dgm:prSet>
      <dgm:spPr/>
    </dgm:pt>
    <dgm:pt modelId="{160A9EC8-43C9-4045-B8B2-34C2F93A76D3}" type="pres">
      <dgm:prSet presAssocID="{BF101B0D-F02D-C34B-8D12-0EED5D87723D}" presName="cycle" presStyleCnt="0"/>
      <dgm:spPr/>
    </dgm:pt>
    <dgm:pt modelId="{87221C73-CE4B-5D43-9F31-60F208790FB3}" type="pres">
      <dgm:prSet presAssocID="{BF101B0D-F02D-C34B-8D12-0EED5D87723D}" presName="centerShape" presStyleCnt="0"/>
      <dgm:spPr/>
    </dgm:pt>
    <dgm:pt modelId="{60E3BEBF-E322-1F4E-9306-7F1AD72C5745}" type="pres">
      <dgm:prSet presAssocID="{BF101B0D-F02D-C34B-8D12-0EED5D87723D}" presName="connSite" presStyleLbl="node1" presStyleIdx="0" presStyleCnt="5"/>
      <dgm:spPr/>
    </dgm:pt>
    <dgm:pt modelId="{96A2A8D4-0069-ED41-9503-56898F9C1B20}" type="pres">
      <dgm:prSet presAssocID="{BF101B0D-F02D-C34B-8D12-0EED5D87723D}" presName="visible" presStyleLbl="node1" presStyleIdx="0" presStyleCnt="5" custScaleX="133125" custScaleY="129417"/>
      <dgm:spPr/>
    </dgm:pt>
    <dgm:pt modelId="{44848108-A189-3244-8EA3-C87920AA3D90}" type="pres">
      <dgm:prSet presAssocID="{DED6A933-852C-4447-AF9E-0177039EF7EB}" presName="Name25" presStyleLbl="parChTrans1D1" presStyleIdx="0" presStyleCnt="4"/>
      <dgm:spPr/>
    </dgm:pt>
    <dgm:pt modelId="{11A7774F-DA78-7347-B08F-B74521C550B5}" type="pres">
      <dgm:prSet presAssocID="{C8ED743B-6420-DD46-B363-B2488BFB1AC5}" presName="node" presStyleCnt="0"/>
      <dgm:spPr/>
    </dgm:pt>
    <dgm:pt modelId="{7B1A427C-C501-8F41-93A2-7E23083E1ED3}" type="pres">
      <dgm:prSet presAssocID="{C8ED743B-6420-DD46-B363-B2488BFB1AC5}" presName="parentNode" presStyleLbl="node1" presStyleIdx="1" presStyleCnt="5">
        <dgm:presLayoutVars>
          <dgm:chMax val="1"/>
          <dgm:bulletEnabled val="1"/>
        </dgm:presLayoutVars>
      </dgm:prSet>
      <dgm:spPr/>
    </dgm:pt>
    <dgm:pt modelId="{79441426-EC16-8745-BD5C-91EEC649316F}" type="pres">
      <dgm:prSet presAssocID="{C8ED743B-6420-DD46-B363-B2488BFB1AC5}" presName="childNode" presStyleLbl="revTx" presStyleIdx="0" presStyleCnt="0">
        <dgm:presLayoutVars>
          <dgm:bulletEnabled val="1"/>
        </dgm:presLayoutVars>
      </dgm:prSet>
      <dgm:spPr/>
    </dgm:pt>
    <dgm:pt modelId="{04F1211F-D13E-C848-939F-2783E3A89E57}" type="pres">
      <dgm:prSet presAssocID="{AF8B281F-2545-6B46-951F-35927F57D5D8}" presName="Name25" presStyleLbl="parChTrans1D1" presStyleIdx="1" presStyleCnt="4"/>
      <dgm:spPr/>
    </dgm:pt>
    <dgm:pt modelId="{D15AD59C-106B-D142-9CFF-A187A13D3E98}" type="pres">
      <dgm:prSet presAssocID="{D7D860BE-B30E-5E46-8136-57770F47A10A}" presName="node" presStyleCnt="0"/>
      <dgm:spPr/>
    </dgm:pt>
    <dgm:pt modelId="{9ABACB43-9FBF-6841-B46F-966920BFBAD6}" type="pres">
      <dgm:prSet presAssocID="{D7D860BE-B30E-5E46-8136-57770F47A10A}" presName="parentNode" presStyleLbl="node1" presStyleIdx="2" presStyleCnt="5">
        <dgm:presLayoutVars>
          <dgm:chMax val="1"/>
          <dgm:bulletEnabled val="1"/>
        </dgm:presLayoutVars>
      </dgm:prSet>
      <dgm:spPr/>
    </dgm:pt>
    <dgm:pt modelId="{6DEA202E-8979-F046-ACE4-1A77796F1010}" type="pres">
      <dgm:prSet presAssocID="{D7D860BE-B30E-5E46-8136-57770F47A10A}" presName="childNode" presStyleLbl="revTx" presStyleIdx="0" presStyleCnt="0">
        <dgm:presLayoutVars>
          <dgm:bulletEnabled val="1"/>
        </dgm:presLayoutVars>
      </dgm:prSet>
      <dgm:spPr/>
    </dgm:pt>
    <dgm:pt modelId="{E13FD1EF-01AE-5449-A86A-A21E93923048}" type="pres">
      <dgm:prSet presAssocID="{81D00A78-24E9-EA4B-A693-4F8266AD2864}" presName="Name25" presStyleLbl="parChTrans1D1" presStyleIdx="2" presStyleCnt="4"/>
      <dgm:spPr/>
    </dgm:pt>
    <dgm:pt modelId="{96100455-FD07-F245-8C79-8D95C437E9B7}" type="pres">
      <dgm:prSet presAssocID="{29ED040C-F9B1-184F-89FD-ADB615E296EF}" presName="node" presStyleCnt="0"/>
      <dgm:spPr/>
    </dgm:pt>
    <dgm:pt modelId="{DCDEC1BC-956B-1D47-9FFC-B6AE26ED8BC9}" type="pres">
      <dgm:prSet presAssocID="{29ED040C-F9B1-184F-89FD-ADB615E296EF}" presName="parentNode" presStyleLbl="node1" presStyleIdx="3" presStyleCnt="5">
        <dgm:presLayoutVars>
          <dgm:chMax val="1"/>
          <dgm:bulletEnabled val="1"/>
        </dgm:presLayoutVars>
      </dgm:prSet>
      <dgm:spPr/>
    </dgm:pt>
    <dgm:pt modelId="{4F26C09E-E3CC-6645-9136-FA249BAA071A}" type="pres">
      <dgm:prSet presAssocID="{29ED040C-F9B1-184F-89FD-ADB615E296EF}" presName="childNode" presStyleLbl="revTx" presStyleIdx="0" presStyleCnt="0">
        <dgm:presLayoutVars>
          <dgm:bulletEnabled val="1"/>
        </dgm:presLayoutVars>
      </dgm:prSet>
      <dgm:spPr/>
    </dgm:pt>
    <dgm:pt modelId="{8E823340-8281-F844-AC72-7DB5158C55A6}" type="pres">
      <dgm:prSet presAssocID="{9EC895B5-B3F7-5843-A8BA-FCDD249AD621}" presName="Name25" presStyleLbl="parChTrans1D1" presStyleIdx="3" presStyleCnt="4"/>
      <dgm:spPr/>
    </dgm:pt>
    <dgm:pt modelId="{6B5BE421-AF5C-C544-A75C-933CF042189B}" type="pres">
      <dgm:prSet presAssocID="{02F40DA6-BF14-314D-AF1B-9CA61DFC52E0}" presName="node" presStyleCnt="0"/>
      <dgm:spPr/>
    </dgm:pt>
    <dgm:pt modelId="{6C10C27E-57EF-E744-9287-8C4B766A1BC1}" type="pres">
      <dgm:prSet presAssocID="{02F40DA6-BF14-314D-AF1B-9CA61DFC52E0}" presName="parentNode" presStyleLbl="node1" presStyleIdx="4" presStyleCnt="5">
        <dgm:presLayoutVars>
          <dgm:chMax val="1"/>
          <dgm:bulletEnabled val="1"/>
        </dgm:presLayoutVars>
      </dgm:prSet>
      <dgm:spPr/>
    </dgm:pt>
    <dgm:pt modelId="{1DD1B366-0089-B445-9BBC-5F2399DCA314}" type="pres">
      <dgm:prSet presAssocID="{02F40DA6-BF14-314D-AF1B-9CA61DFC52E0}" presName="childNode" presStyleLbl="revTx" presStyleIdx="0" presStyleCnt="0">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3ABBA012-B388-4D45-A5A5-C5945B2151FB}" type="presOf" srcId="{AF8B281F-2545-6B46-951F-35927F57D5D8}" destId="{04F1211F-D13E-C848-939F-2783E3A89E57}" srcOrd="0" destOrd="0" presId="urn:microsoft.com/office/officeart/2005/8/layout/radial2"/>
    <dgm:cxn modelId="{99044941-04D6-AA46-8DE3-EB606B5AE0C3}" srcId="{BF101B0D-F02D-C34B-8D12-0EED5D87723D}" destId="{D7D860BE-B30E-5E46-8136-57770F47A10A}" srcOrd="1" destOrd="0" parTransId="{AF8B281F-2545-6B46-951F-35927F57D5D8}" sibTransId="{198C13ED-BC0A-AB4A-AA20-9918F43BDF89}"/>
    <dgm:cxn modelId="{D7D51544-A046-DF41-97F3-91FC76EA100E}" type="presOf" srcId="{DED6A933-852C-4447-AF9E-0177039EF7EB}" destId="{44848108-A189-3244-8EA3-C87920AA3D90}" srcOrd="0" destOrd="0" presId="urn:microsoft.com/office/officeart/2005/8/layout/radial2"/>
    <dgm:cxn modelId="{BA497F51-B650-BB43-9B11-38E0415BDF0E}" srcId="{BF101B0D-F02D-C34B-8D12-0EED5D87723D}" destId="{29ED040C-F9B1-184F-89FD-ADB615E296EF}" srcOrd="2" destOrd="0" parTransId="{81D00A78-24E9-EA4B-A693-4F8266AD2864}" sibTransId="{5CC64AFD-9249-D940-8AF0-B93D1745D5FA}"/>
    <dgm:cxn modelId="{1F59EE55-FCD9-8C46-8665-0449B1800532}" type="presOf" srcId="{81D00A78-24E9-EA4B-A693-4F8266AD2864}" destId="{E13FD1EF-01AE-5449-A86A-A21E93923048}" srcOrd="0" destOrd="0" presId="urn:microsoft.com/office/officeart/2005/8/layout/radial2"/>
    <dgm:cxn modelId="{66770F64-898F-EF40-A2B9-9FAB50E89A5D}" type="presOf" srcId="{C8ED743B-6420-DD46-B363-B2488BFB1AC5}" destId="{7B1A427C-C501-8F41-93A2-7E23083E1ED3}" srcOrd="0" destOrd="0" presId="urn:microsoft.com/office/officeart/2005/8/layout/radial2"/>
    <dgm:cxn modelId="{4483FD80-F755-0541-AE28-D3642F88FDB1}" type="presOf" srcId="{29ED040C-F9B1-184F-89FD-ADB615E296EF}" destId="{DCDEC1BC-956B-1D47-9FFC-B6AE26ED8BC9}" srcOrd="0" destOrd="0" presId="urn:microsoft.com/office/officeart/2005/8/layout/radial2"/>
    <dgm:cxn modelId="{E12DACA8-E9B3-944C-8B8A-DAC7AFDC8B08}" type="presOf" srcId="{9EC895B5-B3F7-5843-A8BA-FCDD249AD621}" destId="{8E823340-8281-F844-AC72-7DB5158C55A6}" srcOrd="0" destOrd="0" presId="urn:microsoft.com/office/officeart/2005/8/layout/radial2"/>
    <dgm:cxn modelId="{422491C9-2CDA-B042-923A-21CC97E34174}" type="presOf" srcId="{D7D860BE-B30E-5E46-8136-57770F47A10A}" destId="{9ABACB43-9FBF-6841-B46F-966920BFBAD6}" srcOrd="0" destOrd="0" presId="urn:microsoft.com/office/officeart/2005/8/layout/radial2"/>
    <dgm:cxn modelId="{AF2DDFE8-290F-3749-A41B-91B20749B641}" type="presOf" srcId="{BF101B0D-F02D-C34B-8D12-0EED5D87723D}" destId="{DF347A1C-B1B7-E043-B38F-5BF0CC335A43}" srcOrd="0" destOrd="0" presId="urn:microsoft.com/office/officeart/2005/8/layout/radial2"/>
    <dgm:cxn modelId="{BEF625EB-211F-5347-B201-3CB19FD2EE45}" srcId="{BF101B0D-F02D-C34B-8D12-0EED5D87723D}" destId="{02F40DA6-BF14-314D-AF1B-9CA61DFC52E0}" srcOrd="3" destOrd="0" parTransId="{9EC895B5-B3F7-5843-A8BA-FCDD249AD621}" sibTransId="{80516CF0-9F21-9040-B230-14DC4A4B11DB}"/>
    <dgm:cxn modelId="{3B08B7EB-EEA8-5145-96CB-37B4EC7E0F53}" type="presOf" srcId="{02F40DA6-BF14-314D-AF1B-9CA61DFC52E0}" destId="{6C10C27E-57EF-E744-9287-8C4B766A1BC1}" srcOrd="0" destOrd="0" presId="urn:microsoft.com/office/officeart/2005/8/layout/radial2"/>
    <dgm:cxn modelId="{72260645-08F8-6B41-9F81-39C4A5345983}" type="presParOf" srcId="{DF347A1C-B1B7-E043-B38F-5BF0CC335A43}" destId="{160A9EC8-43C9-4045-B8B2-34C2F93A76D3}" srcOrd="0" destOrd="0" presId="urn:microsoft.com/office/officeart/2005/8/layout/radial2"/>
    <dgm:cxn modelId="{0FC22EE6-AF13-E347-B582-0763A7A36EF1}" type="presParOf" srcId="{160A9EC8-43C9-4045-B8B2-34C2F93A76D3}" destId="{87221C73-CE4B-5D43-9F31-60F208790FB3}" srcOrd="0" destOrd="0" presId="urn:microsoft.com/office/officeart/2005/8/layout/radial2"/>
    <dgm:cxn modelId="{8C4D239C-E17B-7E43-952F-5E6848078561}" type="presParOf" srcId="{87221C73-CE4B-5D43-9F31-60F208790FB3}" destId="{60E3BEBF-E322-1F4E-9306-7F1AD72C5745}" srcOrd="0" destOrd="0" presId="urn:microsoft.com/office/officeart/2005/8/layout/radial2"/>
    <dgm:cxn modelId="{6B26E884-470B-2441-B4B4-A612F1D8DB14}" type="presParOf" srcId="{87221C73-CE4B-5D43-9F31-60F208790FB3}" destId="{96A2A8D4-0069-ED41-9503-56898F9C1B20}" srcOrd="1" destOrd="0" presId="urn:microsoft.com/office/officeart/2005/8/layout/radial2"/>
    <dgm:cxn modelId="{3AAFAF50-56E3-6544-956A-869054A62157}" type="presParOf" srcId="{160A9EC8-43C9-4045-B8B2-34C2F93A76D3}" destId="{44848108-A189-3244-8EA3-C87920AA3D90}" srcOrd="1" destOrd="0" presId="urn:microsoft.com/office/officeart/2005/8/layout/radial2"/>
    <dgm:cxn modelId="{BBD776D4-7C0E-B04C-A354-727B7EA1C020}" type="presParOf" srcId="{160A9EC8-43C9-4045-B8B2-34C2F93A76D3}" destId="{11A7774F-DA78-7347-B08F-B74521C550B5}" srcOrd="2" destOrd="0" presId="urn:microsoft.com/office/officeart/2005/8/layout/radial2"/>
    <dgm:cxn modelId="{FFD3C9C7-892A-064C-B249-4FF2D8D64B16}" type="presParOf" srcId="{11A7774F-DA78-7347-B08F-B74521C550B5}" destId="{7B1A427C-C501-8F41-93A2-7E23083E1ED3}" srcOrd="0" destOrd="0" presId="urn:microsoft.com/office/officeart/2005/8/layout/radial2"/>
    <dgm:cxn modelId="{AE17B291-4285-0D44-9D67-BE6CD10A1D30}" type="presParOf" srcId="{11A7774F-DA78-7347-B08F-B74521C550B5}" destId="{79441426-EC16-8745-BD5C-91EEC649316F}" srcOrd="1" destOrd="0" presId="urn:microsoft.com/office/officeart/2005/8/layout/radial2"/>
    <dgm:cxn modelId="{789D2958-618F-AB4E-9253-15E5C8D348F5}" type="presParOf" srcId="{160A9EC8-43C9-4045-B8B2-34C2F93A76D3}" destId="{04F1211F-D13E-C848-939F-2783E3A89E57}" srcOrd="3" destOrd="0" presId="urn:microsoft.com/office/officeart/2005/8/layout/radial2"/>
    <dgm:cxn modelId="{72DD111A-23A2-8C4F-B450-D34EB95005DA}" type="presParOf" srcId="{160A9EC8-43C9-4045-B8B2-34C2F93A76D3}" destId="{D15AD59C-106B-D142-9CFF-A187A13D3E98}" srcOrd="4" destOrd="0" presId="urn:microsoft.com/office/officeart/2005/8/layout/radial2"/>
    <dgm:cxn modelId="{13829AE2-F07A-0A44-9972-9993913413B0}" type="presParOf" srcId="{D15AD59C-106B-D142-9CFF-A187A13D3E98}" destId="{9ABACB43-9FBF-6841-B46F-966920BFBAD6}" srcOrd="0" destOrd="0" presId="urn:microsoft.com/office/officeart/2005/8/layout/radial2"/>
    <dgm:cxn modelId="{6EE87FF3-3B09-1343-85A5-F1388C1E2DB6}" type="presParOf" srcId="{D15AD59C-106B-D142-9CFF-A187A13D3E98}" destId="{6DEA202E-8979-F046-ACE4-1A77796F1010}" srcOrd="1" destOrd="0" presId="urn:microsoft.com/office/officeart/2005/8/layout/radial2"/>
    <dgm:cxn modelId="{EDE61B73-FDF7-1643-8C46-DED2D2278FF1}" type="presParOf" srcId="{160A9EC8-43C9-4045-B8B2-34C2F93A76D3}" destId="{E13FD1EF-01AE-5449-A86A-A21E93923048}" srcOrd="5" destOrd="0" presId="urn:microsoft.com/office/officeart/2005/8/layout/radial2"/>
    <dgm:cxn modelId="{1A7D3650-47CF-A54A-B91D-90868548AB64}" type="presParOf" srcId="{160A9EC8-43C9-4045-B8B2-34C2F93A76D3}" destId="{96100455-FD07-F245-8C79-8D95C437E9B7}" srcOrd="6" destOrd="0" presId="urn:microsoft.com/office/officeart/2005/8/layout/radial2"/>
    <dgm:cxn modelId="{447BBD78-F335-0A49-9C06-AF8C1083A179}" type="presParOf" srcId="{96100455-FD07-F245-8C79-8D95C437E9B7}" destId="{DCDEC1BC-956B-1D47-9FFC-B6AE26ED8BC9}" srcOrd="0" destOrd="0" presId="urn:microsoft.com/office/officeart/2005/8/layout/radial2"/>
    <dgm:cxn modelId="{7EE0797C-3B40-064E-8789-0C9BF5F51A38}" type="presParOf" srcId="{96100455-FD07-F245-8C79-8D95C437E9B7}" destId="{4F26C09E-E3CC-6645-9136-FA249BAA071A}" srcOrd="1" destOrd="0" presId="urn:microsoft.com/office/officeart/2005/8/layout/radial2"/>
    <dgm:cxn modelId="{33AB9C81-DB31-C646-8B21-F82EC700CCC5}" type="presParOf" srcId="{160A9EC8-43C9-4045-B8B2-34C2F93A76D3}" destId="{8E823340-8281-F844-AC72-7DB5158C55A6}" srcOrd="7" destOrd="0" presId="urn:microsoft.com/office/officeart/2005/8/layout/radial2"/>
    <dgm:cxn modelId="{348E8048-B283-224C-BDBD-386CA194DB26}" type="presParOf" srcId="{160A9EC8-43C9-4045-B8B2-34C2F93A76D3}" destId="{6B5BE421-AF5C-C544-A75C-933CF042189B}" srcOrd="8" destOrd="0" presId="urn:microsoft.com/office/officeart/2005/8/layout/radial2"/>
    <dgm:cxn modelId="{C378D93E-4968-7E45-A331-BD016DBAD4F3}" type="presParOf" srcId="{6B5BE421-AF5C-C544-A75C-933CF042189B}" destId="{6C10C27E-57EF-E744-9287-8C4B766A1BC1}" srcOrd="0" destOrd="0" presId="urn:microsoft.com/office/officeart/2005/8/layout/radial2"/>
    <dgm:cxn modelId="{A9B6335C-172E-CB49-BDD0-F635EB1A7062}" type="presParOf" srcId="{6B5BE421-AF5C-C544-A75C-933CF042189B}" destId="{1DD1B366-0089-B445-9BBC-5F2399DCA314}" srcOrd="1" destOrd="0" presId="urn:microsoft.com/office/officeart/2005/8/layout/radial2"/>
  </dgm:cxnLst>
  <dgm:bg/>
  <dgm:whole/>
  <dgm:extLst>
    <a:ext uri="http://schemas.microsoft.com/office/drawing/2008/diagram">
      <dsp:dataModelExt xmlns:dsp="http://schemas.microsoft.com/office/drawing/2008/diagram" relId="rId6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A6D2A-1EB6-7C4E-B576-4BFC2BA5004A}">
      <dsp:nvSpPr>
        <dsp:cNvPr id="0" name=""/>
        <dsp:cNvSpPr/>
      </dsp:nvSpPr>
      <dsp:spPr>
        <a:xfrm>
          <a:off x="-1404331" y="-219442"/>
          <a:ext cx="1683320" cy="1683320"/>
        </a:xfrm>
        <a:prstGeom prst="blockArc">
          <a:avLst>
            <a:gd name="adj1" fmla="val 18900000"/>
            <a:gd name="adj2" fmla="val 2700000"/>
            <a:gd name="adj3" fmla="val 1283"/>
          </a:avLst>
        </a:prstGeom>
        <a:solidFill>
          <a:schemeClr val="bg2"/>
        </a:solid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64BE2F-C275-9445-83B9-93734A52473C}">
      <dsp:nvSpPr>
        <dsp:cNvPr id="0" name=""/>
        <dsp:cNvSpPr/>
      </dsp:nvSpPr>
      <dsp:spPr>
        <a:xfrm>
          <a:off x="147139" y="95672"/>
          <a:ext cx="1789273" cy="191443"/>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A</a:t>
          </a:r>
        </a:p>
      </dsp:txBody>
      <dsp:txXfrm>
        <a:off x="147139" y="95672"/>
        <a:ext cx="1789273" cy="191443"/>
      </dsp:txXfrm>
    </dsp:sp>
    <dsp:sp modelId="{AA22D328-7A63-8046-A95C-605F4E54E2DB}">
      <dsp:nvSpPr>
        <dsp:cNvPr id="0" name=""/>
        <dsp:cNvSpPr/>
      </dsp:nvSpPr>
      <dsp:spPr>
        <a:xfrm>
          <a:off x="27487" y="71741"/>
          <a:ext cx="239304" cy="239304"/>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A0A0963B-A0E4-6B49-96B2-387BF5AC691C}">
      <dsp:nvSpPr>
        <dsp:cNvPr id="0" name=""/>
        <dsp:cNvSpPr/>
      </dsp:nvSpPr>
      <dsp:spPr>
        <a:xfrm>
          <a:off x="256898" y="382887"/>
          <a:ext cx="1679514" cy="191443"/>
        </a:xfrm>
        <a:prstGeom prst="rect">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B</a:t>
          </a:r>
        </a:p>
      </dsp:txBody>
      <dsp:txXfrm>
        <a:off x="256898" y="382887"/>
        <a:ext cx="1679514" cy="191443"/>
      </dsp:txXfrm>
    </dsp:sp>
    <dsp:sp modelId="{E76AFCC0-C41A-6F43-A28E-469B89B81F2F}">
      <dsp:nvSpPr>
        <dsp:cNvPr id="0" name=""/>
        <dsp:cNvSpPr/>
      </dsp:nvSpPr>
      <dsp:spPr>
        <a:xfrm>
          <a:off x="137246" y="358957"/>
          <a:ext cx="239304" cy="239304"/>
        </a:xfrm>
        <a:prstGeom prst="ellipse">
          <a:avLst/>
        </a:prstGeom>
        <a:solidFill>
          <a:schemeClr val="lt1">
            <a:hueOff val="0"/>
            <a:satOff val="0"/>
            <a:lumOff val="0"/>
            <a:alphaOff val="0"/>
          </a:schemeClr>
        </a:solidFill>
        <a:ln w="12700" cap="flat" cmpd="sng" algn="ctr">
          <a:solidFill>
            <a:srgbClr val="E14621"/>
          </a:solidFill>
          <a:prstDash val="solid"/>
          <a:miter lim="800000"/>
        </a:ln>
        <a:effectLst/>
      </dsp:spPr>
      <dsp:style>
        <a:lnRef idx="1">
          <a:scrgbClr r="0" g="0" b="0"/>
        </a:lnRef>
        <a:fillRef idx="1">
          <a:scrgbClr r="0" g="0" b="0"/>
        </a:fillRef>
        <a:effectRef idx="0">
          <a:scrgbClr r="0" g="0" b="0"/>
        </a:effectRef>
        <a:fontRef idx="minor"/>
      </dsp:style>
    </dsp:sp>
    <dsp:sp modelId="{FC399A44-7CD0-8D40-82BA-A90647B6ADC4}">
      <dsp:nvSpPr>
        <dsp:cNvPr id="0" name=""/>
        <dsp:cNvSpPr/>
      </dsp:nvSpPr>
      <dsp:spPr>
        <a:xfrm>
          <a:off x="256898" y="670103"/>
          <a:ext cx="1679514" cy="191443"/>
        </a:xfrm>
        <a:prstGeom prst="rect">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C</a:t>
          </a:r>
        </a:p>
      </dsp:txBody>
      <dsp:txXfrm>
        <a:off x="256898" y="670103"/>
        <a:ext cx="1679514" cy="191443"/>
      </dsp:txXfrm>
    </dsp:sp>
    <dsp:sp modelId="{96C8784B-8C2D-EC49-B259-947A0A6777AD}">
      <dsp:nvSpPr>
        <dsp:cNvPr id="0" name=""/>
        <dsp:cNvSpPr/>
      </dsp:nvSpPr>
      <dsp:spPr>
        <a:xfrm>
          <a:off x="137246" y="646172"/>
          <a:ext cx="239304" cy="239304"/>
        </a:xfrm>
        <a:prstGeom prst="ellipse">
          <a:avLst/>
        </a:prstGeom>
        <a:solidFill>
          <a:schemeClr val="lt1">
            <a:hueOff val="0"/>
            <a:satOff val="0"/>
            <a:lumOff val="0"/>
            <a:alphaOff val="0"/>
          </a:schemeClr>
        </a:solidFill>
        <a:ln w="12700" cap="flat" cmpd="sng" algn="ctr">
          <a:solidFill>
            <a:srgbClr val="EA8222"/>
          </a:solidFill>
          <a:prstDash val="solid"/>
          <a:miter lim="800000"/>
        </a:ln>
        <a:effectLst/>
      </dsp:spPr>
      <dsp:style>
        <a:lnRef idx="1">
          <a:scrgbClr r="0" g="0" b="0"/>
        </a:lnRef>
        <a:fillRef idx="1">
          <a:scrgbClr r="0" g="0" b="0"/>
        </a:fillRef>
        <a:effectRef idx="0">
          <a:scrgbClr r="0" g="0" b="0"/>
        </a:effectRef>
        <a:fontRef idx="minor"/>
      </dsp:style>
    </dsp:sp>
    <dsp:sp modelId="{D4852B06-D7CE-F54E-B319-6F7CB10A9AFB}">
      <dsp:nvSpPr>
        <dsp:cNvPr id="0" name=""/>
        <dsp:cNvSpPr/>
      </dsp:nvSpPr>
      <dsp:spPr>
        <a:xfrm>
          <a:off x="147139" y="957318"/>
          <a:ext cx="1789273" cy="191443"/>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D</a:t>
          </a:r>
        </a:p>
      </dsp:txBody>
      <dsp:txXfrm>
        <a:off x="147139" y="957318"/>
        <a:ext cx="1789273" cy="191443"/>
      </dsp:txXfrm>
    </dsp:sp>
    <dsp:sp modelId="{6DDF5091-1AC6-2944-ABA8-A1AD406F4DFB}">
      <dsp:nvSpPr>
        <dsp:cNvPr id="0" name=""/>
        <dsp:cNvSpPr/>
      </dsp:nvSpPr>
      <dsp:spPr>
        <a:xfrm>
          <a:off x="27487" y="933388"/>
          <a:ext cx="239304" cy="23930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EEA7-1EFC-0D4C-A129-7C28EA1ECBE4}">
      <dsp:nvSpPr>
        <dsp:cNvPr id="0" name=""/>
        <dsp:cNvSpPr/>
      </dsp:nvSpPr>
      <dsp:spPr>
        <a:xfrm>
          <a:off x="96395" y="196108"/>
          <a:ext cx="381616" cy="333580"/>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75E301-D7CC-B44B-B143-933DD7E237CA}">
      <dsp:nvSpPr>
        <dsp:cNvPr id="0" name=""/>
        <dsp:cNvSpPr/>
      </dsp:nvSpPr>
      <dsp:spPr>
        <a:xfrm>
          <a:off x="991" y="267494"/>
          <a:ext cx="190808" cy="190808"/>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a:t>
          </a:r>
        </a:p>
      </dsp:txBody>
      <dsp:txXfrm>
        <a:off x="28934" y="295437"/>
        <a:ext cx="134922" cy="134922"/>
      </dsp:txXfrm>
    </dsp:sp>
    <dsp:sp modelId="{3FE9730B-ABD4-1140-8D72-F1D3743116F7}">
      <dsp:nvSpPr>
        <dsp:cNvPr id="0" name=""/>
        <dsp:cNvSpPr/>
      </dsp:nvSpPr>
      <dsp:spPr>
        <a:xfrm>
          <a:off x="597266" y="196108"/>
          <a:ext cx="381616" cy="333580"/>
        </a:xfrm>
        <a:prstGeom prst="rightArrow">
          <a:avLst>
            <a:gd name="adj1" fmla="val 70000"/>
            <a:gd name="adj2" fmla="val 50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6EDCE8-C070-7B4F-806F-AEE6828EB35C}">
      <dsp:nvSpPr>
        <dsp:cNvPr id="0" name=""/>
        <dsp:cNvSpPr/>
      </dsp:nvSpPr>
      <dsp:spPr>
        <a:xfrm>
          <a:off x="501862" y="267494"/>
          <a:ext cx="190808" cy="190808"/>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a:t>
          </a:r>
        </a:p>
      </dsp:txBody>
      <dsp:txXfrm>
        <a:off x="529805" y="295437"/>
        <a:ext cx="134922" cy="134922"/>
      </dsp:txXfrm>
    </dsp:sp>
    <dsp:sp modelId="{82DBAA25-1A63-E645-86E9-3631B077E628}">
      <dsp:nvSpPr>
        <dsp:cNvPr id="0" name=""/>
        <dsp:cNvSpPr/>
      </dsp:nvSpPr>
      <dsp:spPr>
        <a:xfrm>
          <a:off x="1098138" y="196108"/>
          <a:ext cx="381616" cy="333580"/>
        </a:xfrm>
        <a:prstGeom prst="rightArrow">
          <a:avLst>
            <a:gd name="adj1" fmla="val 70000"/>
            <a:gd name="adj2" fmla="val 50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408BD0-29B1-F94F-9DF9-A2A8E14B922E}">
      <dsp:nvSpPr>
        <dsp:cNvPr id="0" name=""/>
        <dsp:cNvSpPr/>
      </dsp:nvSpPr>
      <dsp:spPr>
        <a:xfrm>
          <a:off x="1002734" y="267494"/>
          <a:ext cx="190808" cy="190808"/>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t>
          </a:r>
        </a:p>
      </dsp:txBody>
      <dsp:txXfrm>
        <a:off x="1030677" y="295437"/>
        <a:ext cx="134922" cy="134922"/>
      </dsp:txXfrm>
    </dsp:sp>
    <dsp:sp modelId="{D571A133-5628-7246-A52E-E4E0C3A1B986}">
      <dsp:nvSpPr>
        <dsp:cNvPr id="0" name=""/>
        <dsp:cNvSpPr/>
      </dsp:nvSpPr>
      <dsp:spPr>
        <a:xfrm>
          <a:off x="1599009" y="196108"/>
          <a:ext cx="381616" cy="333580"/>
        </a:xfrm>
        <a:prstGeom prst="rightArrow">
          <a:avLst>
            <a:gd name="adj1" fmla="val 70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0AB9C4-8DCE-0B4E-A16C-AC93F1D8B120}">
      <dsp:nvSpPr>
        <dsp:cNvPr id="0" name=""/>
        <dsp:cNvSpPr/>
      </dsp:nvSpPr>
      <dsp:spPr>
        <a:xfrm>
          <a:off x="1503605" y="267494"/>
          <a:ext cx="190808" cy="190808"/>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a:t>
          </a:r>
        </a:p>
      </dsp:txBody>
      <dsp:txXfrm>
        <a:off x="1531548" y="295437"/>
        <a:ext cx="134922" cy="134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C38DE-035F-D64F-AA44-11DB3278B4F5}">
      <dsp:nvSpPr>
        <dsp:cNvPr id="0" name=""/>
        <dsp:cNvSpPr/>
      </dsp:nvSpPr>
      <dsp:spPr>
        <a:xfrm>
          <a:off x="654495" y="542158"/>
          <a:ext cx="662637" cy="662637"/>
        </a:xfrm>
        <a:prstGeom prst="gear9">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787715" y="697378"/>
        <a:ext cx="396197" cy="340609"/>
      </dsp:txXfrm>
    </dsp:sp>
    <dsp:sp modelId="{966856A9-26C3-E94D-936E-70D4D74215D3}">
      <dsp:nvSpPr>
        <dsp:cNvPr id="0" name=""/>
        <dsp:cNvSpPr/>
      </dsp:nvSpPr>
      <dsp:spPr>
        <a:xfrm>
          <a:off x="242189" y="385534"/>
          <a:ext cx="481918" cy="481918"/>
        </a:xfrm>
        <a:prstGeom prst="gear6">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a:t>
          </a:r>
        </a:p>
      </dsp:txBody>
      <dsp:txXfrm>
        <a:off x="363513" y="507592"/>
        <a:ext cx="239270" cy="237802"/>
      </dsp:txXfrm>
    </dsp:sp>
    <dsp:sp modelId="{0C6822A5-B65E-5947-8CEC-5017AD822A13}">
      <dsp:nvSpPr>
        <dsp:cNvPr id="0" name=""/>
        <dsp:cNvSpPr/>
      </dsp:nvSpPr>
      <dsp:spPr>
        <a:xfrm rot="20700000">
          <a:off x="512113" y="53060"/>
          <a:ext cx="472181" cy="472181"/>
        </a:xfrm>
        <a:prstGeom prst="gear6">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rot="-20700000">
        <a:off x="615676" y="156623"/>
        <a:ext cx="265055" cy="265055"/>
      </dsp:txXfrm>
    </dsp:sp>
    <dsp:sp modelId="{DC2C16C3-9BC4-ED40-A7BB-36B56461BA75}">
      <dsp:nvSpPr>
        <dsp:cNvPr id="0" name=""/>
        <dsp:cNvSpPr/>
      </dsp:nvSpPr>
      <dsp:spPr>
        <a:xfrm>
          <a:off x="549386" y="456529"/>
          <a:ext cx="848176" cy="848176"/>
        </a:xfrm>
        <a:prstGeom prst="circularArrow">
          <a:avLst>
            <a:gd name="adj1" fmla="val 4688"/>
            <a:gd name="adj2" fmla="val 299029"/>
            <a:gd name="adj3" fmla="val 2331724"/>
            <a:gd name="adj4" fmla="val 16340290"/>
            <a:gd name="adj5" fmla="val 5469"/>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59069CE4-15BA-784C-A195-D36107034E67}">
      <dsp:nvSpPr>
        <dsp:cNvPr id="0" name=""/>
        <dsp:cNvSpPr/>
      </dsp:nvSpPr>
      <dsp:spPr>
        <a:xfrm>
          <a:off x="156843" y="291733"/>
          <a:ext cx="616253" cy="616253"/>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AA8D98-023E-BA46-BB79-DFAC360B8F60}">
      <dsp:nvSpPr>
        <dsp:cNvPr id="0" name=""/>
        <dsp:cNvSpPr/>
      </dsp:nvSpPr>
      <dsp:spPr>
        <a:xfrm>
          <a:off x="402892" y="-37535"/>
          <a:ext cx="664444" cy="664444"/>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F435-660A-1F4F-A74F-AB151C14F5C4}">
      <dsp:nvSpPr>
        <dsp:cNvPr id="0" name=""/>
        <dsp:cNvSpPr/>
      </dsp:nvSpPr>
      <dsp:spPr>
        <a:xfrm>
          <a:off x="134181" y="466"/>
          <a:ext cx="512759" cy="512759"/>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A</a:t>
          </a:r>
        </a:p>
      </dsp:txBody>
      <dsp:txXfrm>
        <a:off x="209273" y="75558"/>
        <a:ext cx="362575" cy="362575"/>
      </dsp:txXfrm>
    </dsp:sp>
    <dsp:sp modelId="{A36C78B0-1FF4-3048-AE16-67275D89E389}">
      <dsp:nvSpPr>
        <dsp:cNvPr id="0" name=""/>
        <dsp:cNvSpPr/>
      </dsp:nvSpPr>
      <dsp:spPr>
        <a:xfrm>
          <a:off x="544389" y="466"/>
          <a:ext cx="512759" cy="512759"/>
        </a:xfrm>
        <a:prstGeom prst="ellipse">
          <a:avLst/>
        </a:prstGeom>
        <a:solidFill>
          <a:srgbClr val="E1462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B</a:t>
          </a:r>
        </a:p>
      </dsp:txBody>
      <dsp:txXfrm>
        <a:off x="619481" y="75558"/>
        <a:ext cx="362575" cy="362575"/>
      </dsp:txXfrm>
    </dsp:sp>
    <dsp:sp modelId="{E3877A37-5CC7-0347-B058-756AA002DC4F}">
      <dsp:nvSpPr>
        <dsp:cNvPr id="0" name=""/>
        <dsp:cNvSpPr/>
      </dsp:nvSpPr>
      <dsp:spPr>
        <a:xfrm>
          <a:off x="954596" y="466"/>
          <a:ext cx="512759" cy="512759"/>
        </a:xfrm>
        <a:prstGeom prst="ellipse">
          <a:avLst/>
        </a:prstGeom>
        <a:solidFill>
          <a:srgbClr val="EA8222"/>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C</a:t>
          </a:r>
        </a:p>
      </dsp:txBody>
      <dsp:txXfrm>
        <a:off x="1029688" y="75558"/>
        <a:ext cx="362575" cy="362575"/>
      </dsp:txXfrm>
    </dsp:sp>
    <dsp:sp modelId="{D684AAF8-59CF-0D49-BD50-561ABEA013DC}">
      <dsp:nvSpPr>
        <dsp:cNvPr id="0" name=""/>
        <dsp:cNvSpPr/>
      </dsp:nvSpPr>
      <dsp:spPr>
        <a:xfrm>
          <a:off x="1364803" y="466"/>
          <a:ext cx="512759" cy="512759"/>
        </a:xfrm>
        <a:prstGeom prst="ellipse">
          <a:avLst/>
        </a:prstGeom>
        <a:solidFill>
          <a:srgbClr val="FFC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D</a:t>
          </a:r>
        </a:p>
      </dsp:txBody>
      <dsp:txXfrm>
        <a:off x="1439895" y="75558"/>
        <a:ext cx="362575" cy="362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8377-BC3D-B94C-9C50-51334415FD87}">
      <dsp:nvSpPr>
        <dsp:cNvPr id="0" name=""/>
        <dsp:cNvSpPr/>
      </dsp:nvSpPr>
      <dsp:spPr>
        <a:xfrm>
          <a:off x="252721" y="67401"/>
          <a:ext cx="908786" cy="908786"/>
        </a:xfrm>
        <a:prstGeom prst="pie">
          <a:avLst>
            <a:gd name="adj1" fmla="val 16200000"/>
            <a:gd name="adj2" fmla="val 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a:t>
          </a:r>
        </a:p>
      </dsp:txBody>
      <dsp:txXfrm>
        <a:off x="717500" y="235527"/>
        <a:ext cx="335385" cy="270472"/>
      </dsp:txXfrm>
    </dsp:sp>
    <dsp:sp modelId="{AFC53CA4-E21F-1649-97E3-1AE2AA3D6593}">
      <dsp:nvSpPr>
        <dsp:cNvPr id="0" name=""/>
        <dsp:cNvSpPr/>
      </dsp:nvSpPr>
      <dsp:spPr>
        <a:xfrm>
          <a:off x="214422" y="105700"/>
          <a:ext cx="908786" cy="908786"/>
        </a:xfrm>
        <a:prstGeom prst="pie">
          <a:avLst>
            <a:gd name="adj1" fmla="val 0"/>
            <a:gd name="adj2" fmla="val 54000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t>
          </a:r>
        </a:p>
      </dsp:txBody>
      <dsp:txXfrm>
        <a:off x="685043" y="576322"/>
        <a:ext cx="335385" cy="270472"/>
      </dsp:txXfrm>
    </dsp:sp>
    <dsp:sp modelId="{1F40D6AB-10C2-BE45-9BE1-3E92C3DE1EE5}">
      <dsp:nvSpPr>
        <dsp:cNvPr id="0" name=""/>
        <dsp:cNvSpPr/>
      </dsp:nvSpPr>
      <dsp:spPr>
        <a:xfrm>
          <a:off x="214422" y="105700"/>
          <a:ext cx="908786" cy="908786"/>
        </a:xfrm>
        <a:prstGeom prst="pie">
          <a:avLst>
            <a:gd name="adj1" fmla="val 5400000"/>
            <a:gd name="adj2" fmla="val 108000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t>
          </a:r>
        </a:p>
      </dsp:txBody>
      <dsp:txXfrm>
        <a:off x="317201" y="576322"/>
        <a:ext cx="335385" cy="270472"/>
      </dsp:txXfrm>
    </dsp:sp>
    <dsp:sp modelId="{630A687C-8959-3344-9692-E4071C254E1A}">
      <dsp:nvSpPr>
        <dsp:cNvPr id="0" name=""/>
        <dsp:cNvSpPr/>
      </dsp:nvSpPr>
      <dsp:spPr>
        <a:xfrm>
          <a:off x="214422" y="105700"/>
          <a:ext cx="908786" cy="908786"/>
        </a:xfrm>
        <a:prstGeom prst="pie">
          <a:avLst>
            <a:gd name="adj1" fmla="val 10800000"/>
            <a:gd name="adj2" fmla="val 1620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
          </a:r>
        </a:p>
      </dsp:txBody>
      <dsp:txXfrm>
        <a:off x="317201" y="273393"/>
        <a:ext cx="335385" cy="270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F0FB-AB6C-BE4E-8206-B6ADA213C0BE}">
      <dsp:nvSpPr>
        <dsp:cNvPr id="0" name=""/>
        <dsp:cNvSpPr/>
      </dsp:nvSpPr>
      <dsp:spPr>
        <a:xfrm>
          <a:off x="589" y="107682"/>
          <a:ext cx="467573" cy="374058"/>
        </a:xfrm>
        <a:prstGeom prst="rect">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3F2CF2-A200-474A-B8F3-26C72F9D2A16}">
      <dsp:nvSpPr>
        <dsp:cNvPr id="0" name=""/>
        <dsp:cNvSpPr/>
      </dsp:nvSpPr>
      <dsp:spPr>
        <a:xfrm>
          <a:off x="42670" y="444335"/>
          <a:ext cx="416140" cy="130920"/>
        </a:xfrm>
        <a:prstGeom prst="wedgeRectCallout">
          <a:avLst>
            <a:gd name="adj1" fmla="val 20250"/>
            <a:gd name="adj2" fmla="val -607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a:t>
          </a:r>
        </a:p>
      </dsp:txBody>
      <dsp:txXfrm>
        <a:off x="42670" y="444335"/>
        <a:ext cx="416140" cy="130920"/>
      </dsp:txXfrm>
    </dsp:sp>
    <dsp:sp modelId="{ABDE55B7-B66C-5C43-B2B3-3BE919F5FA9D}">
      <dsp:nvSpPr>
        <dsp:cNvPr id="0" name=""/>
        <dsp:cNvSpPr/>
      </dsp:nvSpPr>
      <dsp:spPr>
        <a:xfrm>
          <a:off x="514919" y="107682"/>
          <a:ext cx="467573" cy="374058"/>
        </a:xfrm>
        <a:prstGeom prst="rect">
          <a:avLst/>
        </a:prstGeom>
        <a:solidFill>
          <a:schemeClr val="accent2">
            <a:tint val="50000"/>
            <a:hueOff val="-293554"/>
            <a:satOff val="-25390"/>
            <a:lumOff val="2918"/>
            <a:alphaOff val="0"/>
          </a:schemeClr>
        </a:solidFill>
        <a:ln>
          <a:noFill/>
        </a:ln>
        <a:effectLst/>
      </dsp:spPr>
      <dsp:style>
        <a:lnRef idx="0">
          <a:scrgbClr r="0" g="0" b="0"/>
        </a:lnRef>
        <a:fillRef idx="1">
          <a:scrgbClr r="0" g="0" b="0"/>
        </a:fillRef>
        <a:effectRef idx="2">
          <a:scrgbClr r="0" g="0" b="0"/>
        </a:effectRef>
        <a:fontRef idx="minor"/>
      </dsp:style>
    </dsp:sp>
    <dsp:sp modelId="{884DBD9A-E392-054E-A35A-073383696C05}">
      <dsp:nvSpPr>
        <dsp:cNvPr id="0" name=""/>
        <dsp:cNvSpPr/>
      </dsp:nvSpPr>
      <dsp:spPr>
        <a:xfrm>
          <a:off x="557001" y="444335"/>
          <a:ext cx="416140" cy="130920"/>
        </a:xfrm>
        <a:prstGeom prst="wedgeRectCallout">
          <a:avLst>
            <a:gd name="adj1" fmla="val 20250"/>
            <a:gd name="adj2" fmla="val -607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B</a:t>
          </a:r>
        </a:p>
      </dsp:txBody>
      <dsp:txXfrm>
        <a:off x="557001" y="444335"/>
        <a:ext cx="416140" cy="130920"/>
      </dsp:txXfrm>
    </dsp:sp>
    <dsp:sp modelId="{69FC55CD-D8C6-2F4C-9D22-3ABB1DD6A373}">
      <dsp:nvSpPr>
        <dsp:cNvPr id="0" name=""/>
        <dsp:cNvSpPr/>
      </dsp:nvSpPr>
      <dsp:spPr>
        <a:xfrm>
          <a:off x="1029250" y="107682"/>
          <a:ext cx="467573" cy="374058"/>
        </a:xfrm>
        <a:prstGeom prst="rect">
          <a:avLst/>
        </a:prstGeom>
        <a:solidFill>
          <a:schemeClr val="accent2">
            <a:tint val="50000"/>
            <a:hueOff val="-587108"/>
            <a:satOff val="-50780"/>
            <a:lumOff val="5837"/>
            <a:alphaOff val="0"/>
          </a:schemeClr>
        </a:solidFill>
        <a:ln>
          <a:noFill/>
        </a:ln>
        <a:effectLst/>
      </dsp:spPr>
      <dsp:style>
        <a:lnRef idx="0">
          <a:scrgbClr r="0" g="0" b="0"/>
        </a:lnRef>
        <a:fillRef idx="1">
          <a:scrgbClr r="0" g="0" b="0"/>
        </a:fillRef>
        <a:effectRef idx="2">
          <a:scrgbClr r="0" g="0" b="0"/>
        </a:effectRef>
        <a:fontRef idx="minor"/>
      </dsp:style>
    </dsp:sp>
    <dsp:sp modelId="{B3047320-C99F-964B-8B89-129744B37891}">
      <dsp:nvSpPr>
        <dsp:cNvPr id="0" name=""/>
        <dsp:cNvSpPr/>
      </dsp:nvSpPr>
      <dsp:spPr>
        <a:xfrm>
          <a:off x="1071331" y="444335"/>
          <a:ext cx="416140" cy="130920"/>
        </a:xfrm>
        <a:prstGeom prst="wedgeRectCallout">
          <a:avLst>
            <a:gd name="adj1" fmla="val 20250"/>
            <a:gd name="adj2" fmla="val -607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a:t>
          </a:r>
        </a:p>
      </dsp:txBody>
      <dsp:txXfrm>
        <a:off x="1071331" y="444335"/>
        <a:ext cx="416140" cy="130920"/>
      </dsp:txXfrm>
    </dsp:sp>
    <dsp:sp modelId="{5348A474-DFF9-3249-8CC7-F1655ACD9AB7}">
      <dsp:nvSpPr>
        <dsp:cNvPr id="0" name=""/>
        <dsp:cNvSpPr/>
      </dsp:nvSpPr>
      <dsp:spPr>
        <a:xfrm>
          <a:off x="1543580" y="107682"/>
          <a:ext cx="467573" cy="374058"/>
        </a:xfrm>
        <a:prstGeom prst="rect">
          <a:avLst/>
        </a:prstGeom>
        <a:solidFill>
          <a:schemeClr val="accent2">
            <a:tint val="50000"/>
            <a:hueOff val="-880662"/>
            <a:satOff val="-76170"/>
            <a:lumOff val="8755"/>
            <a:alphaOff val="0"/>
          </a:schemeClr>
        </a:solidFill>
        <a:ln>
          <a:noFill/>
        </a:ln>
        <a:effectLst/>
      </dsp:spPr>
      <dsp:style>
        <a:lnRef idx="0">
          <a:scrgbClr r="0" g="0" b="0"/>
        </a:lnRef>
        <a:fillRef idx="1">
          <a:scrgbClr r="0" g="0" b="0"/>
        </a:fillRef>
        <a:effectRef idx="2">
          <a:scrgbClr r="0" g="0" b="0"/>
        </a:effectRef>
        <a:fontRef idx="minor"/>
      </dsp:style>
    </dsp:sp>
    <dsp:sp modelId="{1AD17641-1C9D-EC47-A2EA-74C64FB06325}">
      <dsp:nvSpPr>
        <dsp:cNvPr id="0" name=""/>
        <dsp:cNvSpPr/>
      </dsp:nvSpPr>
      <dsp:spPr>
        <a:xfrm>
          <a:off x="1585662" y="444335"/>
          <a:ext cx="416140" cy="130920"/>
        </a:xfrm>
        <a:prstGeom prst="wedgeRectCallout">
          <a:avLst>
            <a:gd name="adj1" fmla="val 20250"/>
            <a:gd name="adj2" fmla="val -607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D</a:t>
          </a:r>
        </a:p>
      </dsp:txBody>
      <dsp:txXfrm>
        <a:off x="1585662" y="444335"/>
        <a:ext cx="416140" cy="130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3340-8281-F844-AC72-7DB5158C55A6}">
      <dsp:nvSpPr>
        <dsp:cNvPr id="0" name=""/>
        <dsp:cNvSpPr/>
      </dsp:nvSpPr>
      <dsp:spPr>
        <a:xfrm rot="3448257">
          <a:off x="326052" y="805673"/>
          <a:ext cx="304254" cy="48515"/>
        </a:xfrm>
        <a:custGeom>
          <a:avLst/>
          <a:gdLst/>
          <a:ahLst/>
          <a:cxnLst/>
          <a:rect l="0" t="0" r="0" b="0"/>
          <a:pathLst>
            <a:path>
              <a:moveTo>
                <a:pt x="0" y="24257"/>
              </a:moveTo>
              <a:lnTo>
                <a:pt x="304254"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3FD1EF-01AE-5449-A86A-A21E93923048}">
      <dsp:nvSpPr>
        <dsp:cNvPr id="0" name=""/>
        <dsp:cNvSpPr/>
      </dsp:nvSpPr>
      <dsp:spPr>
        <a:xfrm rot="1202022">
          <a:off x="433417" y="643652"/>
          <a:ext cx="264022" cy="48515"/>
        </a:xfrm>
        <a:custGeom>
          <a:avLst/>
          <a:gdLst/>
          <a:ahLst/>
          <a:cxnLst/>
          <a:rect l="0" t="0" r="0" b="0"/>
          <a:pathLst>
            <a:path>
              <a:moveTo>
                <a:pt x="0" y="24257"/>
              </a:moveTo>
              <a:lnTo>
                <a:pt x="264022"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F1211F-D13E-C848-939F-2783E3A89E57}">
      <dsp:nvSpPr>
        <dsp:cNvPr id="0" name=""/>
        <dsp:cNvSpPr/>
      </dsp:nvSpPr>
      <dsp:spPr>
        <a:xfrm rot="20397978">
          <a:off x="433417" y="462548"/>
          <a:ext cx="264022" cy="48515"/>
        </a:xfrm>
        <a:custGeom>
          <a:avLst/>
          <a:gdLst/>
          <a:ahLst/>
          <a:cxnLst/>
          <a:rect l="0" t="0" r="0" b="0"/>
          <a:pathLst>
            <a:path>
              <a:moveTo>
                <a:pt x="0" y="24257"/>
              </a:moveTo>
              <a:lnTo>
                <a:pt x="264022"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848108-A189-3244-8EA3-C87920AA3D90}">
      <dsp:nvSpPr>
        <dsp:cNvPr id="0" name=""/>
        <dsp:cNvSpPr/>
      </dsp:nvSpPr>
      <dsp:spPr>
        <a:xfrm rot="18151743">
          <a:off x="326052" y="300526"/>
          <a:ext cx="304254" cy="48515"/>
        </a:xfrm>
        <a:custGeom>
          <a:avLst/>
          <a:gdLst/>
          <a:ahLst/>
          <a:cxnLst/>
          <a:rect l="0" t="0" r="0" b="0"/>
          <a:pathLst>
            <a:path>
              <a:moveTo>
                <a:pt x="0" y="24257"/>
              </a:moveTo>
              <a:lnTo>
                <a:pt x="304254"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2A8D4-0069-ED41-9503-56898F9C1B20}">
      <dsp:nvSpPr>
        <dsp:cNvPr id="0" name=""/>
        <dsp:cNvSpPr/>
      </dsp:nvSpPr>
      <dsp:spPr>
        <a:xfrm>
          <a:off x="80678" y="347528"/>
          <a:ext cx="472829" cy="4596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1A427C-C501-8F41-93A2-7E23083E1ED3}">
      <dsp:nvSpPr>
        <dsp:cNvPr id="0" name=""/>
        <dsp:cNvSpPr/>
      </dsp:nvSpPr>
      <dsp:spPr>
        <a:xfrm>
          <a:off x="510726" y="133"/>
          <a:ext cx="213106" cy="213106"/>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a:t>
          </a:r>
        </a:p>
      </dsp:txBody>
      <dsp:txXfrm>
        <a:off x="541935" y="31342"/>
        <a:ext cx="150688" cy="150688"/>
      </dsp:txXfrm>
    </dsp:sp>
    <dsp:sp modelId="{9ABACB43-9FBF-6841-B46F-966920BFBAD6}">
      <dsp:nvSpPr>
        <dsp:cNvPr id="0" name=""/>
        <dsp:cNvSpPr/>
      </dsp:nvSpPr>
      <dsp:spPr>
        <a:xfrm>
          <a:off x="683004" y="298527"/>
          <a:ext cx="213106" cy="213106"/>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a:t>
          </a:r>
        </a:p>
      </dsp:txBody>
      <dsp:txXfrm>
        <a:off x="714213" y="329736"/>
        <a:ext cx="150688" cy="150688"/>
      </dsp:txXfrm>
    </dsp:sp>
    <dsp:sp modelId="{DCDEC1BC-956B-1D47-9FFC-B6AE26ED8BC9}">
      <dsp:nvSpPr>
        <dsp:cNvPr id="0" name=""/>
        <dsp:cNvSpPr/>
      </dsp:nvSpPr>
      <dsp:spPr>
        <a:xfrm>
          <a:off x="683004" y="643082"/>
          <a:ext cx="213106" cy="213106"/>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a:t>
          </a:r>
        </a:p>
      </dsp:txBody>
      <dsp:txXfrm>
        <a:off x="714213" y="674291"/>
        <a:ext cx="150688" cy="150688"/>
      </dsp:txXfrm>
    </dsp:sp>
    <dsp:sp modelId="{6C10C27E-57EF-E744-9287-8C4B766A1BC1}">
      <dsp:nvSpPr>
        <dsp:cNvPr id="0" name=""/>
        <dsp:cNvSpPr/>
      </dsp:nvSpPr>
      <dsp:spPr>
        <a:xfrm>
          <a:off x="510726" y="941476"/>
          <a:ext cx="213106" cy="213106"/>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a:t>
          </a:r>
        </a:p>
      </dsp:txBody>
      <dsp:txXfrm>
        <a:off x="541935" y="972685"/>
        <a:ext cx="150688" cy="1506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31864-8EBD-704B-9D23-FC6DBEFF237C}"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FA013-0C76-2B41-A652-49F4CFF93FE4}" type="slidenum">
              <a:rPr lang="en-US" smtClean="0"/>
              <a:t>‹Nº›</a:t>
            </a:fld>
            <a:endParaRPr lang="en-US"/>
          </a:p>
        </p:txBody>
      </p:sp>
    </p:spTree>
    <p:extLst>
      <p:ext uri="{BB962C8B-B14F-4D97-AF65-F5344CB8AC3E}">
        <p14:creationId xmlns:p14="http://schemas.microsoft.com/office/powerpoint/2010/main" val="376876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AFA013-0C76-2B41-A652-49F4CFF93FE4}" type="slidenum">
              <a:rPr lang="en-US" smtClean="0"/>
              <a:t>1</a:t>
            </a:fld>
            <a:endParaRPr lang="en-US"/>
          </a:p>
        </p:txBody>
      </p:sp>
    </p:spTree>
    <p:extLst>
      <p:ext uri="{BB962C8B-B14F-4D97-AF65-F5344CB8AC3E}">
        <p14:creationId xmlns:p14="http://schemas.microsoft.com/office/powerpoint/2010/main" val="231750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FA013-0C76-2B41-A652-49F4CFF93FE4}" type="slidenum">
              <a:rPr lang="en-US" smtClean="0"/>
              <a:t>7</a:t>
            </a:fld>
            <a:endParaRPr lang="en-US"/>
          </a:p>
        </p:txBody>
      </p:sp>
    </p:spTree>
    <p:extLst>
      <p:ext uri="{BB962C8B-B14F-4D97-AF65-F5344CB8AC3E}">
        <p14:creationId xmlns:p14="http://schemas.microsoft.com/office/powerpoint/2010/main" val="3460718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00EF-A6C8-104C-ADCD-6074AA0FC12C}"/>
              </a:ext>
            </a:extLst>
          </p:cNvPr>
          <p:cNvSpPr>
            <a:spLocks noGrp="1"/>
          </p:cNvSpPr>
          <p:nvPr>
            <p:ph type="ctrTitle"/>
          </p:nvPr>
        </p:nvSpPr>
        <p:spPr>
          <a:xfrm>
            <a:off x="443751" y="3429000"/>
            <a:ext cx="4679578" cy="1143000"/>
          </a:xfrm>
        </p:spPr>
        <p:txBody>
          <a:bodyPr anchor="b">
            <a:normAutofit/>
          </a:bodyPr>
          <a:lstStyle>
            <a:lvl1pPr algn="ctr">
              <a:defRPr sz="5400">
                <a:solidFill>
                  <a:schemeClr val="bg1"/>
                </a:solidFill>
                <a:latin typeface="Helvetica" pitchFamily="2" charset="0"/>
              </a:defRPr>
            </a:lvl1pPr>
          </a:lstStyle>
          <a:p>
            <a:r>
              <a:rPr lang="en-US" dirty="0"/>
              <a:t>Click to edit</a:t>
            </a:r>
          </a:p>
        </p:txBody>
      </p:sp>
      <p:sp>
        <p:nvSpPr>
          <p:cNvPr id="3" name="Subtitle 2">
            <a:extLst>
              <a:ext uri="{FF2B5EF4-FFF2-40B4-BE49-F238E27FC236}">
                <a16:creationId xmlns:a16="http://schemas.microsoft.com/office/drawing/2014/main" id="{C8B06C2B-D417-2B48-84FE-73027DEB2640}"/>
              </a:ext>
            </a:extLst>
          </p:cNvPr>
          <p:cNvSpPr>
            <a:spLocks noGrp="1"/>
          </p:cNvSpPr>
          <p:nvPr>
            <p:ph type="subTitle" idx="1"/>
          </p:nvPr>
        </p:nvSpPr>
        <p:spPr>
          <a:xfrm>
            <a:off x="443750" y="4765394"/>
            <a:ext cx="4679577" cy="949606"/>
          </a:xfrm>
        </p:spPr>
        <p:txBody>
          <a:bodyPr/>
          <a:lstStyle>
            <a:lvl1pPr marL="0" indent="0" algn="ctr">
              <a:buNone/>
              <a:defRPr sz="2400">
                <a:solidFill>
                  <a:schemeClr val="bg2"/>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pic>
        <p:nvPicPr>
          <p:cNvPr id="12" name="Imagen 11">
            <a:extLst>
              <a:ext uri="{FF2B5EF4-FFF2-40B4-BE49-F238E27FC236}">
                <a16:creationId xmlns:a16="http://schemas.microsoft.com/office/drawing/2014/main" id="{F987CCBA-7D77-3149-AC8B-474696515E0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0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5F4A-E8DE-F742-AB9A-83E2CB8D0FAD}"/>
              </a:ext>
            </a:extLst>
          </p:cNvPr>
          <p:cNvSpPr>
            <a:spLocks noGrp="1"/>
          </p:cNvSpPr>
          <p:nvPr>
            <p:ph type="title"/>
          </p:nvPr>
        </p:nvSpPr>
        <p:spPr>
          <a:xfrm>
            <a:off x="576470" y="1023729"/>
            <a:ext cx="10992678" cy="730591"/>
          </a:xfrm>
        </p:spPr>
        <p:txBody>
          <a:bodyPr/>
          <a:lstStyle>
            <a:lvl1pPr algn="ctr">
              <a:defRPr>
                <a:latin typeface="Helvetica" pitchFamily="2" charset="0"/>
              </a:defRPr>
            </a:lvl1pPr>
          </a:lstStyle>
          <a:p>
            <a:r>
              <a:rPr lang="en-US" dirty="0"/>
              <a:t>Click to edit</a:t>
            </a:r>
          </a:p>
        </p:txBody>
      </p:sp>
      <p:sp>
        <p:nvSpPr>
          <p:cNvPr id="3" name="Content Placeholder 2">
            <a:extLst>
              <a:ext uri="{FF2B5EF4-FFF2-40B4-BE49-F238E27FC236}">
                <a16:creationId xmlns:a16="http://schemas.microsoft.com/office/drawing/2014/main" id="{E6E75E58-9516-6544-985C-6F2695D0DEE6}"/>
              </a:ext>
            </a:extLst>
          </p:cNvPr>
          <p:cNvSpPr>
            <a:spLocks noGrp="1"/>
          </p:cNvSpPr>
          <p:nvPr>
            <p:ph idx="1"/>
          </p:nvPr>
        </p:nvSpPr>
        <p:spPr>
          <a:xfrm>
            <a:off x="576470" y="2047460"/>
            <a:ext cx="10992678" cy="4160764"/>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n 9">
            <a:extLst>
              <a:ext uri="{FF2B5EF4-FFF2-40B4-BE49-F238E27FC236}">
                <a16:creationId xmlns:a16="http://schemas.microsoft.com/office/drawing/2014/main" id="{11B66C91-3349-DB47-9AE2-3CF6206F859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905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3FF13D4-6A12-E34D-B469-C00373E53E4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250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F403542-D8CC-7142-A5EB-932DE451D9D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09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2494A65-95A0-804C-937F-B37777215DA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84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B0D2D3-9DE3-0E46-9EFE-2E28B802DCA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54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B9857-7D40-D745-800A-788C2410EC4C}"/>
              </a:ext>
            </a:extLst>
          </p:cNvPr>
          <p:cNvSpPr/>
          <p:nvPr userDrawn="1"/>
        </p:nvSpPr>
        <p:spPr>
          <a:xfrm>
            <a:off x="436729" y="2018072"/>
            <a:ext cx="4326340" cy="2459532"/>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AE9705B2-DC5D-C84A-9D05-718C243840B2}"/>
              </a:ext>
            </a:extLst>
          </p:cNvPr>
          <p:cNvSpPr/>
          <p:nvPr userDrawn="1"/>
        </p:nvSpPr>
        <p:spPr>
          <a:xfrm>
            <a:off x="436729" y="4676417"/>
            <a:ext cx="4326340" cy="1760105"/>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73FBF0D-D06E-3A4B-8D3E-3DF92439DCEF}"/>
              </a:ext>
            </a:extLst>
          </p:cNvPr>
          <p:cNvSpPr txBox="1"/>
          <p:nvPr userDrawn="1"/>
        </p:nvSpPr>
        <p:spPr>
          <a:xfrm>
            <a:off x="1321535" y="307752"/>
            <a:ext cx="9548446" cy="461665"/>
          </a:xfrm>
          <a:prstGeom prst="rect">
            <a:avLst/>
          </a:prstGeom>
          <a:noFill/>
        </p:spPr>
        <p:txBody>
          <a:bodyPr wrap="square" rtlCol="0">
            <a:spAutoFit/>
          </a:bodyPr>
          <a:lstStyle/>
          <a:p>
            <a:pPr algn="ctr"/>
            <a:r>
              <a:rPr lang="en-US" sz="2400" dirty="0">
                <a:solidFill>
                  <a:schemeClr val="bg1"/>
                </a:solidFill>
                <a:latin typeface="Helvetica" pitchFamily="2" charset="0"/>
              </a:rPr>
              <a:t>RECURSOS GRÁFICOS</a:t>
            </a:r>
          </a:p>
        </p:txBody>
      </p:sp>
      <p:sp>
        <p:nvSpPr>
          <p:cNvPr id="5" name="TextBox 4">
            <a:extLst>
              <a:ext uri="{FF2B5EF4-FFF2-40B4-BE49-F238E27FC236}">
                <a16:creationId xmlns:a16="http://schemas.microsoft.com/office/drawing/2014/main" id="{3D91D0B8-6FE4-EE4C-94A3-A6910713328C}"/>
              </a:ext>
            </a:extLst>
          </p:cNvPr>
          <p:cNvSpPr txBox="1"/>
          <p:nvPr userDrawn="1"/>
        </p:nvSpPr>
        <p:spPr>
          <a:xfrm>
            <a:off x="613338" y="2137076"/>
            <a:ext cx="1361880" cy="338554"/>
          </a:xfrm>
          <a:prstGeom prst="rect">
            <a:avLst/>
          </a:prstGeom>
          <a:noFill/>
        </p:spPr>
        <p:txBody>
          <a:bodyPr wrap="square" rtlCol="0">
            <a:spAutoFit/>
          </a:bodyPr>
          <a:lstStyle/>
          <a:p>
            <a:r>
              <a:rPr lang="en-US" sz="1600" dirty="0">
                <a:solidFill>
                  <a:schemeClr val="bg1"/>
                </a:solidFill>
                <a:latin typeface="Helvetica" pitchFamily="2" charset="0"/>
              </a:rPr>
              <a:t>CONTACTO</a:t>
            </a:r>
          </a:p>
        </p:txBody>
      </p:sp>
      <p:sp>
        <p:nvSpPr>
          <p:cNvPr id="6" name="TextBox 5">
            <a:extLst>
              <a:ext uri="{FF2B5EF4-FFF2-40B4-BE49-F238E27FC236}">
                <a16:creationId xmlns:a16="http://schemas.microsoft.com/office/drawing/2014/main" id="{4C84BF5D-0312-0E4E-96EC-991ADEA8DA0F}"/>
              </a:ext>
            </a:extLst>
          </p:cNvPr>
          <p:cNvSpPr txBox="1"/>
          <p:nvPr userDrawn="1"/>
        </p:nvSpPr>
        <p:spPr>
          <a:xfrm>
            <a:off x="613338" y="4801977"/>
            <a:ext cx="2110952" cy="338554"/>
          </a:xfrm>
          <a:prstGeom prst="rect">
            <a:avLst/>
          </a:prstGeom>
          <a:noFill/>
        </p:spPr>
        <p:txBody>
          <a:bodyPr wrap="square" rtlCol="0">
            <a:spAutoFit/>
          </a:bodyPr>
          <a:lstStyle/>
          <a:p>
            <a:r>
              <a:rPr lang="en-US" sz="1600" dirty="0">
                <a:solidFill>
                  <a:schemeClr val="bg1"/>
                </a:solidFill>
                <a:latin typeface="Helvetica" pitchFamily="2" charset="0"/>
              </a:rPr>
              <a:t>REDES SOCIALES</a:t>
            </a:r>
          </a:p>
        </p:txBody>
      </p:sp>
      <p:sp>
        <p:nvSpPr>
          <p:cNvPr id="7" name="Rectangle 6">
            <a:extLst>
              <a:ext uri="{FF2B5EF4-FFF2-40B4-BE49-F238E27FC236}">
                <a16:creationId xmlns:a16="http://schemas.microsoft.com/office/drawing/2014/main" id="{A58A8057-219B-D949-B8DD-CFE1405D61D2}"/>
              </a:ext>
            </a:extLst>
          </p:cNvPr>
          <p:cNvSpPr/>
          <p:nvPr userDrawn="1"/>
        </p:nvSpPr>
        <p:spPr>
          <a:xfrm>
            <a:off x="4965514" y="2018072"/>
            <a:ext cx="4287970" cy="4418449"/>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2CB288C-BF1C-A541-8DF7-BF424867B6DF}"/>
              </a:ext>
            </a:extLst>
          </p:cNvPr>
          <p:cNvSpPr/>
          <p:nvPr userDrawn="1"/>
        </p:nvSpPr>
        <p:spPr>
          <a:xfrm>
            <a:off x="9467710" y="2018071"/>
            <a:ext cx="2283044" cy="441844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D05ECB7-1AAA-4D4F-99B2-E8C26BC5169F}"/>
              </a:ext>
            </a:extLst>
          </p:cNvPr>
          <p:cNvSpPr txBox="1"/>
          <p:nvPr userDrawn="1"/>
        </p:nvSpPr>
        <p:spPr>
          <a:xfrm>
            <a:off x="5104820" y="2137076"/>
            <a:ext cx="1361880" cy="338554"/>
          </a:xfrm>
          <a:prstGeom prst="rect">
            <a:avLst/>
          </a:prstGeom>
          <a:noFill/>
        </p:spPr>
        <p:txBody>
          <a:bodyPr wrap="square" rtlCol="0">
            <a:spAutoFit/>
          </a:bodyPr>
          <a:lstStyle/>
          <a:p>
            <a:r>
              <a:rPr lang="en-US" sz="1600" dirty="0">
                <a:solidFill>
                  <a:schemeClr val="bg1"/>
                </a:solidFill>
                <a:latin typeface="Helvetica" pitchFamily="2" charset="0"/>
              </a:rPr>
              <a:t>GRÁFICAS</a:t>
            </a:r>
          </a:p>
        </p:txBody>
      </p:sp>
      <p:sp>
        <p:nvSpPr>
          <p:cNvPr id="10" name="TextBox 9">
            <a:extLst>
              <a:ext uri="{FF2B5EF4-FFF2-40B4-BE49-F238E27FC236}">
                <a16:creationId xmlns:a16="http://schemas.microsoft.com/office/drawing/2014/main" id="{70760DE5-8ABE-7B40-BDF9-2356B0007A61}"/>
              </a:ext>
            </a:extLst>
          </p:cNvPr>
          <p:cNvSpPr txBox="1"/>
          <p:nvPr userDrawn="1"/>
        </p:nvSpPr>
        <p:spPr>
          <a:xfrm>
            <a:off x="9587014" y="2137076"/>
            <a:ext cx="2093400" cy="338554"/>
          </a:xfrm>
          <a:prstGeom prst="rect">
            <a:avLst/>
          </a:prstGeom>
          <a:noFill/>
        </p:spPr>
        <p:txBody>
          <a:bodyPr wrap="square" rtlCol="0">
            <a:spAutoFit/>
          </a:bodyPr>
          <a:lstStyle/>
          <a:p>
            <a:r>
              <a:rPr lang="en-US" sz="1600" u="sng" dirty="0">
                <a:solidFill>
                  <a:schemeClr val="bg1"/>
                </a:solidFill>
                <a:latin typeface="Helvetica" pitchFamily="2" charset="0"/>
              </a:rPr>
              <a:t>INSTITUCIONALES</a:t>
            </a:r>
          </a:p>
        </p:txBody>
      </p:sp>
      <p:sp>
        <p:nvSpPr>
          <p:cNvPr id="11" name="TextBox 10">
            <a:extLst>
              <a:ext uri="{FF2B5EF4-FFF2-40B4-BE49-F238E27FC236}">
                <a16:creationId xmlns:a16="http://schemas.microsoft.com/office/drawing/2014/main" id="{0096CABD-134C-B74B-8037-66DC7AF1C08C}"/>
              </a:ext>
            </a:extLst>
          </p:cNvPr>
          <p:cNvSpPr txBox="1"/>
          <p:nvPr userDrawn="1"/>
        </p:nvSpPr>
        <p:spPr>
          <a:xfrm>
            <a:off x="723377" y="881864"/>
            <a:ext cx="10608477" cy="830997"/>
          </a:xfrm>
          <a:prstGeom prst="rect">
            <a:avLst/>
          </a:prstGeom>
          <a:noFill/>
        </p:spPr>
        <p:txBody>
          <a:bodyPr wrap="square" rtlCol="0">
            <a:spAutoFit/>
          </a:bodyPr>
          <a:lstStyle/>
          <a:p>
            <a:r>
              <a:rPr lang="es-ES" sz="1600" dirty="0">
                <a:solidFill>
                  <a:schemeClr val="bg1"/>
                </a:solidFill>
                <a:latin typeface="Helvetica" pitchFamily="2" charset="0"/>
              </a:rPr>
              <a:t>Completa tus presentaciones con estos recursos editables. Puedes redimensionarlas sin perder calidad, cambiar el color de relleno, la opacidad, etc. </a:t>
            </a:r>
            <a:r>
              <a:rPr lang="es-ES" sz="1600" b="1" dirty="0">
                <a:solidFill>
                  <a:schemeClr val="bg1"/>
                </a:solidFill>
                <a:latin typeface="Helvetica" pitchFamily="2" charset="0"/>
              </a:rPr>
              <a:t>Recuerda que los gráficos institucionales </a:t>
            </a:r>
            <a:r>
              <a:rPr lang="es-ES" sz="1600" u="sng" dirty="0">
                <a:solidFill>
                  <a:srgbClr val="FF0000"/>
                </a:solidFill>
                <a:latin typeface="Helvetica" pitchFamily="2" charset="0"/>
              </a:rPr>
              <a:t>NO PUEDEN SER MODIFICADOS </a:t>
            </a:r>
            <a:r>
              <a:rPr lang="es-ES" sz="1600" b="1" dirty="0">
                <a:solidFill>
                  <a:schemeClr val="bg1"/>
                </a:solidFill>
                <a:latin typeface="Helvetica" pitchFamily="2" charset="0"/>
              </a:rPr>
              <a:t>en color o con efectos, y al editar el tamaño se deberá mantener su proporción. </a:t>
            </a:r>
            <a:endParaRPr lang="en-US" sz="1600" b="1" dirty="0">
              <a:solidFill>
                <a:schemeClr val="bg1"/>
              </a:solidFill>
              <a:latin typeface="Helvetica" pitchFamily="2" charset="0"/>
            </a:endParaRPr>
          </a:p>
        </p:txBody>
      </p:sp>
    </p:spTree>
    <p:extLst>
      <p:ext uri="{BB962C8B-B14F-4D97-AF65-F5344CB8AC3E}">
        <p14:creationId xmlns:p14="http://schemas.microsoft.com/office/powerpoint/2010/main" val="234628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445C-423A-7D44-B3B5-376101EA6A94}"/>
              </a:ext>
            </a:extLst>
          </p:cNvPr>
          <p:cNvSpPr>
            <a:spLocks noGrp="1"/>
          </p:cNvSpPr>
          <p:nvPr>
            <p:ph type="title"/>
          </p:nvPr>
        </p:nvSpPr>
        <p:spPr>
          <a:xfrm>
            <a:off x="972527" y="768351"/>
            <a:ext cx="10521950" cy="831850"/>
          </a:xfrm>
        </p:spPr>
        <p:txBody>
          <a:bodyPr anchor="b">
            <a:normAutofit/>
          </a:bodyPr>
          <a:lstStyle>
            <a:lvl1pPr algn="l">
              <a:defRPr sz="4400">
                <a:latin typeface="Helvetica" pitchFamily="2" charset="0"/>
              </a:defRPr>
            </a:lvl1pPr>
          </a:lstStyle>
          <a:p>
            <a:r>
              <a:rPr lang="en-US" dirty="0"/>
              <a:t>Click to edit</a:t>
            </a:r>
          </a:p>
        </p:txBody>
      </p:sp>
      <p:sp>
        <p:nvSpPr>
          <p:cNvPr id="3" name="Text Placeholder 2">
            <a:extLst>
              <a:ext uri="{FF2B5EF4-FFF2-40B4-BE49-F238E27FC236}">
                <a16:creationId xmlns:a16="http://schemas.microsoft.com/office/drawing/2014/main" id="{6D4AFF64-255B-F543-842C-2741C32BF8A7}"/>
              </a:ext>
            </a:extLst>
          </p:cNvPr>
          <p:cNvSpPr>
            <a:spLocks noGrp="1"/>
          </p:cNvSpPr>
          <p:nvPr>
            <p:ph type="body" idx="1"/>
          </p:nvPr>
        </p:nvSpPr>
        <p:spPr>
          <a:xfrm>
            <a:off x="978877" y="1881554"/>
            <a:ext cx="10515600" cy="3622431"/>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240045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FF1E9-F520-214A-B4A0-12D56C3C4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502C7-EB37-A84C-90B8-1C751889E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B6E72-E21C-EE48-9013-BC089B0E0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35FB7-D0D5-B746-A295-852ED3FF03AD}" type="datetimeFigureOut">
              <a:rPr lang="en-US" smtClean="0"/>
              <a:t>1/19/22</a:t>
            </a:fld>
            <a:endParaRPr lang="en-US"/>
          </a:p>
        </p:txBody>
      </p:sp>
      <p:sp>
        <p:nvSpPr>
          <p:cNvPr id="5" name="Footer Placeholder 4">
            <a:extLst>
              <a:ext uri="{FF2B5EF4-FFF2-40B4-BE49-F238E27FC236}">
                <a16:creationId xmlns:a16="http://schemas.microsoft.com/office/drawing/2014/main" id="{155642E9-5BD8-7F40-AE30-ADB653EAB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19E3E-8DAE-9748-A391-BBC0F885F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AB74F-ECFE-3642-A939-687488B6C8CA}" type="slidenum">
              <a:rPr lang="en-US" smtClean="0"/>
              <a:t>‹Nº›</a:t>
            </a:fld>
            <a:endParaRPr lang="en-US"/>
          </a:p>
        </p:txBody>
      </p:sp>
    </p:spTree>
    <p:extLst>
      <p:ext uri="{BB962C8B-B14F-4D97-AF65-F5344CB8AC3E}">
        <p14:creationId xmlns:p14="http://schemas.microsoft.com/office/powerpoint/2010/main" val="65466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6" Type="http://schemas.openxmlformats.org/officeDocument/2006/relationships/image" Target="../media/image31.emf"/><Relationship Id="rId21" Type="http://schemas.openxmlformats.org/officeDocument/2006/relationships/image" Target="../media/image26.emf"/><Relationship Id="rId42" Type="http://schemas.openxmlformats.org/officeDocument/2006/relationships/diagramQuickStyle" Target="../diagrams/quickStyle2.xml"/><Relationship Id="rId47" Type="http://schemas.openxmlformats.org/officeDocument/2006/relationships/diagramQuickStyle" Target="../diagrams/quickStyle3.xml"/><Relationship Id="rId63" Type="http://schemas.openxmlformats.org/officeDocument/2006/relationships/diagramColors" Target="../diagrams/colors6.xml"/><Relationship Id="rId68" Type="http://schemas.openxmlformats.org/officeDocument/2006/relationships/diagramColors" Target="../diagrams/colors7.xml"/><Relationship Id="rId2" Type="http://schemas.openxmlformats.org/officeDocument/2006/relationships/notesSlide" Target="../notesSlides/notesSlide2.xml"/><Relationship Id="rId16" Type="http://schemas.openxmlformats.org/officeDocument/2006/relationships/image" Target="../media/image21.emf"/><Relationship Id="rId29" Type="http://schemas.openxmlformats.org/officeDocument/2006/relationships/image" Target="../media/image34.emf"/><Relationship Id="rId11" Type="http://schemas.openxmlformats.org/officeDocument/2006/relationships/image" Target="../media/image16.emf"/><Relationship Id="rId24" Type="http://schemas.openxmlformats.org/officeDocument/2006/relationships/image" Target="../media/image29.emf"/><Relationship Id="rId32" Type="http://schemas.openxmlformats.org/officeDocument/2006/relationships/image" Target="../media/image37.emf"/><Relationship Id="rId37" Type="http://schemas.openxmlformats.org/officeDocument/2006/relationships/diagramQuickStyle" Target="../diagrams/quickStyle1.xml"/><Relationship Id="rId40" Type="http://schemas.openxmlformats.org/officeDocument/2006/relationships/diagramData" Target="../diagrams/data2.xml"/><Relationship Id="rId45" Type="http://schemas.openxmlformats.org/officeDocument/2006/relationships/diagramData" Target="../diagrams/data3.xml"/><Relationship Id="rId53" Type="http://schemas.openxmlformats.org/officeDocument/2006/relationships/diagramColors" Target="../diagrams/colors4.xml"/><Relationship Id="rId58" Type="http://schemas.openxmlformats.org/officeDocument/2006/relationships/diagramColors" Target="../diagrams/colors5.xml"/><Relationship Id="rId66" Type="http://schemas.openxmlformats.org/officeDocument/2006/relationships/diagramLayout" Target="../diagrams/layout7.xml"/><Relationship Id="rId74" Type="http://schemas.openxmlformats.org/officeDocument/2006/relationships/image" Target="../media/image44.png"/><Relationship Id="rId5" Type="http://schemas.openxmlformats.org/officeDocument/2006/relationships/image" Target="../media/image10.emf"/><Relationship Id="rId61" Type="http://schemas.openxmlformats.org/officeDocument/2006/relationships/diagramLayout" Target="../diagrams/layout6.xml"/><Relationship Id="rId19" Type="http://schemas.openxmlformats.org/officeDocument/2006/relationships/image" Target="../media/image24.emf"/><Relationship Id="rId14" Type="http://schemas.openxmlformats.org/officeDocument/2006/relationships/image" Target="../media/image19.emf"/><Relationship Id="rId22" Type="http://schemas.openxmlformats.org/officeDocument/2006/relationships/image" Target="../media/image27.emf"/><Relationship Id="rId27" Type="http://schemas.openxmlformats.org/officeDocument/2006/relationships/image" Target="../media/image32.emf"/><Relationship Id="rId30" Type="http://schemas.openxmlformats.org/officeDocument/2006/relationships/image" Target="../media/image35.emf"/><Relationship Id="rId35" Type="http://schemas.openxmlformats.org/officeDocument/2006/relationships/diagramData" Target="../diagrams/data1.xml"/><Relationship Id="rId43" Type="http://schemas.openxmlformats.org/officeDocument/2006/relationships/diagramColors" Target="../diagrams/colors2.xml"/><Relationship Id="rId48" Type="http://schemas.openxmlformats.org/officeDocument/2006/relationships/diagramColors" Target="../diagrams/colors3.xml"/><Relationship Id="rId56" Type="http://schemas.openxmlformats.org/officeDocument/2006/relationships/diagramLayout" Target="../diagrams/layout5.xml"/><Relationship Id="rId64" Type="http://schemas.microsoft.com/office/2007/relationships/diagramDrawing" Target="../diagrams/drawing6.xml"/><Relationship Id="rId69" Type="http://schemas.microsoft.com/office/2007/relationships/diagramDrawing" Target="../diagrams/drawing7.xml"/><Relationship Id="rId8" Type="http://schemas.openxmlformats.org/officeDocument/2006/relationships/image" Target="../media/image13.emf"/><Relationship Id="rId51" Type="http://schemas.openxmlformats.org/officeDocument/2006/relationships/diagramLayout" Target="../diagrams/layout4.xml"/><Relationship Id="rId72" Type="http://schemas.openxmlformats.org/officeDocument/2006/relationships/image" Target="../media/image42.emf"/><Relationship Id="rId3" Type="http://schemas.openxmlformats.org/officeDocument/2006/relationships/image" Target="../media/image8.emf"/><Relationship Id="rId12" Type="http://schemas.openxmlformats.org/officeDocument/2006/relationships/image" Target="../media/image17.emf"/><Relationship Id="rId17" Type="http://schemas.openxmlformats.org/officeDocument/2006/relationships/image" Target="../media/image22.emf"/><Relationship Id="rId25" Type="http://schemas.openxmlformats.org/officeDocument/2006/relationships/image" Target="../media/image30.emf"/><Relationship Id="rId33" Type="http://schemas.openxmlformats.org/officeDocument/2006/relationships/image" Target="../media/image38.emf"/><Relationship Id="rId38" Type="http://schemas.openxmlformats.org/officeDocument/2006/relationships/diagramColors" Target="../diagrams/colors1.xml"/><Relationship Id="rId46" Type="http://schemas.openxmlformats.org/officeDocument/2006/relationships/diagramLayout" Target="../diagrams/layout3.xml"/><Relationship Id="rId59" Type="http://schemas.microsoft.com/office/2007/relationships/diagramDrawing" Target="../diagrams/drawing5.xml"/><Relationship Id="rId67" Type="http://schemas.openxmlformats.org/officeDocument/2006/relationships/diagramQuickStyle" Target="../diagrams/quickStyle7.xml"/><Relationship Id="rId20" Type="http://schemas.openxmlformats.org/officeDocument/2006/relationships/image" Target="../media/image25.emf"/><Relationship Id="rId41" Type="http://schemas.openxmlformats.org/officeDocument/2006/relationships/diagramLayout" Target="../diagrams/layout2.xml"/><Relationship Id="rId54" Type="http://schemas.microsoft.com/office/2007/relationships/diagramDrawing" Target="../diagrams/drawing4.xml"/><Relationship Id="rId62" Type="http://schemas.openxmlformats.org/officeDocument/2006/relationships/diagramQuickStyle" Target="../diagrams/quickStyle6.xml"/><Relationship Id="rId70" Type="http://schemas.openxmlformats.org/officeDocument/2006/relationships/image" Target="../media/image40.emf"/><Relationship Id="rId75"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1.emf"/><Relationship Id="rId15" Type="http://schemas.openxmlformats.org/officeDocument/2006/relationships/image" Target="../media/image20.emf"/><Relationship Id="rId23" Type="http://schemas.openxmlformats.org/officeDocument/2006/relationships/image" Target="../media/image28.emf"/><Relationship Id="rId28" Type="http://schemas.openxmlformats.org/officeDocument/2006/relationships/image" Target="../media/image33.emf"/><Relationship Id="rId36" Type="http://schemas.openxmlformats.org/officeDocument/2006/relationships/diagramLayout" Target="../diagrams/layout1.xml"/><Relationship Id="rId49" Type="http://schemas.microsoft.com/office/2007/relationships/diagramDrawing" Target="../diagrams/drawing3.xml"/><Relationship Id="rId57" Type="http://schemas.openxmlformats.org/officeDocument/2006/relationships/diagramQuickStyle" Target="../diagrams/quickStyle5.xml"/><Relationship Id="rId10" Type="http://schemas.openxmlformats.org/officeDocument/2006/relationships/image" Target="../media/image15.emf"/><Relationship Id="rId31" Type="http://schemas.openxmlformats.org/officeDocument/2006/relationships/image" Target="../media/image36.emf"/><Relationship Id="rId44" Type="http://schemas.microsoft.com/office/2007/relationships/diagramDrawing" Target="../diagrams/drawing2.xml"/><Relationship Id="rId52" Type="http://schemas.openxmlformats.org/officeDocument/2006/relationships/diagramQuickStyle" Target="../diagrams/quickStyle4.xml"/><Relationship Id="rId60" Type="http://schemas.openxmlformats.org/officeDocument/2006/relationships/diagramData" Target="../diagrams/data6.xml"/><Relationship Id="rId65" Type="http://schemas.openxmlformats.org/officeDocument/2006/relationships/diagramData" Target="../diagrams/data7.xml"/><Relationship Id="rId73" Type="http://schemas.openxmlformats.org/officeDocument/2006/relationships/image" Target="../media/image43.png"/><Relationship Id="rId4" Type="http://schemas.openxmlformats.org/officeDocument/2006/relationships/image" Target="../media/image9.emf"/><Relationship Id="rId9" Type="http://schemas.openxmlformats.org/officeDocument/2006/relationships/image" Target="../media/image14.emf"/><Relationship Id="rId13" Type="http://schemas.openxmlformats.org/officeDocument/2006/relationships/image" Target="../media/image18.emf"/><Relationship Id="rId18" Type="http://schemas.openxmlformats.org/officeDocument/2006/relationships/image" Target="../media/image23.emf"/><Relationship Id="rId39" Type="http://schemas.microsoft.com/office/2007/relationships/diagramDrawing" Target="../diagrams/drawing1.xml"/><Relationship Id="rId34" Type="http://schemas.openxmlformats.org/officeDocument/2006/relationships/image" Target="../media/image39.emf"/><Relationship Id="rId50" Type="http://schemas.openxmlformats.org/officeDocument/2006/relationships/diagramData" Target="../diagrams/data4.xml"/><Relationship Id="rId55" Type="http://schemas.openxmlformats.org/officeDocument/2006/relationships/diagramData" Target="../diagrams/data5.xml"/><Relationship Id="rId7" Type="http://schemas.openxmlformats.org/officeDocument/2006/relationships/image" Target="../media/image12.emf"/><Relationship Id="rId71"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FBB4C0F-7FF1-6544-9652-FBA1416CB876}"/>
              </a:ext>
            </a:extLst>
          </p:cNvPr>
          <p:cNvSpPr txBox="1"/>
          <p:nvPr/>
        </p:nvSpPr>
        <p:spPr>
          <a:xfrm>
            <a:off x="5435600" y="3018208"/>
            <a:ext cx="4711700" cy="923330"/>
          </a:xfrm>
          <a:prstGeom prst="rect">
            <a:avLst/>
          </a:prstGeom>
          <a:noFill/>
        </p:spPr>
        <p:txBody>
          <a:bodyPr wrap="square" rtlCol="0">
            <a:spAutoFit/>
          </a:bodyPr>
          <a:lstStyle/>
          <a:p>
            <a:r>
              <a:rPr lang="es-MX" sz="5400" b="1" dirty="0">
                <a:solidFill>
                  <a:srgbClr val="EA8222"/>
                </a:solidFill>
                <a:latin typeface="Helvetica" pitchFamily="2" charset="0"/>
              </a:rPr>
              <a:t>Título Aquí</a:t>
            </a:r>
          </a:p>
        </p:txBody>
      </p:sp>
      <p:sp>
        <p:nvSpPr>
          <p:cNvPr id="9" name="CuadroTexto 8">
            <a:extLst>
              <a:ext uri="{FF2B5EF4-FFF2-40B4-BE49-F238E27FC236}">
                <a16:creationId xmlns:a16="http://schemas.microsoft.com/office/drawing/2014/main" id="{6260CA1F-0594-A54C-BFE0-0D461D004674}"/>
              </a:ext>
            </a:extLst>
          </p:cNvPr>
          <p:cNvSpPr txBox="1"/>
          <p:nvPr/>
        </p:nvSpPr>
        <p:spPr>
          <a:xfrm>
            <a:off x="5568950" y="3674860"/>
            <a:ext cx="3810000" cy="584775"/>
          </a:xfrm>
          <a:prstGeom prst="rect">
            <a:avLst/>
          </a:prstGeom>
          <a:noFill/>
        </p:spPr>
        <p:txBody>
          <a:bodyPr wrap="square" rtlCol="0">
            <a:spAutoFit/>
          </a:bodyPr>
          <a:lstStyle/>
          <a:p>
            <a:r>
              <a:rPr lang="es-MX" sz="3200" dirty="0">
                <a:solidFill>
                  <a:srgbClr val="350C0E"/>
                </a:solidFill>
                <a:latin typeface="Helvetica Light" panose="020B0403020202020204" pitchFamily="34" charset="0"/>
              </a:rPr>
              <a:t>Subtítulo</a:t>
            </a:r>
          </a:p>
        </p:txBody>
      </p:sp>
    </p:spTree>
    <p:extLst>
      <p:ext uri="{BB962C8B-B14F-4D97-AF65-F5344CB8AC3E}">
        <p14:creationId xmlns:p14="http://schemas.microsoft.com/office/powerpoint/2010/main" val="291044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69AF84-0DD8-504E-A698-C564209E424D}"/>
              </a:ext>
            </a:extLst>
          </p:cNvPr>
          <p:cNvSpPr/>
          <p:nvPr/>
        </p:nvSpPr>
        <p:spPr>
          <a:xfrm>
            <a:off x="7213600" y="0"/>
            <a:ext cx="497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7B451556-355E-1C43-B54E-C6E73156757F}"/>
              </a:ext>
            </a:extLst>
          </p:cNvPr>
          <p:cNvSpPr txBox="1"/>
          <p:nvPr/>
        </p:nvSpPr>
        <p:spPr>
          <a:xfrm>
            <a:off x="2216150" y="2113142"/>
            <a:ext cx="3810000" cy="646331"/>
          </a:xfrm>
          <a:prstGeom prst="rect">
            <a:avLst/>
          </a:prstGeom>
          <a:noFill/>
        </p:spPr>
        <p:txBody>
          <a:bodyPr wrap="square" rtlCol="0">
            <a:spAutoFit/>
          </a:bodyPr>
          <a:lstStyle/>
          <a:p>
            <a:r>
              <a:rPr lang="es-MX" sz="3600" b="1" dirty="0">
                <a:solidFill>
                  <a:srgbClr val="EA8222"/>
                </a:solidFill>
                <a:latin typeface="HELVETICA LIGHT" panose="020B0403020202020204" pitchFamily="34" charset="0"/>
              </a:rPr>
              <a:t>Título Aquí</a:t>
            </a:r>
          </a:p>
        </p:txBody>
      </p:sp>
      <p:sp>
        <p:nvSpPr>
          <p:cNvPr id="9" name="CuadroTexto 8">
            <a:extLst>
              <a:ext uri="{FF2B5EF4-FFF2-40B4-BE49-F238E27FC236}">
                <a16:creationId xmlns:a16="http://schemas.microsoft.com/office/drawing/2014/main" id="{8FE74058-A4E6-CE41-B8BA-2FA4F7C1F35F}"/>
              </a:ext>
            </a:extLst>
          </p:cNvPr>
          <p:cNvSpPr txBox="1"/>
          <p:nvPr/>
        </p:nvSpPr>
        <p:spPr>
          <a:xfrm>
            <a:off x="2286000" y="3246708"/>
            <a:ext cx="4457700" cy="1754326"/>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0" name="CuadroTexto 9">
            <a:extLst>
              <a:ext uri="{FF2B5EF4-FFF2-40B4-BE49-F238E27FC236}">
                <a16:creationId xmlns:a16="http://schemas.microsoft.com/office/drawing/2014/main" id="{CF8F80E4-E1D8-2C46-B7DE-871EE00D50C1}"/>
              </a:ext>
            </a:extLst>
          </p:cNvPr>
          <p:cNvSpPr txBox="1"/>
          <p:nvPr/>
        </p:nvSpPr>
        <p:spPr>
          <a:xfrm>
            <a:off x="2286000" y="2579898"/>
            <a:ext cx="3810000" cy="523220"/>
          </a:xfrm>
          <a:prstGeom prst="rect">
            <a:avLst/>
          </a:prstGeom>
          <a:noFill/>
        </p:spPr>
        <p:txBody>
          <a:bodyPr wrap="square" rtlCol="0">
            <a:spAutoFit/>
          </a:bodyPr>
          <a:lstStyle/>
          <a:p>
            <a:r>
              <a:rPr lang="es-MX" sz="2800" dirty="0">
                <a:solidFill>
                  <a:srgbClr val="350C0E"/>
                </a:solidFill>
                <a:latin typeface="Helvetica Light" panose="020B0403020202020204" pitchFamily="34" charset="0"/>
              </a:rPr>
              <a:t>Subtítulo</a:t>
            </a:r>
          </a:p>
        </p:txBody>
      </p:sp>
      <p:pic>
        <p:nvPicPr>
          <p:cNvPr id="11" name="Imagen 10">
            <a:extLst>
              <a:ext uri="{FF2B5EF4-FFF2-40B4-BE49-F238E27FC236}">
                <a16:creationId xmlns:a16="http://schemas.microsoft.com/office/drawing/2014/main" id="{1510444A-E420-EF47-9E4B-D0C8D30EC563}"/>
              </a:ext>
            </a:extLst>
          </p:cNvPr>
          <p:cNvPicPr>
            <a:picLocks noChangeAspect="1"/>
          </p:cNvPicPr>
          <p:nvPr/>
        </p:nvPicPr>
        <p:blipFill>
          <a:blip r:embed="rId2"/>
          <a:stretch>
            <a:fillRect/>
          </a:stretch>
        </p:blipFill>
        <p:spPr>
          <a:xfrm>
            <a:off x="9702800" y="3177931"/>
            <a:ext cx="502138" cy="502138"/>
          </a:xfrm>
          <a:prstGeom prst="rect">
            <a:avLst/>
          </a:prstGeom>
        </p:spPr>
      </p:pic>
    </p:spTree>
    <p:extLst>
      <p:ext uri="{BB962C8B-B14F-4D97-AF65-F5344CB8AC3E}">
        <p14:creationId xmlns:p14="http://schemas.microsoft.com/office/powerpoint/2010/main" val="334557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B52647B-19B0-AF47-AB64-B4D093C21139}"/>
              </a:ext>
            </a:extLst>
          </p:cNvPr>
          <p:cNvSpPr txBox="1"/>
          <p:nvPr/>
        </p:nvSpPr>
        <p:spPr>
          <a:xfrm>
            <a:off x="4191000" y="2385043"/>
            <a:ext cx="3810000" cy="646331"/>
          </a:xfrm>
          <a:prstGeom prst="rect">
            <a:avLst/>
          </a:prstGeom>
          <a:noFill/>
        </p:spPr>
        <p:txBody>
          <a:bodyPr wrap="square" rtlCol="0">
            <a:spAutoFit/>
          </a:bodyPr>
          <a:lstStyle/>
          <a:p>
            <a:pPr algn="ctr"/>
            <a:r>
              <a:rPr lang="es-MX" sz="3600" b="1" dirty="0">
                <a:solidFill>
                  <a:srgbClr val="EA8222"/>
                </a:solidFill>
                <a:latin typeface="HELVETICA LIGHT" panose="020B0403020202020204" pitchFamily="34" charset="0"/>
              </a:rPr>
              <a:t>Título Aquí</a:t>
            </a:r>
          </a:p>
        </p:txBody>
      </p:sp>
      <p:sp>
        <p:nvSpPr>
          <p:cNvPr id="7" name="CuadroTexto 6">
            <a:extLst>
              <a:ext uri="{FF2B5EF4-FFF2-40B4-BE49-F238E27FC236}">
                <a16:creationId xmlns:a16="http://schemas.microsoft.com/office/drawing/2014/main" id="{E42ECADD-8FDF-AF4F-A79B-D525A9A6ECB2}"/>
              </a:ext>
            </a:extLst>
          </p:cNvPr>
          <p:cNvSpPr txBox="1"/>
          <p:nvPr/>
        </p:nvSpPr>
        <p:spPr>
          <a:xfrm>
            <a:off x="2247900" y="3526108"/>
            <a:ext cx="8051800" cy="646331"/>
          </a:xfrm>
          <a:prstGeom prst="rect">
            <a:avLst/>
          </a:prstGeom>
          <a:noFill/>
        </p:spPr>
        <p:txBody>
          <a:bodyPr wrap="square" rtlCol="0">
            <a:spAutoFit/>
          </a:bodyPr>
          <a:lstStyle/>
          <a:p>
            <a:pPr algn="ctr"/>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8" name="CuadroTexto 7">
            <a:extLst>
              <a:ext uri="{FF2B5EF4-FFF2-40B4-BE49-F238E27FC236}">
                <a16:creationId xmlns:a16="http://schemas.microsoft.com/office/drawing/2014/main" id="{435B3292-5C16-1A4C-98DA-A4573DA867AB}"/>
              </a:ext>
            </a:extLst>
          </p:cNvPr>
          <p:cNvSpPr txBox="1"/>
          <p:nvPr/>
        </p:nvSpPr>
        <p:spPr>
          <a:xfrm>
            <a:off x="4191000" y="2806435"/>
            <a:ext cx="3810000" cy="523220"/>
          </a:xfrm>
          <a:prstGeom prst="rect">
            <a:avLst/>
          </a:prstGeom>
          <a:noFill/>
        </p:spPr>
        <p:txBody>
          <a:bodyPr wrap="square" rtlCol="0">
            <a:spAutoFit/>
          </a:bodyPr>
          <a:lstStyle/>
          <a:p>
            <a:pPr algn="ctr"/>
            <a:r>
              <a:rPr lang="es-MX" sz="2800" dirty="0">
                <a:solidFill>
                  <a:srgbClr val="CF340B"/>
                </a:solidFill>
                <a:latin typeface="Helvetica Light" panose="020B0403020202020204" pitchFamily="34" charset="0"/>
              </a:rPr>
              <a:t>Subtítulo</a:t>
            </a:r>
          </a:p>
        </p:txBody>
      </p:sp>
    </p:spTree>
    <p:extLst>
      <p:ext uri="{BB962C8B-B14F-4D97-AF65-F5344CB8AC3E}">
        <p14:creationId xmlns:p14="http://schemas.microsoft.com/office/powerpoint/2010/main" val="19429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1699E0-86F2-2340-B104-CCB488D40036}"/>
              </a:ext>
            </a:extLst>
          </p:cNvPr>
          <p:cNvSpPr txBox="1"/>
          <p:nvPr/>
        </p:nvSpPr>
        <p:spPr>
          <a:xfrm>
            <a:off x="1498600" y="4936675"/>
            <a:ext cx="3810000" cy="769441"/>
          </a:xfrm>
          <a:prstGeom prst="rect">
            <a:avLst/>
          </a:prstGeom>
          <a:noFill/>
        </p:spPr>
        <p:txBody>
          <a:bodyPr wrap="square" rtlCol="0">
            <a:spAutoFit/>
          </a:bodyPr>
          <a:lstStyle/>
          <a:p>
            <a:pPr algn="r"/>
            <a:r>
              <a:rPr lang="es-MX" sz="4400" b="1" dirty="0">
                <a:solidFill>
                  <a:schemeClr val="bg1"/>
                </a:solidFill>
                <a:latin typeface="Helvetica" pitchFamily="2" charset="0"/>
              </a:rPr>
              <a:t>Título Aquí</a:t>
            </a:r>
          </a:p>
        </p:txBody>
      </p:sp>
      <p:pic>
        <p:nvPicPr>
          <p:cNvPr id="5" name="Imagen 4">
            <a:extLst>
              <a:ext uri="{FF2B5EF4-FFF2-40B4-BE49-F238E27FC236}">
                <a16:creationId xmlns:a16="http://schemas.microsoft.com/office/drawing/2014/main" id="{6631C14E-ADA1-D44E-9601-048B88948A1E}"/>
              </a:ext>
            </a:extLst>
          </p:cNvPr>
          <p:cNvPicPr>
            <a:picLocks noChangeAspect="1"/>
          </p:cNvPicPr>
          <p:nvPr/>
        </p:nvPicPr>
        <p:blipFill>
          <a:blip r:embed="rId2"/>
          <a:stretch>
            <a:fillRect/>
          </a:stretch>
        </p:blipFill>
        <p:spPr>
          <a:xfrm>
            <a:off x="9067800" y="3095778"/>
            <a:ext cx="502138" cy="502138"/>
          </a:xfrm>
          <a:prstGeom prst="rect">
            <a:avLst/>
          </a:prstGeom>
        </p:spPr>
      </p:pic>
    </p:spTree>
    <p:extLst>
      <p:ext uri="{BB962C8B-B14F-4D97-AF65-F5344CB8AC3E}">
        <p14:creationId xmlns:p14="http://schemas.microsoft.com/office/powerpoint/2010/main" val="153762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DECC1CA-D2F5-E440-BB73-0BE7F4BC874F}"/>
              </a:ext>
            </a:extLst>
          </p:cNvPr>
          <p:cNvSpPr/>
          <p:nvPr/>
        </p:nvSpPr>
        <p:spPr>
          <a:xfrm>
            <a:off x="7708900" y="0"/>
            <a:ext cx="4483100" cy="591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0B7DDB5A-06AB-E746-805D-984E411AE134}"/>
              </a:ext>
            </a:extLst>
          </p:cNvPr>
          <p:cNvPicPr>
            <a:picLocks noChangeAspect="1"/>
          </p:cNvPicPr>
          <p:nvPr/>
        </p:nvPicPr>
        <p:blipFill>
          <a:blip r:embed="rId2"/>
          <a:stretch>
            <a:fillRect/>
          </a:stretch>
        </p:blipFill>
        <p:spPr>
          <a:xfrm>
            <a:off x="9817058" y="2708031"/>
            <a:ext cx="502138" cy="502138"/>
          </a:xfrm>
          <a:prstGeom prst="rect">
            <a:avLst/>
          </a:prstGeom>
        </p:spPr>
      </p:pic>
      <p:sp>
        <p:nvSpPr>
          <p:cNvPr id="7" name="CuadroTexto 6">
            <a:extLst>
              <a:ext uri="{FF2B5EF4-FFF2-40B4-BE49-F238E27FC236}">
                <a16:creationId xmlns:a16="http://schemas.microsoft.com/office/drawing/2014/main" id="{87D122B5-81FB-9244-9D3F-4A90FEF732F1}"/>
              </a:ext>
            </a:extLst>
          </p:cNvPr>
          <p:cNvSpPr txBox="1"/>
          <p:nvPr/>
        </p:nvSpPr>
        <p:spPr>
          <a:xfrm>
            <a:off x="1664146" y="1935342"/>
            <a:ext cx="3810000" cy="646331"/>
          </a:xfrm>
          <a:prstGeom prst="rect">
            <a:avLst/>
          </a:prstGeom>
          <a:noFill/>
        </p:spPr>
        <p:txBody>
          <a:bodyPr wrap="square" rtlCol="0">
            <a:spAutoFit/>
          </a:bodyPr>
          <a:lstStyle/>
          <a:p>
            <a:r>
              <a:rPr lang="es-MX" sz="3600" b="1" dirty="0">
                <a:solidFill>
                  <a:srgbClr val="EA8222"/>
                </a:solidFill>
                <a:latin typeface="HELVETICA LIGHT" panose="020B0403020202020204" pitchFamily="34" charset="0"/>
              </a:rPr>
              <a:t>Título Aquí</a:t>
            </a:r>
          </a:p>
        </p:txBody>
      </p:sp>
      <p:sp>
        <p:nvSpPr>
          <p:cNvPr id="8" name="CuadroTexto 7">
            <a:extLst>
              <a:ext uri="{FF2B5EF4-FFF2-40B4-BE49-F238E27FC236}">
                <a16:creationId xmlns:a16="http://schemas.microsoft.com/office/drawing/2014/main" id="{E1FA771D-C53F-884C-B60E-A162C1DCDCD5}"/>
              </a:ext>
            </a:extLst>
          </p:cNvPr>
          <p:cNvSpPr txBox="1"/>
          <p:nvPr/>
        </p:nvSpPr>
        <p:spPr>
          <a:xfrm>
            <a:off x="1664146" y="3068908"/>
            <a:ext cx="4457700" cy="1754326"/>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9" name="CuadroTexto 8">
            <a:extLst>
              <a:ext uri="{FF2B5EF4-FFF2-40B4-BE49-F238E27FC236}">
                <a16:creationId xmlns:a16="http://schemas.microsoft.com/office/drawing/2014/main" id="{C41BEBF7-8625-4F4C-97F6-BE0F173B4BF3}"/>
              </a:ext>
            </a:extLst>
          </p:cNvPr>
          <p:cNvSpPr txBox="1"/>
          <p:nvPr/>
        </p:nvSpPr>
        <p:spPr>
          <a:xfrm>
            <a:off x="1664146" y="2402098"/>
            <a:ext cx="3810000" cy="523220"/>
          </a:xfrm>
          <a:prstGeom prst="rect">
            <a:avLst/>
          </a:prstGeom>
          <a:noFill/>
        </p:spPr>
        <p:txBody>
          <a:bodyPr wrap="square" rtlCol="0">
            <a:spAutoFit/>
          </a:bodyPr>
          <a:lstStyle/>
          <a:p>
            <a:r>
              <a:rPr lang="es-MX" sz="2800" dirty="0">
                <a:solidFill>
                  <a:srgbClr val="350C0E"/>
                </a:solidFill>
                <a:latin typeface="Helvetica Light" panose="020B0403020202020204" pitchFamily="34" charset="0"/>
              </a:rPr>
              <a:t>Subtítulo</a:t>
            </a:r>
          </a:p>
        </p:txBody>
      </p:sp>
    </p:spTree>
    <p:extLst>
      <p:ext uri="{BB962C8B-B14F-4D97-AF65-F5344CB8AC3E}">
        <p14:creationId xmlns:p14="http://schemas.microsoft.com/office/powerpoint/2010/main" val="212967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93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4C1E5-7241-3241-A10D-2EF1AED00FB6}"/>
              </a:ext>
            </a:extLst>
          </p:cNvPr>
          <p:cNvPicPr>
            <a:picLocks noChangeAspect="1"/>
          </p:cNvPicPr>
          <p:nvPr/>
        </p:nvPicPr>
        <p:blipFill>
          <a:blip r:embed="rId3"/>
          <a:stretch>
            <a:fillRect/>
          </a:stretch>
        </p:blipFill>
        <p:spPr>
          <a:xfrm>
            <a:off x="760207" y="2769650"/>
            <a:ext cx="299343" cy="366937"/>
          </a:xfrm>
          <a:prstGeom prst="rect">
            <a:avLst/>
          </a:prstGeom>
        </p:spPr>
      </p:pic>
      <p:pic>
        <p:nvPicPr>
          <p:cNvPr id="4" name="Picture 3">
            <a:extLst>
              <a:ext uri="{FF2B5EF4-FFF2-40B4-BE49-F238E27FC236}">
                <a16:creationId xmlns:a16="http://schemas.microsoft.com/office/drawing/2014/main" id="{6A418EF5-7CCF-4B4F-8D87-64B79EC5D0FA}"/>
              </a:ext>
            </a:extLst>
          </p:cNvPr>
          <p:cNvPicPr>
            <a:picLocks noChangeAspect="1"/>
          </p:cNvPicPr>
          <p:nvPr/>
        </p:nvPicPr>
        <p:blipFill>
          <a:blip r:embed="rId4"/>
          <a:stretch>
            <a:fillRect/>
          </a:stretch>
        </p:blipFill>
        <p:spPr>
          <a:xfrm>
            <a:off x="774691" y="3353818"/>
            <a:ext cx="270375" cy="337969"/>
          </a:xfrm>
          <a:prstGeom prst="rect">
            <a:avLst/>
          </a:prstGeom>
        </p:spPr>
      </p:pic>
      <p:pic>
        <p:nvPicPr>
          <p:cNvPr id="5" name="Picture 4">
            <a:extLst>
              <a:ext uri="{FF2B5EF4-FFF2-40B4-BE49-F238E27FC236}">
                <a16:creationId xmlns:a16="http://schemas.microsoft.com/office/drawing/2014/main" id="{6901C5A5-F1E0-A34E-B2A9-3D93D2180167}"/>
              </a:ext>
            </a:extLst>
          </p:cNvPr>
          <p:cNvPicPr>
            <a:picLocks noChangeAspect="1"/>
          </p:cNvPicPr>
          <p:nvPr/>
        </p:nvPicPr>
        <p:blipFill>
          <a:blip r:embed="rId5"/>
          <a:stretch>
            <a:fillRect/>
          </a:stretch>
        </p:blipFill>
        <p:spPr>
          <a:xfrm>
            <a:off x="740894" y="3897541"/>
            <a:ext cx="337968" cy="337968"/>
          </a:xfrm>
          <a:prstGeom prst="rect">
            <a:avLst/>
          </a:prstGeom>
        </p:spPr>
      </p:pic>
      <p:pic>
        <p:nvPicPr>
          <p:cNvPr id="6" name="Picture 5">
            <a:extLst>
              <a:ext uri="{FF2B5EF4-FFF2-40B4-BE49-F238E27FC236}">
                <a16:creationId xmlns:a16="http://schemas.microsoft.com/office/drawing/2014/main" id="{23EC63D6-4724-FA43-B849-BF7AF9A4602D}"/>
              </a:ext>
            </a:extLst>
          </p:cNvPr>
          <p:cNvPicPr>
            <a:picLocks noChangeAspect="1"/>
          </p:cNvPicPr>
          <p:nvPr/>
        </p:nvPicPr>
        <p:blipFill>
          <a:blip r:embed="rId6"/>
          <a:stretch>
            <a:fillRect/>
          </a:stretch>
        </p:blipFill>
        <p:spPr>
          <a:xfrm>
            <a:off x="1380443" y="2769652"/>
            <a:ext cx="260718" cy="366936"/>
          </a:xfrm>
          <a:prstGeom prst="rect">
            <a:avLst/>
          </a:prstGeom>
        </p:spPr>
      </p:pic>
      <p:pic>
        <p:nvPicPr>
          <p:cNvPr id="7" name="Picture 6">
            <a:extLst>
              <a:ext uri="{FF2B5EF4-FFF2-40B4-BE49-F238E27FC236}">
                <a16:creationId xmlns:a16="http://schemas.microsoft.com/office/drawing/2014/main" id="{338687B9-AC3E-0043-9C71-09F93D9766B5}"/>
              </a:ext>
            </a:extLst>
          </p:cNvPr>
          <p:cNvPicPr>
            <a:picLocks noChangeAspect="1"/>
          </p:cNvPicPr>
          <p:nvPr/>
        </p:nvPicPr>
        <p:blipFill>
          <a:blip r:embed="rId7"/>
          <a:stretch>
            <a:fillRect/>
          </a:stretch>
        </p:blipFill>
        <p:spPr>
          <a:xfrm>
            <a:off x="1421082" y="3348056"/>
            <a:ext cx="231750" cy="347625"/>
          </a:xfrm>
          <a:prstGeom prst="rect">
            <a:avLst/>
          </a:prstGeom>
        </p:spPr>
      </p:pic>
      <p:pic>
        <p:nvPicPr>
          <p:cNvPr id="8" name="Picture 7">
            <a:extLst>
              <a:ext uri="{FF2B5EF4-FFF2-40B4-BE49-F238E27FC236}">
                <a16:creationId xmlns:a16="http://schemas.microsoft.com/office/drawing/2014/main" id="{5BEA457D-A347-8746-9254-E3717AB7776C}"/>
              </a:ext>
            </a:extLst>
          </p:cNvPr>
          <p:cNvPicPr>
            <a:picLocks noChangeAspect="1"/>
          </p:cNvPicPr>
          <p:nvPr/>
        </p:nvPicPr>
        <p:blipFill>
          <a:blip r:embed="rId8"/>
          <a:stretch>
            <a:fillRect/>
          </a:stretch>
        </p:blipFill>
        <p:spPr>
          <a:xfrm>
            <a:off x="1415359" y="3897541"/>
            <a:ext cx="337968" cy="337968"/>
          </a:xfrm>
          <a:prstGeom prst="rect">
            <a:avLst/>
          </a:prstGeom>
        </p:spPr>
      </p:pic>
      <p:pic>
        <p:nvPicPr>
          <p:cNvPr id="9" name="Picture 8">
            <a:extLst>
              <a:ext uri="{FF2B5EF4-FFF2-40B4-BE49-F238E27FC236}">
                <a16:creationId xmlns:a16="http://schemas.microsoft.com/office/drawing/2014/main" id="{E8E76471-C487-5440-BD57-53C239881424}"/>
              </a:ext>
            </a:extLst>
          </p:cNvPr>
          <p:cNvPicPr>
            <a:picLocks noChangeAspect="1"/>
          </p:cNvPicPr>
          <p:nvPr/>
        </p:nvPicPr>
        <p:blipFill>
          <a:blip r:embed="rId9"/>
          <a:stretch>
            <a:fillRect/>
          </a:stretch>
        </p:blipFill>
        <p:spPr>
          <a:xfrm>
            <a:off x="1970138" y="2769650"/>
            <a:ext cx="366937" cy="366937"/>
          </a:xfrm>
          <a:prstGeom prst="rect">
            <a:avLst/>
          </a:prstGeom>
        </p:spPr>
      </p:pic>
      <p:pic>
        <p:nvPicPr>
          <p:cNvPr id="10" name="Picture 9">
            <a:extLst>
              <a:ext uri="{FF2B5EF4-FFF2-40B4-BE49-F238E27FC236}">
                <a16:creationId xmlns:a16="http://schemas.microsoft.com/office/drawing/2014/main" id="{D58A66B1-500F-7949-B67E-D348F9CE1D55}"/>
              </a:ext>
            </a:extLst>
          </p:cNvPr>
          <p:cNvPicPr>
            <a:picLocks noChangeAspect="1"/>
          </p:cNvPicPr>
          <p:nvPr/>
        </p:nvPicPr>
        <p:blipFill>
          <a:blip r:embed="rId10"/>
          <a:stretch>
            <a:fillRect/>
          </a:stretch>
        </p:blipFill>
        <p:spPr>
          <a:xfrm>
            <a:off x="2013319" y="3353819"/>
            <a:ext cx="318656" cy="337968"/>
          </a:xfrm>
          <a:prstGeom prst="rect">
            <a:avLst/>
          </a:prstGeom>
        </p:spPr>
      </p:pic>
      <p:pic>
        <p:nvPicPr>
          <p:cNvPr id="11" name="Picture 10">
            <a:extLst>
              <a:ext uri="{FF2B5EF4-FFF2-40B4-BE49-F238E27FC236}">
                <a16:creationId xmlns:a16="http://schemas.microsoft.com/office/drawing/2014/main" id="{38EDD4A3-F66E-E142-BB71-56D42DBCBC34}"/>
              </a:ext>
            </a:extLst>
          </p:cNvPr>
          <p:cNvPicPr>
            <a:picLocks noChangeAspect="1"/>
          </p:cNvPicPr>
          <p:nvPr/>
        </p:nvPicPr>
        <p:blipFill>
          <a:blip r:embed="rId11"/>
          <a:stretch>
            <a:fillRect/>
          </a:stretch>
        </p:blipFill>
        <p:spPr>
          <a:xfrm>
            <a:off x="2088875" y="3897541"/>
            <a:ext cx="337968" cy="337968"/>
          </a:xfrm>
          <a:prstGeom prst="rect">
            <a:avLst/>
          </a:prstGeom>
        </p:spPr>
      </p:pic>
      <p:pic>
        <p:nvPicPr>
          <p:cNvPr id="12" name="Picture 11">
            <a:extLst>
              <a:ext uri="{FF2B5EF4-FFF2-40B4-BE49-F238E27FC236}">
                <a16:creationId xmlns:a16="http://schemas.microsoft.com/office/drawing/2014/main" id="{8256E1EA-383A-BE4C-8565-699E6FEBD578}"/>
              </a:ext>
            </a:extLst>
          </p:cNvPr>
          <p:cNvPicPr>
            <a:picLocks noChangeAspect="1"/>
          </p:cNvPicPr>
          <p:nvPr/>
        </p:nvPicPr>
        <p:blipFill>
          <a:blip r:embed="rId12"/>
          <a:stretch>
            <a:fillRect/>
          </a:stretch>
        </p:blipFill>
        <p:spPr>
          <a:xfrm>
            <a:off x="2699534" y="2815740"/>
            <a:ext cx="366937" cy="289687"/>
          </a:xfrm>
          <a:prstGeom prst="rect">
            <a:avLst/>
          </a:prstGeom>
        </p:spPr>
      </p:pic>
      <p:pic>
        <p:nvPicPr>
          <p:cNvPr id="13" name="Picture 12">
            <a:extLst>
              <a:ext uri="{FF2B5EF4-FFF2-40B4-BE49-F238E27FC236}">
                <a16:creationId xmlns:a16="http://schemas.microsoft.com/office/drawing/2014/main" id="{666EB0FD-C889-9C46-8967-619F3F129E2E}"/>
              </a:ext>
            </a:extLst>
          </p:cNvPr>
          <p:cNvPicPr>
            <a:picLocks noChangeAspect="1"/>
          </p:cNvPicPr>
          <p:nvPr/>
        </p:nvPicPr>
        <p:blipFill>
          <a:blip r:embed="rId13"/>
          <a:stretch>
            <a:fillRect/>
          </a:stretch>
        </p:blipFill>
        <p:spPr>
          <a:xfrm>
            <a:off x="2719855" y="3399909"/>
            <a:ext cx="337968" cy="260718"/>
          </a:xfrm>
          <a:prstGeom prst="rect">
            <a:avLst/>
          </a:prstGeom>
        </p:spPr>
      </p:pic>
      <p:pic>
        <p:nvPicPr>
          <p:cNvPr id="14" name="Picture 13">
            <a:extLst>
              <a:ext uri="{FF2B5EF4-FFF2-40B4-BE49-F238E27FC236}">
                <a16:creationId xmlns:a16="http://schemas.microsoft.com/office/drawing/2014/main" id="{C45FA443-0ED1-DF4F-8F31-D7B84CD61033}"/>
              </a:ext>
            </a:extLst>
          </p:cNvPr>
          <p:cNvPicPr>
            <a:picLocks noChangeAspect="1"/>
          </p:cNvPicPr>
          <p:nvPr/>
        </p:nvPicPr>
        <p:blipFill>
          <a:blip r:embed="rId14"/>
          <a:stretch>
            <a:fillRect/>
          </a:stretch>
        </p:blipFill>
        <p:spPr>
          <a:xfrm>
            <a:off x="2762391" y="3897541"/>
            <a:ext cx="337968" cy="337968"/>
          </a:xfrm>
          <a:prstGeom prst="rect">
            <a:avLst/>
          </a:prstGeom>
        </p:spPr>
      </p:pic>
      <p:pic>
        <p:nvPicPr>
          <p:cNvPr id="15" name="Picture 14">
            <a:extLst>
              <a:ext uri="{FF2B5EF4-FFF2-40B4-BE49-F238E27FC236}">
                <a16:creationId xmlns:a16="http://schemas.microsoft.com/office/drawing/2014/main" id="{F8391426-360F-F84F-A0A7-8809EDACBEC0}"/>
              </a:ext>
            </a:extLst>
          </p:cNvPr>
          <p:cNvPicPr>
            <a:picLocks noChangeAspect="1"/>
          </p:cNvPicPr>
          <p:nvPr/>
        </p:nvPicPr>
        <p:blipFill>
          <a:blip r:embed="rId15"/>
          <a:stretch>
            <a:fillRect/>
          </a:stretch>
        </p:blipFill>
        <p:spPr>
          <a:xfrm>
            <a:off x="3428930" y="2769650"/>
            <a:ext cx="280031" cy="366937"/>
          </a:xfrm>
          <a:prstGeom prst="rect">
            <a:avLst/>
          </a:prstGeom>
        </p:spPr>
      </p:pic>
      <p:pic>
        <p:nvPicPr>
          <p:cNvPr id="16" name="Picture 15">
            <a:extLst>
              <a:ext uri="{FF2B5EF4-FFF2-40B4-BE49-F238E27FC236}">
                <a16:creationId xmlns:a16="http://schemas.microsoft.com/office/drawing/2014/main" id="{591F0A4D-99BA-6A4F-8DD8-893C67B73D73}"/>
              </a:ext>
            </a:extLst>
          </p:cNvPr>
          <p:cNvPicPr>
            <a:picLocks noChangeAspect="1"/>
          </p:cNvPicPr>
          <p:nvPr/>
        </p:nvPicPr>
        <p:blipFill>
          <a:blip r:embed="rId16"/>
          <a:stretch>
            <a:fillRect/>
          </a:stretch>
        </p:blipFill>
        <p:spPr>
          <a:xfrm>
            <a:off x="3451791" y="3353819"/>
            <a:ext cx="260718" cy="337968"/>
          </a:xfrm>
          <a:prstGeom prst="rect">
            <a:avLst/>
          </a:prstGeom>
        </p:spPr>
      </p:pic>
      <p:pic>
        <p:nvPicPr>
          <p:cNvPr id="17" name="Picture 16">
            <a:extLst>
              <a:ext uri="{FF2B5EF4-FFF2-40B4-BE49-F238E27FC236}">
                <a16:creationId xmlns:a16="http://schemas.microsoft.com/office/drawing/2014/main" id="{B8B3FA60-E72B-A341-844F-E5106DB2B970}"/>
              </a:ext>
            </a:extLst>
          </p:cNvPr>
          <p:cNvPicPr>
            <a:picLocks noChangeAspect="1"/>
          </p:cNvPicPr>
          <p:nvPr/>
        </p:nvPicPr>
        <p:blipFill>
          <a:blip r:embed="rId17"/>
          <a:stretch>
            <a:fillRect/>
          </a:stretch>
        </p:blipFill>
        <p:spPr>
          <a:xfrm>
            <a:off x="3435907" y="3897541"/>
            <a:ext cx="337968" cy="337968"/>
          </a:xfrm>
          <a:prstGeom prst="rect">
            <a:avLst/>
          </a:prstGeom>
        </p:spPr>
      </p:pic>
      <p:pic>
        <p:nvPicPr>
          <p:cNvPr id="18" name="Picture 17">
            <a:extLst>
              <a:ext uri="{FF2B5EF4-FFF2-40B4-BE49-F238E27FC236}">
                <a16:creationId xmlns:a16="http://schemas.microsoft.com/office/drawing/2014/main" id="{54C7E2D1-D48E-BF49-B758-BDDDBFA052E8}"/>
              </a:ext>
            </a:extLst>
          </p:cNvPr>
          <p:cNvPicPr>
            <a:picLocks noChangeAspect="1"/>
          </p:cNvPicPr>
          <p:nvPr/>
        </p:nvPicPr>
        <p:blipFill>
          <a:blip r:embed="rId18"/>
          <a:stretch>
            <a:fillRect/>
          </a:stretch>
        </p:blipFill>
        <p:spPr>
          <a:xfrm>
            <a:off x="4044028" y="2769650"/>
            <a:ext cx="366937" cy="366937"/>
          </a:xfrm>
          <a:prstGeom prst="rect">
            <a:avLst/>
          </a:prstGeom>
        </p:spPr>
      </p:pic>
      <p:pic>
        <p:nvPicPr>
          <p:cNvPr id="19" name="Picture 18">
            <a:extLst>
              <a:ext uri="{FF2B5EF4-FFF2-40B4-BE49-F238E27FC236}">
                <a16:creationId xmlns:a16="http://schemas.microsoft.com/office/drawing/2014/main" id="{085ECE27-53EB-184B-8034-1AFB578697A1}"/>
              </a:ext>
            </a:extLst>
          </p:cNvPr>
          <p:cNvPicPr>
            <a:picLocks noChangeAspect="1"/>
          </p:cNvPicPr>
          <p:nvPr/>
        </p:nvPicPr>
        <p:blipFill>
          <a:blip r:embed="rId19"/>
          <a:stretch>
            <a:fillRect/>
          </a:stretch>
        </p:blipFill>
        <p:spPr>
          <a:xfrm>
            <a:off x="4082129" y="3359580"/>
            <a:ext cx="337968" cy="328312"/>
          </a:xfrm>
          <a:prstGeom prst="rect">
            <a:avLst/>
          </a:prstGeom>
        </p:spPr>
      </p:pic>
      <p:pic>
        <p:nvPicPr>
          <p:cNvPr id="20" name="Picture 19">
            <a:extLst>
              <a:ext uri="{FF2B5EF4-FFF2-40B4-BE49-F238E27FC236}">
                <a16:creationId xmlns:a16="http://schemas.microsoft.com/office/drawing/2014/main" id="{DB0315D0-D056-3947-814D-9E1A80912C81}"/>
              </a:ext>
            </a:extLst>
          </p:cNvPr>
          <p:cNvPicPr>
            <a:picLocks noChangeAspect="1"/>
          </p:cNvPicPr>
          <p:nvPr/>
        </p:nvPicPr>
        <p:blipFill>
          <a:blip r:embed="rId20"/>
          <a:stretch>
            <a:fillRect/>
          </a:stretch>
        </p:blipFill>
        <p:spPr>
          <a:xfrm>
            <a:off x="4109425" y="3897541"/>
            <a:ext cx="337968" cy="337968"/>
          </a:xfrm>
          <a:prstGeom prst="rect">
            <a:avLst/>
          </a:prstGeom>
        </p:spPr>
      </p:pic>
      <p:pic>
        <p:nvPicPr>
          <p:cNvPr id="28" name="Picture 27">
            <a:extLst>
              <a:ext uri="{FF2B5EF4-FFF2-40B4-BE49-F238E27FC236}">
                <a16:creationId xmlns:a16="http://schemas.microsoft.com/office/drawing/2014/main" id="{C8372D16-0BAC-9149-808B-089F8314D668}"/>
              </a:ext>
            </a:extLst>
          </p:cNvPr>
          <p:cNvPicPr>
            <a:picLocks noChangeAspect="1"/>
          </p:cNvPicPr>
          <p:nvPr/>
        </p:nvPicPr>
        <p:blipFill>
          <a:blip r:embed="rId21"/>
          <a:stretch>
            <a:fillRect/>
          </a:stretch>
        </p:blipFill>
        <p:spPr>
          <a:xfrm>
            <a:off x="723377" y="5281151"/>
            <a:ext cx="373300" cy="373300"/>
          </a:xfrm>
          <a:prstGeom prst="rect">
            <a:avLst/>
          </a:prstGeom>
        </p:spPr>
      </p:pic>
      <p:pic>
        <p:nvPicPr>
          <p:cNvPr id="29" name="Picture 28">
            <a:extLst>
              <a:ext uri="{FF2B5EF4-FFF2-40B4-BE49-F238E27FC236}">
                <a16:creationId xmlns:a16="http://schemas.microsoft.com/office/drawing/2014/main" id="{450AA227-8865-704D-BA63-2E69DEC892CF}"/>
              </a:ext>
            </a:extLst>
          </p:cNvPr>
          <p:cNvPicPr>
            <a:picLocks noChangeAspect="1"/>
          </p:cNvPicPr>
          <p:nvPr/>
        </p:nvPicPr>
        <p:blipFill>
          <a:blip r:embed="rId22"/>
          <a:stretch>
            <a:fillRect/>
          </a:stretch>
        </p:blipFill>
        <p:spPr>
          <a:xfrm>
            <a:off x="1846537" y="5281151"/>
            <a:ext cx="373300" cy="373300"/>
          </a:xfrm>
          <a:prstGeom prst="rect">
            <a:avLst/>
          </a:prstGeom>
        </p:spPr>
      </p:pic>
      <p:pic>
        <p:nvPicPr>
          <p:cNvPr id="30" name="Picture 29">
            <a:extLst>
              <a:ext uri="{FF2B5EF4-FFF2-40B4-BE49-F238E27FC236}">
                <a16:creationId xmlns:a16="http://schemas.microsoft.com/office/drawing/2014/main" id="{D4F433CE-735A-8F4B-B9AC-D09B91090AF6}"/>
              </a:ext>
            </a:extLst>
          </p:cNvPr>
          <p:cNvPicPr>
            <a:picLocks noChangeAspect="1"/>
          </p:cNvPicPr>
          <p:nvPr/>
        </p:nvPicPr>
        <p:blipFill>
          <a:blip r:embed="rId23"/>
          <a:stretch>
            <a:fillRect/>
          </a:stretch>
        </p:blipFill>
        <p:spPr>
          <a:xfrm>
            <a:off x="1284957" y="5281151"/>
            <a:ext cx="373300" cy="373300"/>
          </a:xfrm>
          <a:prstGeom prst="rect">
            <a:avLst/>
          </a:prstGeom>
        </p:spPr>
      </p:pic>
      <p:pic>
        <p:nvPicPr>
          <p:cNvPr id="31" name="Picture 30">
            <a:extLst>
              <a:ext uri="{FF2B5EF4-FFF2-40B4-BE49-F238E27FC236}">
                <a16:creationId xmlns:a16="http://schemas.microsoft.com/office/drawing/2014/main" id="{B8187C87-CA8E-3943-BBC6-5040B80A49AD}"/>
              </a:ext>
            </a:extLst>
          </p:cNvPr>
          <p:cNvPicPr>
            <a:picLocks noChangeAspect="1"/>
          </p:cNvPicPr>
          <p:nvPr/>
        </p:nvPicPr>
        <p:blipFill>
          <a:blip r:embed="rId24"/>
          <a:stretch>
            <a:fillRect/>
          </a:stretch>
        </p:blipFill>
        <p:spPr>
          <a:xfrm>
            <a:off x="2408117" y="5281151"/>
            <a:ext cx="373300" cy="373300"/>
          </a:xfrm>
          <a:prstGeom prst="rect">
            <a:avLst/>
          </a:prstGeom>
        </p:spPr>
      </p:pic>
      <p:pic>
        <p:nvPicPr>
          <p:cNvPr id="32" name="Picture 31">
            <a:extLst>
              <a:ext uri="{FF2B5EF4-FFF2-40B4-BE49-F238E27FC236}">
                <a16:creationId xmlns:a16="http://schemas.microsoft.com/office/drawing/2014/main" id="{E7957AC8-276A-7546-806F-268A5B860995}"/>
              </a:ext>
            </a:extLst>
          </p:cNvPr>
          <p:cNvPicPr>
            <a:picLocks noChangeAspect="1"/>
          </p:cNvPicPr>
          <p:nvPr/>
        </p:nvPicPr>
        <p:blipFill>
          <a:blip r:embed="rId25"/>
          <a:stretch>
            <a:fillRect/>
          </a:stretch>
        </p:blipFill>
        <p:spPr>
          <a:xfrm>
            <a:off x="2969697" y="5281151"/>
            <a:ext cx="373300" cy="373300"/>
          </a:xfrm>
          <a:prstGeom prst="rect">
            <a:avLst/>
          </a:prstGeom>
        </p:spPr>
      </p:pic>
      <p:pic>
        <p:nvPicPr>
          <p:cNvPr id="33" name="Picture 32">
            <a:extLst>
              <a:ext uri="{FF2B5EF4-FFF2-40B4-BE49-F238E27FC236}">
                <a16:creationId xmlns:a16="http://schemas.microsoft.com/office/drawing/2014/main" id="{18A9107B-D1E1-4D42-8A98-23A93F84A921}"/>
              </a:ext>
            </a:extLst>
          </p:cNvPr>
          <p:cNvPicPr>
            <a:picLocks noChangeAspect="1"/>
          </p:cNvPicPr>
          <p:nvPr/>
        </p:nvPicPr>
        <p:blipFill>
          <a:blip r:embed="rId26"/>
          <a:stretch>
            <a:fillRect/>
          </a:stretch>
        </p:blipFill>
        <p:spPr>
          <a:xfrm>
            <a:off x="3531277" y="5281151"/>
            <a:ext cx="373300" cy="373300"/>
          </a:xfrm>
          <a:prstGeom prst="rect">
            <a:avLst/>
          </a:prstGeom>
        </p:spPr>
      </p:pic>
      <p:pic>
        <p:nvPicPr>
          <p:cNvPr id="34" name="Picture 33">
            <a:extLst>
              <a:ext uri="{FF2B5EF4-FFF2-40B4-BE49-F238E27FC236}">
                <a16:creationId xmlns:a16="http://schemas.microsoft.com/office/drawing/2014/main" id="{0588D356-5AE9-FE41-A88D-0F707ED6C7A3}"/>
              </a:ext>
            </a:extLst>
          </p:cNvPr>
          <p:cNvPicPr>
            <a:picLocks noChangeAspect="1"/>
          </p:cNvPicPr>
          <p:nvPr/>
        </p:nvPicPr>
        <p:blipFill>
          <a:blip r:embed="rId27"/>
          <a:stretch>
            <a:fillRect/>
          </a:stretch>
        </p:blipFill>
        <p:spPr>
          <a:xfrm>
            <a:off x="4092855" y="5281151"/>
            <a:ext cx="373300" cy="373300"/>
          </a:xfrm>
          <a:prstGeom prst="rect">
            <a:avLst/>
          </a:prstGeom>
        </p:spPr>
      </p:pic>
      <p:pic>
        <p:nvPicPr>
          <p:cNvPr id="35" name="Picture 34">
            <a:extLst>
              <a:ext uri="{FF2B5EF4-FFF2-40B4-BE49-F238E27FC236}">
                <a16:creationId xmlns:a16="http://schemas.microsoft.com/office/drawing/2014/main" id="{0E42E3DF-404E-5545-B560-A2C566E37B7C}"/>
              </a:ext>
            </a:extLst>
          </p:cNvPr>
          <p:cNvPicPr>
            <a:picLocks noChangeAspect="1"/>
          </p:cNvPicPr>
          <p:nvPr/>
        </p:nvPicPr>
        <p:blipFill>
          <a:blip r:embed="rId28"/>
          <a:stretch>
            <a:fillRect/>
          </a:stretch>
        </p:blipFill>
        <p:spPr>
          <a:xfrm>
            <a:off x="733233" y="5811345"/>
            <a:ext cx="373300" cy="373300"/>
          </a:xfrm>
          <a:prstGeom prst="rect">
            <a:avLst/>
          </a:prstGeom>
        </p:spPr>
      </p:pic>
      <p:pic>
        <p:nvPicPr>
          <p:cNvPr id="36" name="Picture 35">
            <a:extLst>
              <a:ext uri="{FF2B5EF4-FFF2-40B4-BE49-F238E27FC236}">
                <a16:creationId xmlns:a16="http://schemas.microsoft.com/office/drawing/2014/main" id="{1D33F281-80A1-7040-9167-929F8B97D17F}"/>
              </a:ext>
            </a:extLst>
          </p:cNvPr>
          <p:cNvPicPr>
            <a:picLocks noChangeAspect="1"/>
          </p:cNvPicPr>
          <p:nvPr/>
        </p:nvPicPr>
        <p:blipFill>
          <a:blip r:embed="rId29"/>
          <a:stretch>
            <a:fillRect/>
          </a:stretch>
        </p:blipFill>
        <p:spPr>
          <a:xfrm>
            <a:off x="1298872" y="5811345"/>
            <a:ext cx="373300" cy="373300"/>
          </a:xfrm>
          <a:prstGeom prst="rect">
            <a:avLst/>
          </a:prstGeom>
        </p:spPr>
      </p:pic>
      <p:pic>
        <p:nvPicPr>
          <p:cNvPr id="37" name="Picture 36">
            <a:extLst>
              <a:ext uri="{FF2B5EF4-FFF2-40B4-BE49-F238E27FC236}">
                <a16:creationId xmlns:a16="http://schemas.microsoft.com/office/drawing/2014/main" id="{AA0E4F28-47BD-1A46-88A6-535BCDADEE97}"/>
              </a:ext>
            </a:extLst>
          </p:cNvPr>
          <p:cNvPicPr>
            <a:picLocks noChangeAspect="1"/>
          </p:cNvPicPr>
          <p:nvPr/>
        </p:nvPicPr>
        <p:blipFill>
          <a:blip r:embed="rId30"/>
          <a:stretch>
            <a:fillRect/>
          </a:stretch>
        </p:blipFill>
        <p:spPr>
          <a:xfrm>
            <a:off x="1864511" y="5811345"/>
            <a:ext cx="373300" cy="373300"/>
          </a:xfrm>
          <a:prstGeom prst="rect">
            <a:avLst/>
          </a:prstGeom>
        </p:spPr>
      </p:pic>
      <p:pic>
        <p:nvPicPr>
          <p:cNvPr id="38" name="Picture 37">
            <a:extLst>
              <a:ext uri="{FF2B5EF4-FFF2-40B4-BE49-F238E27FC236}">
                <a16:creationId xmlns:a16="http://schemas.microsoft.com/office/drawing/2014/main" id="{88581B40-7BAE-424F-A463-CCAFEE2E1091}"/>
              </a:ext>
            </a:extLst>
          </p:cNvPr>
          <p:cNvPicPr>
            <a:picLocks noChangeAspect="1"/>
          </p:cNvPicPr>
          <p:nvPr/>
        </p:nvPicPr>
        <p:blipFill>
          <a:blip r:embed="rId31"/>
          <a:stretch>
            <a:fillRect/>
          </a:stretch>
        </p:blipFill>
        <p:spPr>
          <a:xfrm>
            <a:off x="2430150" y="5811345"/>
            <a:ext cx="373300" cy="373300"/>
          </a:xfrm>
          <a:prstGeom prst="rect">
            <a:avLst/>
          </a:prstGeom>
        </p:spPr>
      </p:pic>
      <p:pic>
        <p:nvPicPr>
          <p:cNvPr id="39" name="Picture 38">
            <a:extLst>
              <a:ext uri="{FF2B5EF4-FFF2-40B4-BE49-F238E27FC236}">
                <a16:creationId xmlns:a16="http://schemas.microsoft.com/office/drawing/2014/main" id="{D727D83B-76EA-AD4E-B1E3-88FFFA50B693}"/>
              </a:ext>
            </a:extLst>
          </p:cNvPr>
          <p:cNvPicPr>
            <a:picLocks noChangeAspect="1"/>
          </p:cNvPicPr>
          <p:nvPr/>
        </p:nvPicPr>
        <p:blipFill>
          <a:blip r:embed="rId32"/>
          <a:stretch>
            <a:fillRect/>
          </a:stretch>
        </p:blipFill>
        <p:spPr>
          <a:xfrm>
            <a:off x="2995789" y="5811345"/>
            <a:ext cx="373300" cy="373300"/>
          </a:xfrm>
          <a:prstGeom prst="rect">
            <a:avLst/>
          </a:prstGeom>
        </p:spPr>
      </p:pic>
      <p:pic>
        <p:nvPicPr>
          <p:cNvPr id="40" name="Picture 39">
            <a:extLst>
              <a:ext uri="{FF2B5EF4-FFF2-40B4-BE49-F238E27FC236}">
                <a16:creationId xmlns:a16="http://schemas.microsoft.com/office/drawing/2014/main" id="{2BAE92C3-7142-8F41-9E19-D699F9D432F4}"/>
              </a:ext>
            </a:extLst>
          </p:cNvPr>
          <p:cNvPicPr>
            <a:picLocks noChangeAspect="1"/>
          </p:cNvPicPr>
          <p:nvPr/>
        </p:nvPicPr>
        <p:blipFill>
          <a:blip r:embed="rId33"/>
          <a:stretch>
            <a:fillRect/>
          </a:stretch>
        </p:blipFill>
        <p:spPr>
          <a:xfrm>
            <a:off x="3561428" y="5811345"/>
            <a:ext cx="373300" cy="373300"/>
          </a:xfrm>
          <a:prstGeom prst="rect">
            <a:avLst/>
          </a:prstGeom>
        </p:spPr>
      </p:pic>
      <p:pic>
        <p:nvPicPr>
          <p:cNvPr id="41" name="Picture 40">
            <a:extLst>
              <a:ext uri="{FF2B5EF4-FFF2-40B4-BE49-F238E27FC236}">
                <a16:creationId xmlns:a16="http://schemas.microsoft.com/office/drawing/2014/main" id="{2A4EDEBA-E5AC-B64D-84D5-7995C8F30D42}"/>
              </a:ext>
            </a:extLst>
          </p:cNvPr>
          <p:cNvPicPr>
            <a:picLocks noChangeAspect="1"/>
          </p:cNvPicPr>
          <p:nvPr/>
        </p:nvPicPr>
        <p:blipFill>
          <a:blip r:embed="rId34"/>
          <a:stretch>
            <a:fillRect/>
          </a:stretch>
        </p:blipFill>
        <p:spPr>
          <a:xfrm>
            <a:off x="4127068" y="5811345"/>
            <a:ext cx="373300" cy="373300"/>
          </a:xfrm>
          <a:prstGeom prst="rect">
            <a:avLst/>
          </a:prstGeom>
        </p:spPr>
      </p:pic>
      <p:graphicFrame>
        <p:nvGraphicFramePr>
          <p:cNvPr id="92" name="Diagram 91">
            <a:extLst>
              <a:ext uri="{FF2B5EF4-FFF2-40B4-BE49-F238E27FC236}">
                <a16:creationId xmlns:a16="http://schemas.microsoft.com/office/drawing/2014/main" id="{67336227-D447-CF4C-9AE3-42C752CA56C3}"/>
              </a:ext>
            </a:extLst>
          </p:cNvPr>
          <p:cNvGraphicFramePr/>
          <p:nvPr>
            <p:extLst>
              <p:ext uri="{D42A27DB-BD31-4B8C-83A1-F6EECF244321}">
                <p14:modId xmlns:p14="http://schemas.microsoft.com/office/powerpoint/2010/main" val="4249332942"/>
              </p:ext>
            </p:extLst>
          </p:nvPr>
        </p:nvGraphicFramePr>
        <p:xfrm>
          <a:off x="5330858" y="2801495"/>
          <a:ext cx="1947068" cy="124443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94" name="Diagram 93">
            <a:extLst>
              <a:ext uri="{FF2B5EF4-FFF2-40B4-BE49-F238E27FC236}">
                <a16:creationId xmlns:a16="http://schemas.microsoft.com/office/drawing/2014/main" id="{CD5BE47D-5D6E-8243-BFAB-5734F9E3926C}"/>
              </a:ext>
            </a:extLst>
          </p:cNvPr>
          <p:cNvGraphicFramePr/>
          <p:nvPr>
            <p:extLst>
              <p:ext uri="{D42A27DB-BD31-4B8C-83A1-F6EECF244321}">
                <p14:modId xmlns:p14="http://schemas.microsoft.com/office/powerpoint/2010/main" val="2817071900"/>
              </p:ext>
            </p:extLst>
          </p:nvPr>
        </p:nvGraphicFramePr>
        <p:xfrm>
          <a:off x="5358610" y="4069718"/>
          <a:ext cx="1981617" cy="725798"/>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graphicFrame>
        <p:nvGraphicFramePr>
          <p:cNvPr id="95" name="Diagram 94">
            <a:extLst>
              <a:ext uri="{FF2B5EF4-FFF2-40B4-BE49-F238E27FC236}">
                <a16:creationId xmlns:a16="http://schemas.microsoft.com/office/drawing/2014/main" id="{756B3EE2-1545-B14E-B98E-E61CE9EB65CA}"/>
              </a:ext>
            </a:extLst>
          </p:cNvPr>
          <p:cNvGraphicFramePr/>
          <p:nvPr>
            <p:extLst>
              <p:ext uri="{D42A27DB-BD31-4B8C-83A1-F6EECF244321}">
                <p14:modId xmlns:p14="http://schemas.microsoft.com/office/powerpoint/2010/main" val="1486728504"/>
              </p:ext>
            </p:extLst>
          </p:nvPr>
        </p:nvGraphicFramePr>
        <p:xfrm>
          <a:off x="7591656" y="2737650"/>
          <a:ext cx="1375929" cy="1204796"/>
        </p:xfrm>
        <a:graphic>
          <a:graphicData uri="http://schemas.openxmlformats.org/drawingml/2006/diagram">
            <dgm:relIds xmlns:dgm="http://schemas.openxmlformats.org/drawingml/2006/diagram" xmlns:r="http://schemas.openxmlformats.org/officeDocument/2006/relationships" r:dm="rId45" r:lo="rId46" r:qs="rId47" r:cs="rId48"/>
          </a:graphicData>
        </a:graphic>
      </p:graphicFrame>
      <p:graphicFrame>
        <p:nvGraphicFramePr>
          <p:cNvPr id="96" name="Diagram 95">
            <a:extLst>
              <a:ext uri="{FF2B5EF4-FFF2-40B4-BE49-F238E27FC236}">
                <a16:creationId xmlns:a16="http://schemas.microsoft.com/office/drawing/2014/main" id="{CDB7D06E-06EB-C444-8782-EDCA9CDB1B9F}"/>
              </a:ext>
            </a:extLst>
          </p:cNvPr>
          <p:cNvGraphicFramePr/>
          <p:nvPr>
            <p:extLst>
              <p:ext uri="{D42A27DB-BD31-4B8C-83A1-F6EECF244321}">
                <p14:modId xmlns:p14="http://schemas.microsoft.com/office/powerpoint/2010/main" val="3653573779"/>
              </p:ext>
            </p:extLst>
          </p:nvPr>
        </p:nvGraphicFramePr>
        <p:xfrm>
          <a:off x="5339218" y="4905742"/>
          <a:ext cx="2011745" cy="513693"/>
        </p:xfrm>
        <a:graphic>
          <a:graphicData uri="http://schemas.openxmlformats.org/drawingml/2006/diagram">
            <dgm:relIds xmlns:dgm="http://schemas.openxmlformats.org/drawingml/2006/diagram" xmlns:r="http://schemas.openxmlformats.org/officeDocument/2006/relationships" r:dm="rId50" r:lo="rId51" r:qs="rId52" r:cs="rId53"/>
          </a:graphicData>
        </a:graphic>
      </p:graphicFrame>
      <p:graphicFrame>
        <p:nvGraphicFramePr>
          <p:cNvPr id="97" name="Diagram 96">
            <a:extLst>
              <a:ext uri="{FF2B5EF4-FFF2-40B4-BE49-F238E27FC236}">
                <a16:creationId xmlns:a16="http://schemas.microsoft.com/office/drawing/2014/main" id="{AEDA0481-09BE-F84E-9854-9255E587E46D}"/>
              </a:ext>
            </a:extLst>
          </p:cNvPr>
          <p:cNvGraphicFramePr/>
          <p:nvPr>
            <p:extLst>
              <p:ext uri="{D42A27DB-BD31-4B8C-83A1-F6EECF244321}">
                <p14:modId xmlns:p14="http://schemas.microsoft.com/office/powerpoint/2010/main" val="3037154203"/>
              </p:ext>
            </p:extLst>
          </p:nvPr>
        </p:nvGraphicFramePr>
        <p:xfrm>
          <a:off x="7385330" y="4040806"/>
          <a:ext cx="1375930" cy="1081889"/>
        </p:xfrm>
        <a:graphic>
          <a:graphicData uri="http://schemas.openxmlformats.org/drawingml/2006/diagram">
            <dgm:relIds xmlns:dgm="http://schemas.openxmlformats.org/drawingml/2006/diagram" xmlns:r="http://schemas.openxmlformats.org/officeDocument/2006/relationships" r:dm="rId55" r:lo="rId56" r:qs="rId57" r:cs="rId58"/>
          </a:graphicData>
        </a:graphic>
      </p:graphicFrame>
      <p:graphicFrame>
        <p:nvGraphicFramePr>
          <p:cNvPr id="98" name="Diagram 97">
            <a:extLst>
              <a:ext uri="{FF2B5EF4-FFF2-40B4-BE49-F238E27FC236}">
                <a16:creationId xmlns:a16="http://schemas.microsoft.com/office/drawing/2014/main" id="{A90B72FF-7D97-C143-98C6-70F0BBEE65EC}"/>
              </a:ext>
            </a:extLst>
          </p:cNvPr>
          <p:cNvGraphicFramePr/>
          <p:nvPr>
            <p:extLst>
              <p:ext uri="{D42A27DB-BD31-4B8C-83A1-F6EECF244321}">
                <p14:modId xmlns:p14="http://schemas.microsoft.com/office/powerpoint/2010/main" val="2917380455"/>
              </p:ext>
            </p:extLst>
          </p:nvPr>
        </p:nvGraphicFramePr>
        <p:xfrm>
          <a:off x="5358611" y="5560792"/>
          <a:ext cx="2011743" cy="682939"/>
        </p:xfrm>
        <a:graphic>
          <a:graphicData uri="http://schemas.openxmlformats.org/drawingml/2006/diagram">
            <dgm:relIds xmlns:dgm="http://schemas.openxmlformats.org/drawingml/2006/diagram" xmlns:r="http://schemas.openxmlformats.org/officeDocument/2006/relationships" r:dm="rId60" r:lo="rId61" r:qs="rId62" r:cs="rId63"/>
          </a:graphicData>
        </a:graphic>
      </p:graphicFrame>
      <p:graphicFrame>
        <p:nvGraphicFramePr>
          <p:cNvPr id="99" name="Diagram 98">
            <a:extLst>
              <a:ext uri="{FF2B5EF4-FFF2-40B4-BE49-F238E27FC236}">
                <a16:creationId xmlns:a16="http://schemas.microsoft.com/office/drawing/2014/main" id="{FA12E3BE-1628-E546-B175-B561D55227B9}"/>
              </a:ext>
            </a:extLst>
          </p:cNvPr>
          <p:cNvGraphicFramePr/>
          <p:nvPr>
            <p:extLst>
              <p:ext uri="{D42A27DB-BD31-4B8C-83A1-F6EECF244321}">
                <p14:modId xmlns:p14="http://schemas.microsoft.com/office/powerpoint/2010/main" val="755024424"/>
              </p:ext>
            </p:extLst>
          </p:nvPr>
        </p:nvGraphicFramePr>
        <p:xfrm>
          <a:off x="8103422" y="5098225"/>
          <a:ext cx="1317759" cy="1154716"/>
        </p:xfrm>
        <a:graphic>
          <a:graphicData uri="http://schemas.openxmlformats.org/drawingml/2006/diagram">
            <dgm:relIds xmlns:dgm="http://schemas.openxmlformats.org/drawingml/2006/diagram" xmlns:r="http://schemas.openxmlformats.org/officeDocument/2006/relationships" r:dm="rId65" r:lo="rId66" r:qs="rId67" r:cs="rId68"/>
          </a:graphicData>
        </a:graphic>
      </p:graphicFrame>
      <p:pic>
        <p:nvPicPr>
          <p:cNvPr id="107" name="Picture 106">
            <a:extLst>
              <a:ext uri="{FF2B5EF4-FFF2-40B4-BE49-F238E27FC236}">
                <a16:creationId xmlns:a16="http://schemas.microsoft.com/office/drawing/2014/main" id="{FADE2CA0-0692-9A4D-901B-91AF2B32915D}"/>
              </a:ext>
            </a:extLst>
          </p:cNvPr>
          <p:cNvPicPr>
            <a:picLocks noChangeAspect="1"/>
          </p:cNvPicPr>
          <p:nvPr/>
        </p:nvPicPr>
        <p:blipFill>
          <a:blip r:embed="rId70"/>
          <a:stretch>
            <a:fillRect/>
          </a:stretch>
        </p:blipFill>
        <p:spPr>
          <a:xfrm>
            <a:off x="9677786" y="5203008"/>
            <a:ext cx="542396" cy="834250"/>
          </a:xfrm>
          <a:prstGeom prst="rect">
            <a:avLst/>
          </a:prstGeom>
        </p:spPr>
      </p:pic>
      <p:pic>
        <p:nvPicPr>
          <p:cNvPr id="108" name="Picture 107">
            <a:extLst>
              <a:ext uri="{FF2B5EF4-FFF2-40B4-BE49-F238E27FC236}">
                <a16:creationId xmlns:a16="http://schemas.microsoft.com/office/drawing/2014/main" id="{5DE69803-9036-6B4F-95E2-3F249007F17C}"/>
              </a:ext>
            </a:extLst>
          </p:cNvPr>
          <p:cNvPicPr>
            <a:picLocks noChangeAspect="1"/>
          </p:cNvPicPr>
          <p:nvPr/>
        </p:nvPicPr>
        <p:blipFill>
          <a:blip r:embed="rId71"/>
          <a:stretch>
            <a:fillRect/>
          </a:stretch>
        </p:blipFill>
        <p:spPr>
          <a:xfrm>
            <a:off x="10327585" y="5203008"/>
            <a:ext cx="542396" cy="834250"/>
          </a:xfrm>
          <a:prstGeom prst="rect">
            <a:avLst/>
          </a:prstGeom>
        </p:spPr>
      </p:pic>
      <p:pic>
        <p:nvPicPr>
          <p:cNvPr id="109" name="Picture 108">
            <a:extLst>
              <a:ext uri="{FF2B5EF4-FFF2-40B4-BE49-F238E27FC236}">
                <a16:creationId xmlns:a16="http://schemas.microsoft.com/office/drawing/2014/main" id="{F2AD409D-793A-344A-BD1F-55A365B18894}"/>
              </a:ext>
            </a:extLst>
          </p:cNvPr>
          <p:cNvPicPr>
            <a:picLocks noChangeAspect="1"/>
          </p:cNvPicPr>
          <p:nvPr/>
        </p:nvPicPr>
        <p:blipFill>
          <a:blip r:embed="rId72"/>
          <a:stretch>
            <a:fillRect/>
          </a:stretch>
        </p:blipFill>
        <p:spPr>
          <a:xfrm>
            <a:off x="10977384" y="5203008"/>
            <a:ext cx="542396" cy="834250"/>
          </a:xfrm>
          <a:prstGeom prst="rect">
            <a:avLst/>
          </a:prstGeom>
        </p:spPr>
      </p:pic>
      <p:pic>
        <p:nvPicPr>
          <p:cNvPr id="111" name="Picture 110">
            <a:extLst>
              <a:ext uri="{FF2B5EF4-FFF2-40B4-BE49-F238E27FC236}">
                <a16:creationId xmlns:a16="http://schemas.microsoft.com/office/drawing/2014/main" id="{C77A9003-521C-5C4D-B998-17B41F64ED27}"/>
              </a:ext>
            </a:extLst>
          </p:cNvPr>
          <p:cNvPicPr>
            <a:picLocks noChangeAspect="1"/>
          </p:cNvPicPr>
          <p:nvPr/>
        </p:nvPicPr>
        <p:blipFill>
          <a:blip r:embed="rId73"/>
          <a:stretch>
            <a:fillRect/>
          </a:stretch>
        </p:blipFill>
        <p:spPr>
          <a:xfrm>
            <a:off x="9965510" y="4202853"/>
            <a:ext cx="1294405" cy="708259"/>
          </a:xfrm>
          <a:prstGeom prst="rect">
            <a:avLst/>
          </a:prstGeom>
        </p:spPr>
      </p:pic>
      <p:pic>
        <p:nvPicPr>
          <p:cNvPr id="113" name="Picture 112">
            <a:extLst>
              <a:ext uri="{FF2B5EF4-FFF2-40B4-BE49-F238E27FC236}">
                <a16:creationId xmlns:a16="http://schemas.microsoft.com/office/drawing/2014/main" id="{1B8B67E7-E2E9-0442-B652-9FDAD5A1525F}"/>
              </a:ext>
            </a:extLst>
          </p:cNvPr>
          <p:cNvPicPr>
            <a:picLocks noChangeAspect="1"/>
          </p:cNvPicPr>
          <p:nvPr/>
        </p:nvPicPr>
        <p:blipFill>
          <a:blip r:embed="rId74"/>
          <a:stretch>
            <a:fillRect/>
          </a:stretch>
        </p:blipFill>
        <p:spPr>
          <a:xfrm>
            <a:off x="9957369" y="3459556"/>
            <a:ext cx="1302546" cy="708259"/>
          </a:xfrm>
          <a:prstGeom prst="rect">
            <a:avLst/>
          </a:prstGeom>
        </p:spPr>
      </p:pic>
      <p:pic>
        <p:nvPicPr>
          <p:cNvPr id="115" name="Picture 114">
            <a:extLst>
              <a:ext uri="{FF2B5EF4-FFF2-40B4-BE49-F238E27FC236}">
                <a16:creationId xmlns:a16="http://schemas.microsoft.com/office/drawing/2014/main" id="{9A5B5962-3C75-2243-9489-F7049A2E9427}"/>
              </a:ext>
            </a:extLst>
          </p:cNvPr>
          <p:cNvPicPr>
            <a:picLocks noChangeAspect="1"/>
          </p:cNvPicPr>
          <p:nvPr/>
        </p:nvPicPr>
        <p:blipFill>
          <a:blip r:embed="rId75"/>
          <a:stretch>
            <a:fillRect/>
          </a:stretch>
        </p:blipFill>
        <p:spPr>
          <a:xfrm>
            <a:off x="9957369" y="2751297"/>
            <a:ext cx="1294405" cy="708259"/>
          </a:xfrm>
          <a:prstGeom prst="rect">
            <a:avLst/>
          </a:prstGeom>
        </p:spPr>
      </p:pic>
    </p:spTree>
    <p:extLst>
      <p:ext uri="{BB962C8B-B14F-4D97-AF65-F5344CB8AC3E}">
        <p14:creationId xmlns:p14="http://schemas.microsoft.com/office/powerpoint/2010/main" val="3951096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271</Words>
  <Application>Microsoft Macintosh PowerPoint</Application>
  <PresentationFormat>Panorámica</PresentationFormat>
  <Paragraphs>41</Paragraphs>
  <Slides>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Helvetica</vt:lpstr>
      <vt:lpstr>HELVETICA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cp:revision>
  <dcterms:created xsi:type="dcterms:W3CDTF">2021-01-12T17:13:13Z</dcterms:created>
  <dcterms:modified xsi:type="dcterms:W3CDTF">2022-01-19T22:07:14Z</dcterms:modified>
</cp:coreProperties>
</file>