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8" r:id="rId2"/>
    <p:sldId id="2619" r:id="rId3"/>
    <p:sldId id="2620" r:id="rId4"/>
    <p:sldId id="2621" r:id="rId5"/>
    <p:sldId id="2622" r:id="rId6"/>
    <p:sldId id="2623" r:id="rId7"/>
    <p:sldId id="2626" r:id="rId8"/>
    <p:sldId id="2629" r:id="rId9"/>
    <p:sldId id="2630" r:id="rId10"/>
    <p:sldId id="2631" r:id="rId11"/>
  </p:sldIdLst>
  <p:sldSz cx="24377650" cy="13716000"/>
  <p:notesSz cx="6858000" cy="9144000"/>
  <p:defaultTextStyle>
    <a:defPPr>
      <a:defRPr lang="en-US"/>
    </a:defPPr>
    <a:lvl1pPr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charset="0"/>
        <a:ea typeface="ヒラギノ角ゴ Pro W3" charset="0"/>
        <a:cs typeface="+mn-cs"/>
      </a:defRPr>
    </a:lvl1pPr>
    <a:lvl2pPr marL="912813" indent="-4556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charset="0"/>
        <a:ea typeface="ヒラギノ角ゴ Pro W3" charset="0"/>
        <a:cs typeface="+mn-cs"/>
      </a:defRPr>
    </a:lvl2pPr>
    <a:lvl3pPr marL="1827213" indent="-9128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charset="0"/>
        <a:ea typeface="ヒラギノ角ゴ Pro W3" charset="0"/>
        <a:cs typeface="+mn-cs"/>
      </a:defRPr>
    </a:lvl3pPr>
    <a:lvl4pPr marL="2741613" indent="-13700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charset="0"/>
        <a:ea typeface="ヒラギノ角ゴ Pro W3" charset="0"/>
        <a:cs typeface="+mn-cs"/>
      </a:defRPr>
    </a:lvl4pPr>
    <a:lvl5pPr marL="3656013" indent="-18272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charset="0"/>
        <a:ea typeface="ヒラギノ角ゴ Pro W3" charset="0"/>
        <a:cs typeface="+mn-cs"/>
      </a:defRPr>
    </a:lvl5pPr>
    <a:lvl6pPr marL="2286000" algn="l" defTabSz="457200" rtl="0" eaLnBrk="1" latinLnBrk="0" hangingPunct="1">
      <a:defRPr sz="3600" kern="1200">
        <a:solidFill>
          <a:schemeClr val="tx1"/>
        </a:solidFill>
        <a:latin typeface="Lato Light" charset="0"/>
        <a:ea typeface="ヒラギノ角ゴ Pro W3" charset="0"/>
        <a:cs typeface="+mn-cs"/>
      </a:defRPr>
    </a:lvl6pPr>
    <a:lvl7pPr marL="2743200" algn="l" defTabSz="457200" rtl="0" eaLnBrk="1" latinLnBrk="0" hangingPunct="1">
      <a:defRPr sz="3600" kern="1200">
        <a:solidFill>
          <a:schemeClr val="tx1"/>
        </a:solidFill>
        <a:latin typeface="Lato Light" charset="0"/>
        <a:ea typeface="ヒラギノ角ゴ Pro W3" charset="0"/>
        <a:cs typeface="+mn-cs"/>
      </a:defRPr>
    </a:lvl7pPr>
    <a:lvl8pPr marL="3200400" algn="l" defTabSz="457200" rtl="0" eaLnBrk="1" latinLnBrk="0" hangingPunct="1">
      <a:defRPr sz="3600" kern="1200">
        <a:solidFill>
          <a:schemeClr val="tx1"/>
        </a:solidFill>
        <a:latin typeface="Lato Light" charset="0"/>
        <a:ea typeface="ヒラギノ角ゴ Pro W3" charset="0"/>
        <a:cs typeface="+mn-cs"/>
      </a:defRPr>
    </a:lvl8pPr>
    <a:lvl9pPr marL="3657600" algn="l" defTabSz="457200" rtl="0" eaLnBrk="1" latinLnBrk="0" hangingPunct="1">
      <a:defRPr sz="3600" kern="1200">
        <a:solidFill>
          <a:schemeClr val="tx1"/>
        </a:solidFill>
        <a:latin typeface="Lato Light" charset="0"/>
        <a:ea typeface="ヒラギノ角ゴ Pro W3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0F0F0"/>
    <a:srgbClr val="DEDEDE"/>
    <a:srgbClr val="00ADE6"/>
    <a:srgbClr val="F8F8F8"/>
    <a:srgbClr val="F9F9F9"/>
    <a:srgbClr val="F7F7F7"/>
    <a:srgbClr val="BB493C"/>
    <a:srgbClr val="80A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8" autoAdjust="0"/>
    <p:restoredTop sz="96279" autoAdjust="0"/>
  </p:normalViewPr>
  <p:slideViewPr>
    <p:cSldViewPr snapToObjects="1">
      <p:cViewPr>
        <p:scale>
          <a:sx n="59" d="100"/>
          <a:sy n="59" d="100"/>
        </p:scale>
        <p:origin x="-1152" y="-304"/>
      </p:cViewPr>
      <p:guideLst>
        <p:guide orient="horz" pos="8136"/>
        <p:guide orient="horz" pos="504"/>
        <p:guide orient="horz" pos="4320"/>
        <p:guide pos="14777"/>
        <p:guide pos="557"/>
        <p:guide pos="6998"/>
      </p:guideLst>
    </p:cSldViewPr>
  </p:slideViewPr>
  <p:outlineViewPr>
    <p:cViewPr>
      <p:scale>
        <a:sx n="33" d="100"/>
        <a:sy n="33" d="100"/>
      </p:scale>
      <p:origin x="0" y="-27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2982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8B40043C-5A4B-494A-A522-93DAE4438788}" type="datetimeFigureOut">
              <a:rPr lang="ru-RU"/>
              <a:pPr/>
              <a:t>21/01/22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FE2F694A-CDA6-D34D-86BF-4DCC2AAB4CD1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244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 Light" charset="0"/>
              </a:defRPr>
            </a:lvl1pPr>
          </a:lstStyle>
          <a:p>
            <a:fld id="{E5575B30-DEFF-4C4D-BCDC-096B796F20F0}" type="datetimeFigureOut">
              <a:rPr lang="en-US"/>
              <a:pPr/>
              <a:t>21/01/22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 Light" charset="0"/>
              </a:defRPr>
            </a:lvl1pPr>
          </a:lstStyle>
          <a:p>
            <a:fld id="{38BA7913-200A-C54E-99C5-A2DE545B3EF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84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ヒラギノ角ゴ Pro W3" charset="0"/>
        <a:cs typeface="+mn-cs"/>
      </a:defRPr>
    </a:lvl1pPr>
    <a:lvl2pPr marL="912813" algn="l" defTabSz="9128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ヒラギノ角ゴ Pro W3" charset="0"/>
        <a:cs typeface="+mn-cs"/>
      </a:defRPr>
    </a:lvl2pPr>
    <a:lvl3pPr marL="1827213" algn="l" defTabSz="9128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ヒラギノ角ゴ Pro W3" charset="0"/>
        <a:cs typeface="+mn-cs"/>
      </a:defRPr>
    </a:lvl3pPr>
    <a:lvl4pPr marL="2741613" algn="l" defTabSz="9128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ヒラギノ角ゴ Pro W3" charset="0"/>
        <a:cs typeface="+mn-cs"/>
      </a:defRPr>
    </a:lvl4pPr>
    <a:lvl5pPr marL="3656013" algn="l" defTabSz="9128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ヒラギノ角ゴ Pro W3" charset="0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127BFA98-11F9-4987-A591-51178D16BF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855825" y="1181100"/>
            <a:ext cx="8382000" cy="113538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06508441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924D2F6B-749A-4FAC-B2F3-D6EE1B9B46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22300" y="4699000"/>
            <a:ext cx="9601199" cy="52832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47494375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1F0AFA0-9A87-48A8-A26B-9F9A4F2F00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6025" y="6934200"/>
            <a:ext cx="6858000" cy="54102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13" name="Picture Placeholder 6">
            <a:extLst>
              <a:ext uri="{FF2B5EF4-FFF2-40B4-BE49-F238E27FC236}">
                <a16:creationId xmlns="" xmlns:a16="http://schemas.microsoft.com/office/drawing/2014/main" id="{34C90E00-326C-498E-869C-B7D55D76A8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266037" y="6934200"/>
            <a:ext cx="6858000" cy="54102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14" name="Picture Placeholder 6">
            <a:extLst>
              <a:ext uri="{FF2B5EF4-FFF2-40B4-BE49-F238E27FC236}">
                <a16:creationId xmlns="" xmlns:a16="http://schemas.microsoft.com/office/drawing/2014/main" id="{7D20AEF7-9068-4230-8057-03E88F0AE6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41031" y="6934200"/>
            <a:ext cx="6858000" cy="54102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40529214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199F8C2E-8728-494D-A9A4-C0C7BC2BF8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560425" y="1417744"/>
            <a:ext cx="9448800" cy="10880512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19031373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956B3683-051E-4808-9D92-AB313505D4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31427" y="0"/>
            <a:ext cx="14246223" cy="7543796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58891492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730358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44B109D-A113-4D27-9CBC-DE70B075A1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550025" cy="137160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82579390-EB66-4ED6-9153-E5966F3859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827627" y="0"/>
            <a:ext cx="6550025" cy="137160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9150839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BE5FED4B-CACC-49AA-9D07-30635C0B11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2707" y="4343400"/>
            <a:ext cx="8125884" cy="7391400"/>
          </a:xfrm>
          <a:prstGeom prst="rect">
            <a:avLst/>
          </a:prstGeom>
        </p:spPr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0547D5BE-3D66-4745-8C3F-CE6C591AFA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981200"/>
            <a:ext cx="8119532" cy="7429500"/>
          </a:xfrm>
          <a:prstGeom prst="rect">
            <a:avLst/>
          </a:prstGeom>
        </p:spPr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319EF8F0-3A91-4175-9AD0-8DBEF85AE1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248591" y="1981200"/>
            <a:ext cx="8125884" cy="74295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63866998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8122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2AAD50A-0F36-4E47-9749-6476B8DA7F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629400"/>
            <a:ext cx="24377649" cy="70866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19564610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9E03FB2C-05EE-48BE-92C8-C4F499D13B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3363" y="4114800"/>
            <a:ext cx="8557536" cy="8558332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12722878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B053FCA9-474E-4B10-B136-49BDD19A65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379194"/>
            <a:ext cx="24377649" cy="7336804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40291368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6FA2BF-1BB7-4E23-83D5-4E1DABF105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49" cy="137160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19649468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971559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666199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8A04E62-8656-4210-A3BD-F4233F6128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22376" y="4492625"/>
            <a:ext cx="12195175" cy="12195175"/>
          </a:xfrm>
          <a:prstGeom prst="ellipse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72107737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46F54A68-F3E0-454B-B136-7D38CC551A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6025" y="3962400"/>
            <a:ext cx="10287000" cy="70866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8583732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570ABFD-39AF-4DD8-9CD5-19C5D8C6AE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39412" y="2176212"/>
            <a:ext cx="9329988" cy="9329988"/>
          </a:xfrm>
          <a:prstGeom prst="ellipse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4712188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339D8FC-B0C2-4EDF-98D7-412A7D4442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255625" y="0"/>
            <a:ext cx="8382000" cy="137160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14058781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7B75D5A6-4C64-46C6-8BB0-D93FB0DAF0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495722"/>
            <a:ext cx="5820946" cy="622027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00733263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6AB3CB47-6EBE-405E-9862-E491AB0652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708649" cy="6207332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39112112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518BBACA-9278-4FF1-9394-4202DFBAA0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495722"/>
            <a:ext cx="5820945" cy="622027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48954051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2008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240690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477981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64204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0027439C-AA5D-4E73-A4C4-39446064DC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71449" y="1257503"/>
            <a:ext cx="10137776" cy="4812169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29819141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B00A5B20-80E0-40B3-B581-492703248A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49" cy="6286704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25647737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41FC783A-C4EA-4193-AEBC-760EDEB082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9050" y="0"/>
            <a:ext cx="6139673" cy="674244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="" xmlns:a16="http://schemas.microsoft.com/office/drawing/2014/main" id="{8469C100-33B1-4605-83AA-523C67E591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81529" y="0"/>
            <a:ext cx="6139673" cy="674244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="" xmlns:a16="http://schemas.microsoft.com/office/drawing/2014/main" id="{6C766623-2FDD-43FC-A32D-3E806BC133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81529" y="7011659"/>
            <a:ext cx="6139673" cy="674244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="" xmlns:a16="http://schemas.microsoft.com/office/drawing/2014/main" id="{00E95144-4B7E-44E5-A7AD-76D95B319E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9050" y="7011659"/>
            <a:ext cx="6139673" cy="674244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28449811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39E22981-0662-4D90-8835-45731C240E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07425" y="0"/>
            <a:ext cx="51054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="" xmlns:a16="http://schemas.microsoft.com/office/drawing/2014/main" id="{6D9EF70E-3C57-4DB6-97E3-B1949917E0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7425" y="7112000"/>
            <a:ext cx="5105400" cy="66040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="" xmlns:a16="http://schemas.microsoft.com/office/drawing/2014/main" id="{5CDC091B-8430-4447-A03D-2D966B5E37B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941425" y="0"/>
            <a:ext cx="5105400" cy="496824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="" xmlns:a16="http://schemas.microsoft.com/office/drawing/2014/main" id="{2FDD40E4-E364-4DAF-8EC2-F872AC9E2C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941425" y="5200650"/>
            <a:ext cx="5105400" cy="851535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="" xmlns:a16="http://schemas.microsoft.com/office/drawing/2014/main" id="{37A921A9-7881-48B9-BCE2-B4141C4D10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9288125" y="0"/>
            <a:ext cx="5105400" cy="883158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="" xmlns:a16="http://schemas.microsoft.com/office/drawing/2014/main" id="{CBBF8816-D967-4CCD-A1F1-3E1A17CAF9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9288125" y="9067800"/>
            <a:ext cx="5105400" cy="462915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26908618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883CD8E-851E-487A-B922-0726120AEA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37450" y="0"/>
            <a:ext cx="7391400" cy="137160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80057892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B8D9B083-32FA-4A1B-BF05-08683D9ECC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1225" y="914400"/>
            <a:ext cx="22402800" cy="67818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08672588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BA78BD17-B254-451D-BEC0-1520AD0639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576425" y="4051300"/>
            <a:ext cx="5613400" cy="56134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04378468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8AFD879-87D4-456F-B032-C2800B1067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4125" y="10210800"/>
            <a:ext cx="2324100" cy="23241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6" name="Picture Placeholder 4">
            <a:extLst>
              <a:ext uri="{FF2B5EF4-FFF2-40B4-BE49-F238E27FC236}">
                <a16:creationId xmlns="" xmlns:a16="http://schemas.microsoft.com/office/drawing/2014/main" id="{46BFD4AF-D29A-4F59-B6AC-A96AB03656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83025" y="10210800"/>
            <a:ext cx="4267200" cy="23241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7" name="Picture Placeholder 4">
            <a:extLst>
              <a:ext uri="{FF2B5EF4-FFF2-40B4-BE49-F238E27FC236}">
                <a16:creationId xmlns="" xmlns:a16="http://schemas.microsoft.com/office/drawing/2014/main" id="{7DD9E7EC-AD87-4C81-87BD-7B5038A072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55025" y="10210800"/>
            <a:ext cx="2324100" cy="23241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5304759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423340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934DD42F-B1AE-49DA-AD75-39DC288DCC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76824" y="3067050"/>
            <a:ext cx="4257675" cy="748665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66174513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8820097-17AD-42E6-8EF3-097750FC85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137160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63179415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5BD19FA-EB79-4C7E-B685-A19BE998D7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49" cy="137160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9025584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B5CC6D7A-D2CA-44F0-9D26-FF384C9BF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969625" y="10943303"/>
            <a:ext cx="10828492" cy="2772697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741BB27A-11C1-4034-8F59-E0B179B8F4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0969626" cy="10943302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42623462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79286CED-80D6-42AF-A0F0-9DA4F66BA0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69324" y="0"/>
            <a:ext cx="15808326" cy="137160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03057207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9E842B4B-5DD0-44AD-8C22-081C77DADA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97925" y="0"/>
            <a:ext cx="6972300" cy="6839564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="" xmlns:a16="http://schemas.microsoft.com/office/drawing/2014/main" id="{ACA7CFE4-99BB-4BCD-AABF-4E016F5E21B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770225" y="6839564"/>
            <a:ext cx="6972300" cy="6839564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08474359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="" xmlns:a16="http://schemas.microsoft.com/office/drawing/2014/main" id="{4EDD2BD9-752C-4E8D-98B1-6519D5C90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97925" y="0"/>
            <a:ext cx="6972300" cy="6839564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="" xmlns:a16="http://schemas.microsoft.com/office/drawing/2014/main" id="{EDD54C4E-2281-4645-859E-D367CD010C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26137" y="6839564"/>
            <a:ext cx="6972300" cy="6839564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24364025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383747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C193351-3E3F-40DB-9232-72D40DB279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88825" y="0"/>
            <a:ext cx="12188824" cy="137160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09316600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B26363C8-5971-4517-A982-FC52D24267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855825" y="1181100"/>
            <a:ext cx="8382000" cy="113538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19502359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75C560-48EB-4914-9EF9-D2ADB89DAB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21225" y="0"/>
            <a:ext cx="19656425" cy="137160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55116207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275280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8E825AEE-1BC7-4C88-8C3B-330FB3A717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6025" y="3581400"/>
            <a:ext cx="5410200" cy="605902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7" name="Picture Placeholder 5">
            <a:extLst>
              <a:ext uri="{FF2B5EF4-FFF2-40B4-BE49-F238E27FC236}">
                <a16:creationId xmlns="" xmlns:a16="http://schemas.microsoft.com/office/drawing/2014/main" id="{5FB594D7-73D6-4058-99FF-E517AEA86D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3425" y="3581400"/>
            <a:ext cx="5410200" cy="605902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8" name="Picture Placeholder 5">
            <a:extLst>
              <a:ext uri="{FF2B5EF4-FFF2-40B4-BE49-F238E27FC236}">
                <a16:creationId xmlns="" xmlns:a16="http://schemas.microsoft.com/office/drawing/2014/main" id="{BA80DAEC-C1D9-4196-938E-34AB3C5715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935360" y="3581400"/>
            <a:ext cx="5410200" cy="605902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28596048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8B9AA611-78D9-415C-B706-1B1B4FD4C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969625" y="1181100"/>
            <a:ext cx="12268200" cy="113538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0350008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160F51F7-5A09-4E74-82D5-F2AB8FB063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665326" y="0"/>
            <a:ext cx="9712324" cy="137160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36875552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140086"/>
      </p:ext>
    </p:extLst>
  </p:cSld>
  <p:clrMapOvr>
    <a:masterClrMapping/>
  </p:clrMapOvr>
  <p:transition xmlns:p14="http://schemas.microsoft.com/office/powerpoint/2010/main" spd="slow" advClick="0" advTm="1000">
    <p:push/>
  </p:transition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</p:sldLayoutIdLst>
  <p:transition xmlns:p14="http://schemas.microsoft.com/office/powerpoint/2010/main" spd="slow" advClick="0" advTm="1000">
    <p:push/>
  </p:transition>
  <p:hf hdr="0" ftr="0" dt="0"/>
  <p:txStyles>
    <p:titleStyle>
      <a:lvl1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lang="en-US" sz="6000" kern="1200">
          <a:solidFill>
            <a:schemeClr val="tx1"/>
          </a:solidFill>
          <a:latin typeface="Lato Light" charset="0"/>
          <a:ea typeface="ヒラギノ角ゴ Pro W3" charset="0"/>
          <a:cs typeface="Lato Light" charset="0"/>
        </a:defRPr>
      </a:lvl1pPr>
      <a:lvl2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 charset="0"/>
          <a:ea typeface="ヒラギノ角ゴ Pro W3" charset="0"/>
          <a:cs typeface="Lato Light" charset="0"/>
        </a:defRPr>
      </a:lvl2pPr>
      <a:lvl3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 charset="0"/>
          <a:ea typeface="ヒラギノ角ゴ Pro W3" charset="0"/>
          <a:cs typeface="Lato Light" charset="0"/>
        </a:defRPr>
      </a:lvl3pPr>
      <a:lvl4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 charset="0"/>
          <a:ea typeface="ヒラギノ角ゴ Pro W3" charset="0"/>
          <a:cs typeface="Lato Light" charset="0"/>
        </a:defRPr>
      </a:lvl4pPr>
      <a:lvl5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 charset="0"/>
          <a:ea typeface="ヒラギノ角ゴ Pro W3" charset="0"/>
          <a:cs typeface="Lato Light" charset="0"/>
        </a:defRPr>
      </a:lvl5pPr>
      <a:lvl6pPr marL="4572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 charset="0"/>
          <a:ea typeface="ヒラギノ角ゴ Pro W3" charset="0"/>
          <a:cs typeface="Lato Light" charset="0"/>
        </a:defRPr>
      </a:lvl6pPr>
      <a:lvl7pPr marL="9144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 charset="0"/>
          <a:ea typeface="ヒラギノ角ゴ Pro W3" charset="0"/>
          <a:cs typeface="Lato Light" charset="0"/>
        </a:defRPr>
      </a:lvl7pPr>
      <a:lvl8pPr marL="13716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 charset="0"/>
          <a:ea typeface="ヒラギノ角ゴ Pro W3" charset="0"/>
          <a:cs typeface="Lato Light" charset="0"/>
        </a:defRPr>
      </a:lvl8pPr>
      <a:lvl9pPr marL="18288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 charset="0"/>
          <a:ea typeface="ヒラギノ角ゴ Pro W3" charset="0"/>
          <a:cs typeface="Lato Light" charset="0"/>
        </a:defRPr>
      </a:lvl9pPr>
    </p:titleStyle>
    <p:bodyStyle>
      <a:lvl1pPr marL="455613" indent="-455613" algn="l" defTabSz="1827213" rtl="0" fontAlgn="base">
        <a:lnSpc>
          <a:spcPct val="90000"/>
        </a:lnSpc>
        <a:spcBef>
          <a:spcPts val="2000"/>
        </a:spcBef>
        <a:spcAft>
          <a:spcPct val="0"/>
        </a:spcAft>
        <a:buFont typeface="Arial" charset="0"/>
        <a:buChar char="•"/>
        <a:defRPr lang="en-US" sz="4800" kern="1200" dirty="0">
          <a:solidFill>
            <a:schemeClr val="tx1"/>
          </a:solidFill>
          <a:latin typeface="Lato Light" charset="0"/>
          <a:ea typeface="ヒラギノ角ゴ Pro W3" charset="0"/>
          <a:cs typeface="Lato Light" charset="0"/>
        </a:defRPr>
      </a:lvl1pPr>
      <a:lvl2pPr marL="1370013" indent="-455613" algn="l" defTabSz="1827213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lang="en-US" sz="40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2pPr>
      <a:lvl3pPr marL="2284413" indent="-455613" algn="l" defTabSz="1827213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lang="en-US" sz="36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3pPr>
      <a:lvl4pPr marL="3198813" indent="-455613" algn="l" defTabSz="1827213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lang="en-US" sz="32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4pPr>
      <a:lvl5pPr marL="4113213" indent="-455613" algn="l" defTabSz="1827213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lang="en-US" sz="32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9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35" Type="http://schemas.openxmlformats.org/officeDocument/2006/relationships/image" Target="../media/image35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37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RESENTACION-1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3713761"/>
          </a:xfrm>
          <a:prstGeom prst="rect">
            <a:avLst/>
          </a:prstGeom>
        </p:spPr>
      </p:pic>
      <p:sp>
        <p:nvSpPr>
          <p:cNvPr id="16" name="TextBox 1">
            <a:extLst>
              <a:ext uri="{FF2B5EF4-FFF2-40B4-BE49-F238E27FC236}">
                <a16:creationId xmlns="" xmlns:a16="http://schemas.microsoft.com/office/drawing/2014/main" id="{5D589C7F-868C-4AF5-A910-76DB6D4E5CF7}"/>
              </a:ext>
            </a:extLst>
          </p:cNvPr>
          <p:cNvSpPr txBox="1"/>
          <p:nvPr/>
        </p:nvSpPr>
        <p:spPr bwMode="auto">
          <a:xfrm>
            <a:off x="9902825" y="5791200"/>
            <a:ext cx="9525000" cy="21031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828434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10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Título de la presentación</a:t>
            </a:r>
            <a:endParaRPr lang="ru-RU" sz="8000" b="1" kern="100" dirty="0">
              <a:solidFill>
                <a:schemeClr val="accent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 advClick="0" advTm="1000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5" y="2133600"/>
            <a:ext cx="1143000" cy="11557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69B42B3D-5ACD-411E-B1C4-2717EE2EF25F}"/>
              </a:ext>
            </a:extLst>
          </p:cNvPr>
          <p:cNvSpPr txBox="1"/>
          <p:nvPr/>
        </p:nvSpPr>
        <p:spPr bwMode="auto">
          <a:xfrm>
            <a:off x="1063625" y="609600"/>
            <a:ext cx="6351588" cy="11182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828434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100" dirty="0" smtClean="0">
                <a:solidFill>
                  <a:schemeClr val="tx2"/>
                </a:solidFill>
                <a:latin typeface="Montserrat" panose="00000500000000000000" pitchFamily="50" charset="-52"/>
                <a:ea typeface="+mn-ea"/>
              </a:rPr>
              <a:t>Íconos</a:t>
            </a:r>
            <a:endParaRPr lang="ru-RU" sz="8000" b="1" kern="100" dirty="0">
              <a:solidFill>
                <a:schemeClr val="tx2"/>
              </a:solidFill>
              <a:latin typeface="Montserrat" panose="00000500000000000000" pitchFamily="50" charset="-52"/>
              <a:ea typeface="+mn-ea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025" y="2133600"/>
            <a:ext cx="1498600" cy="11557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425" y="2133600"/>
            <a:ext cx="711200" cy="11557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025" y="2133600"/>
            <a:ext cx="1257300" cy="11557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79300" y="2133600"/>
            <a:ext cx="1219200" cy="11557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5800" y="2133600"/>
            <a:ext cx="1003300" cy="11557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3225" y="2133600"/>
            <a:ext cx="1003300" cy="11557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5213" y="2133600"/>
            <a:ext cx="1473200" cy="11557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250" y="3886200"/>
            <a:ext cx="1498600" cy="11557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90025" y="2095500"/>
            <a:ext cx="1358900" cy="11557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961225" y="2095500"/>
            <a:ext cx="1511300" cy="11684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513425" y="2120900"/>
            <a:ext cx="1168400" cy="11684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065625" y="2120900"/>
            <a:ext cx="1168400" cy="11684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541625" y="2133600"/>
            <a:ext cx="1168400" cy="11557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865225" y="2133600"/>
            <a:ext cx="1168400" cy="11811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256125" y="3860800"/>
            <a:ext cx="977900" cy="11811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541625" y="3937000"/>
            <a:ext cx="1181100" cy="11811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27150" y="3898900"/>
            <a:ext cx="977900" cy="11938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077700" y="3937000"/>
            <a:ext cx="1193800" cy="8763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6400" y="3835400"/>
            <a:ext cx="1181100" cy="10795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04325" y="3937000"/>
            <a:ext cx="1181100" cy="9398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707313" y="3860800"/>
            <a:ext cx="1181100" cy="11811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016625" y="3860800"/>
            <a:ext cx="1181100" cy="11811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416425" y="3860800"/>
            <a:ext cx="1181100" cy="118110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854325" y="3911600"/>
            <a:ext cx="1181100" cy="118110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651125" y="7391400"/>
            <a:ext cx="1181100" cy="118110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63625" y="7391400"/>
            <a:ext cx="1181100" cy="118110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975850" y="7391400"/>
            <a:ext cx="1181100" cy="116840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620125" y="7391400"/>
            <a:ext cx="1168400" cy="116840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197725" y="7391400"/>
            <a:ext cx="1168400" cy="116840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289425" y="7391400"/>
            <a:ext cx="1168400" cy="116840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724525" y="7391400"/>
            <a:ext cx="1181100" cy="116840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544425" y="7404100"/>
            <a:ext cx="965200" cy="116840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1423650" y="7378700"/>
            <a:ext cx="850900" cy="1181100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5484475" y="7391400"/>
            <a:ext cx="1181100" cy="116840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3823950" y="7366000"/>
            <a:ext cx="11811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1186"/>
      </p:ext>
    </p:extLst>
  </p:cSld>
  <p:clrMapOvr>
    <a:masterClrMapping/>
  </p:clrMapOvr>
  <p:transition xmlns:p14="http://schemas.microsoft.com/office/powerpoint/2010/main" spd="slow" advClick="0" advTm="1000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D65DDD0-2E08-46A2-A10B-0EE91A8F0863}"/>
              </a:ext>
            </a:extLst>
          </p:cNvPr>
          <p:cNvSpPr/>
          <p:nvPr/>
        </p:nvSpPr>
        <p:spPr>
          <a:xfrm>
            <a:off x="0" y="6378575"/>
            <a:ext cx="24377650" cy="73374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099" name="Group 5"/>
          <p:cNvGrpSpPr>
            <a:grpSpLocks/>
          </p:cNvGrpSpPr>
          <p:nvPr/>
        </p:nvGrpSpPr>
        <p:grpSpPr bwMode="auto">
          <a:xfrm>
            <a:off x="1063625" y="1371600"/>
            <a:ext cx="9525000" cy="1143000"/>
            <a:chOff x="911225" y="1371600"/>
            <a:chExt cx="9525000" cy="1143000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5D589C7F-868C-4AF5-A910-76DB6D4E5CF7}"/>
                </a:ext>
              </a:extLst>
            </p:cNvPr>
            <p:cNvSpPr txBox="1"/>
            <p:nvPr/>
          </p:nvSpPr>
          <p:spPr>
            <a:xfrm>
              <a:off x="911225" y="1371600"/>
              <a:ext cx="9525000" cy="11182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828434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0" b="1" kern="100" dirty="0" smtClean="0">
                  <a:solidFill>
                    <a:schemeClr val="tx2"/>
                  </a:solidFill>
                  <a:latin typeface="Arial"/>
                  <a:ea typeface="+mn-ea"/>
                  <a:cs typeface="Arial"/>
                </a:rPr>
                <a:t>Diapositiva 1</a:t>
              </a:r>
              <a:endParaRPr lang="ru-RU" sz="8000" b="1" kern="100" dirty="0">
                <a:solidFill>
                  <a:schemeClr val="accent1"/>
                </a:solidFill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F91EF6B5-B10A-4F63-A0C8-C1CAF4A21703}"/>
                </a:ext>
              </a:extLst>
            </p:cNvPr>
            <p:cNvCxnSpPr>
              <a:cxnSpLocks/>
            </p:cNvCxnSpPr>
            <p:nvPr/>
          </p:nvCxnSpPr>
          <p:spPr>
            <a:xfrm>
              <a:off x="1063625" y="2514600"/>
              <a:ext cx="69342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DDC5DD1-E2CD-4CFA-9016-A783B8AA7BF3}"/>
              </a:ext>
            </a:extLst>
          </p:cNvPr>
          <p:cNvSpPr/>
          <p:nvPr/>
        </p:nvSpPr>
        <p:spPr>
          <a:xfrm>
            <a:off x="1216025" y="10210800"/>
            <a:ext cx="22098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F18FB1C-5B3A-4F63-8C4E-67948D2F5825}"/>
              </a:ext>
            </a:extLst>
          </p:cNvPr>
          <p:cNvSpPr/>
          <p:nvPr/>
        </p:nvSpPr>
        <p:spPr>
          <a:xfrm>
            <a:off x="4111625" y="10210800"/>
            <a:ext cx="19050000" cy="22098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2" name="TextBox 10"/>
          <p:cNvSpPr txBox="1">
            <a:spLocks noChangeArrowheads="1"/>
          </p:cNvSpPr>
          <p:nvPr/>
        </p:nvSpPr>
        <p:spPr bwMode="auto">
          <a:xfrm>
            <a:off x="1216025" y="11069638"/>
            <a:ext cx="220980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en-GB" sz="10000" baseline="30000">
                <a:solidFill>
                  <a:schemeClr val="tx2"/>
                </a:solidFill>
                <a:latin typeface="FontAwesome" charset="0"/>
              </a:rPr>
              <a:t></a:t>
            </a:r>
          </a:p>
        </p:txBody>
      </p:sp>
      <p:sp>
        <p:nvSpPr>
          <p:cNvPr id="4103" name="TextBox 11"/>
          <p:cNvSpPr txBox="1">
            <a:spLocks noChangeArrowheads="1"/>
          </p:cNvSpPr>
          <p:nvPr/>
        </p:nvSpPr>
        <p:spPr bwMode="auto">
          <a:xfrm>
            <a:off x="5407025" y="10934700"/>
            <a:ext cx="172212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eaLnBrk="1" hangingPunct="1"/>
            <a:r>
              <a:rPr lang="en-GB" sz="5000" baseline="30000" dirty="0" smtClean="0">
                <a:solidFill>
                  <a:schemeClr val="bg1"/>
                </a:solidFill>
                <a:latin typeface="Arial"/>
                <a:cs typeface="Arial"/>
              </a:rPr>
              <a:t>SADIPISCING ELITESI </a:t>
            </a:r>
            <a:r>
              <a:rPr lang="en-GB" sz="5000" baseline="30000" dirty="0">
                <a:solidFill>
                  <a:schemeClr val="bg1"/>
                </a:solidFill>
                <a:latin typeface="Arial"/>
                <a:cs typeface="Arial"/>
              </a:rPr>
              <a:t>PRAESENT ETES QUAM DIAMES MORBIS MALESUDA NISL EPSUM, EGET </a:t>
            </a:r>
            <a:r>
              <a:rPr lang="en-GB" sz="5000" baseline="30000" dirty="0" smtClean="0">
                <a:solidFill>
                  <a:schemeClr val="bg1"/>
                </a:solidFill>
                <a:latin typeface="Arial"/>
                <a:cs typeface="Arial"/>
              </a:rPr>
              <a:t>DIGNISSIM </a:t>
            </a:r>
            <a:r>
              <a:rPr lang="en-GB" sz="5000" baseline="30000" dirty="0">
                <a:solidFill>
                  <a:schemeClr val="bg1"/>
                </a:solidFill>
                <a:latin typeface="Arial"/>
                <a:cs typeface="Arial"/>
              </a:rPr>
              <a:t>ESTUS MORONO PORTOS </a:t>
            </a:r>
            <a:r>
              <a:rPr lang="en-GB" sz="5000" baseline="30000" dirty="0" smtClean="0">
                <a:solidFill>
                  <a:schemeClr val="bg1"/>
                </a:solidFill>
                <a:latin typeface="Arial"/>
                <a:cs typeface="Arial"/>
              </a:rPr>
              <a:t>CORDO”</a:t>
            </a:r>
            <a:endParaRPr lang="en-GB" sz="5000" baseline="30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104" name="TextBox 5"/>
          <p:cNvSpPr txBox="1">
            <a:spLocks noChangeArrowheads="1"/>
          </p:cNvSpPr>
          <p:nvPr/>
        </p:nvSpPr>
        <p:spPr bwMode="auto">
          <a:xfrm>
            <a:off x="1212850" y="3505200"/>
            <a:ext cx="117348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500" dirty="0">
                <a:solidFill>
                  <a:schemeClr val="tx2"/>
                </a:solidFill>
                <a:latin typeface="Arial"/>
                <a:cs typeface="Arial"/>
              </a:rPr>
              <a:t>Lorem ipsum dolor sit amet, consectetur adipiscing.</a:t>
            </a:r>
          </a:p>
          <a:p>
            <a:pPr eaLnBrk="1" hangingPunct="1">
              <a:lnSpc>
                <a:spcPct val="150000"/>
              </a:lnSpc>
            </a:pPr>
            <a:r>
              <a:rPr lang="en-US" sz="2500" dirty="0">
                <a:solidFill>
                  <a:schemeClr val="tx2"/>
                </a:solidFill>
                <a:latin typeface="Arial"/>
                <a:cs typeface="Arial"/>
              </a:rPr>
              <a:t>Suspendisse blandit sem vitae justo lacinia, sedes lacinia</a:t>
            </a:r>
            <a:r>
              <a:rPr lang="ru-RU" sz="25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2500" dirty="0">
                <a:solidFill>
                  <a:schemeClr val="tx2"/>
                </a:solidFill>
                <a:latin typeface="Arial"/>
                <a:cs typeface="Arial"/>
              </a:rPr>
              <a:t>estus </a:t>
            </a:r>
            <a:endParaRPr lang="ru-RU" sz="2500" dirty="0">
              <a:solidFill>
                <a:schemeClr val="tx2"/>
              </a:solidFill>
              <a:latin typeface="Arial"/>
              <a:cs typeface="Arial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500" dirty="0">
                <a:solidFill>
                  <a:schemeClr val="tx2"/>
                </a:solidFill>
                <a:latin typeface="Arial"/>
                <a:cs typeface="Arial"/>
              </a:rPr>
              <a:t>fermentum. Integer euse molestie lacus. </a:t>
            </a:r>
          </a:p>
        </p:txBody>
      </p:sp>
      <p:sp>
        <p:nvSpPr>
          <p:cNvPr id="4105" name="TextBox 5"/>
          <p:cNvSpPr txBox="1">
            <a:spLocks noChangeArrowheads="1"/>
          </p:cNvSpPr>
          <p:nvPr/>
        </p:nvSpPr>
        <p:spPr bwMode="auto">
          <a:xfrm>
            <a:off x="12909550" y="3505200"/>
            <a:ext cx="1063307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500" dirty="0">
                <a:solidFill>
                  <a:schemeClr val="tx2"/>
                </a:solidFill>
                <a:latin typeface="Arial"/>
                <a:cs typeface="Arial"/>
              </a:rPr>
              <a:t>Fermentum. Integer eu molestie lacus.  Ut quis lorem</a:t>
            </a:r>
          </a:p>
          <a:p>
            <a:pPr eaLnBrk="1" hangingPunct="1">
              <a:lnSpc>
                <a:spcPct val="150000"/>
              </a:lnSpc>
            </a:pPr>
            <a:r>
              <a:rPr lang="en-US" sz="2500" dirty="0">
                <a:solidFill>
                  <a:schemeClr val="tx2"/>
                </a:solidFill>
                <a:latin typeface="Arial"/>
                <a:cs typeface="Arial"/>
              </a:rPr>
              <a:t>augue. Ut vulputate varius massa, id dictum mi tristique sitero amet. Curabitur justo pretium sagittis tortor romo</a:t>
            </a:r>
          </a:p>
        </p:txBody>
      </p:sp>
    </p:spTree>
  </p:cSld>
  <p:clrMapOvr>
    <a:masterClrMapping/>
  </p:clrMapOvr>
  <p:transition xmlns:p14="http://schemas.microsoft.com/office/powerpoint/2010/main" spd="slow" advClick="0" advTm="1000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063625" y="1371600"/>
            <a:ext cx="9525000" cy="1143000"/>
            <a:chOff x="911225" y="1371600"/>
            <a:chExt cx="9525000" cy="1143000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EA90BB62-D5DC-4B6C-8EF8-CB683E3B6211}"/>
                </a:ext>
              </a:extLst>
            </p:cNvPr>
            <p:cNvSpPr txBox="1"/>
            <p:nvPr/>
          </p:nvSpPr>
          <p:spPr>
            <a:xfrm>
              <a:off x="911225" y="1371600"/>
              <a:ext cx="9525000" cy="11182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828434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0" b="1" kern="100" dirty="0" smtClean="0">
                  <a:solidFill>
                    <a:schemeClr val="tx2"/>
                  </a:solidFill>
                  <a:latin typeface="Arial"/>
                  <a:ea typeface="+mn-ea"/>
                  <a:cs typeface="Arial"/>
                </a:rPr>
                <a:t>Diapositiva 2</a:t>
              </a:r>
              <a:endParaRPr lang="ru-RU" sz="8000" b="1" kern="100" dirty="0">
                <a:solidFill>
                  <a:schemeClr val="accent1"/>
                </a:solidFill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94CAB0E4-B7D0-4E20-9980-AE8B55C21BFE}"/>
                </a:ext>
              </a:extLst>
            </p:cNvPr>
            <p:cNvCxnSpPr>
              <a:cxnSpLocks/>
            </p:cNvCxnSpPr>
            <p:nvPr/>
          </p:nvCxnSpPr>
          <p:spPr>
            <a:xfrm>
              <a:off x="1063625" y="2514600"/>
              <a:ext cx="76200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0F9CBF1-1051-487D-AC39-2D80F03E0832}"/>
              </a:ext>
            </a:extLst>
          </p:cNvPr>
          <p:cNvSpPr/>
          <p:nvPr/>
        </p:nvSpPr>
        <p:spPr>
          <a:xfrm>
            <a:off x="0" y="6096000"/>
            <a:ext cx="24377650" cy="76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1292225" y="9442450"/>
            <a:ext cx="6289675" cy="236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500" dirty="0">
                <a:solidFill>
                  <a:schemeClr val="tx2"/>
                </a:solidFill>
                <a:latin typeface="Arial"/>
                <a:cs typeface="Arial"/>
              </a:rPr>
              <a:t>Lorem ipsum dolor sit amet, consectetur adipiscing.Suspendisse blandit sem vitae justo lacinia, sedes lacinia</a:t>
            </a:r>
            <a:r>
              <a:rPr lang="ru-RU" sz="25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2500" dirty="0">
                <a:solidFill>
                  <a:schemeClr val="tx2"/>
                </a:solidFill>
                <a:latin typeface="Arial"/>
                <a:cs typeface="Arial"/>
              </a:rPr>
              <a:t>estus fermentum. Integer euse molestie lacus.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0317E2AC-23F5-4C37-A15A-E3B9EAECBC5F}"/>
              </a:ext>
            </a:extLst>
          </p:cNvPr>
          <p:cNvSpPr/>
          <p:nvPr/>
        </p:nvSpPr>
        <p:spPr bwMode="auto">
          <a:xfrm>
            <a:off x="1368425" y="4114800"/>
            <a:ext cx="4191000" cy="4191000"/>
          </a:xfrm>
          <a:prstGeom prst="ellipse">
            <a:avLst/>
          </a:prstGeom>
          <a:solidFill>
            <a:srgbClr val="BB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9175750" y="9442450"/>
            <a:ext cx="6289675" cy="236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500" dirty="0">
                <a:solidFill>
                  <a:schemeClr val="tx2"/>
                </a:solidFill>
                <a:latin typeface="Arial"/>
                <a:cs typeface="Arial"/>
              </a:rPr>
              <a:t>Lorem ipsum dolor sit amet, consectetur adipiscing.Suspendisse blandit sem vitae justo lacinia, sedes lacinia</a:t>
            </a:r>
            <a:r>
              <a:rPr lang="ru-RU" sz="25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2500" dirty="0">
                <a:solidFill>
                  <a:schemeClr val="tx2"/>
                </a:solidFill>
                <a:latin typeface="Arial"/>
                <a:cs typeface="Arial"/>
              </a:rPr>
              <a:t>estus fermentum. Integer euse molestie lacus.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22E128BA-681B-4D5E-92BA-03735C0582A3}"/>
              </a:ext>
            </a:extLst>
          </p:cNvPr>
          <p:cNvSpPr/>
          <p:nvPr/>
        </p:nvSpPr>
        <p:spPr bwMode="auto">
          <a:xfrm>
            <a:off x="9251950" y="4114800"/>
            <a:ext cx="4191000" cy="4191000"/>
          </a:xfrm>
          <a:prstGeom prst="ellipse">
            <a:avLst/>
          </a:prstGeom>
          <a:solidFill>
            <a:srgbClr val="BB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8" name="TextBox 5"/>
          <p:cNvSpPr txBox="1">
            <a:spLocks noChangeArrowheads="1"/>
          </p:cNvSpPr>
          <p:nvPr/>
        </p:nvSpPr>
        <p:spPr bwMode="auto">
          <a:xfrm>
            <a:off x="17024350" y="9442450"/>
            <a:ext cx="6289675" cy="236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500" dirty="0">
                <a:solidFill>
                  <a:schemeClr val="tx2"/>
                </a:solidFill>
                <a:latin typeface="Arial"/>
                <a:cs typeface="Arial"/>
              </a:rPr>
              <a:t>Lorem ipsum dolor sit amet, consectetur adipiscing.Suspendisse blandit sem vitae justo lacinia, sedes lacinia</a:t>
            </a:r>
            <a:r>
              <a:rPr lang="ru-RU" sz="25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2500" dirty="0">
                <a:solidFill>
                  <a:schemeClr val="tx2"/>
                </a:solidFill>
                <a:latin typeface="Arial"/>
                <a:cs typeface="Arial"/>
              </a:rPr>
              <a:t>estus fermentum. Integer euse molestie lacus.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2317D2AE-6FF2-4C20-BB9F-4CFB0D27D1D6}"/>
              </a:ext>
            </a:extLst>
          </p:cNvPr>
          <p:cNvSpPr/>
          <p:nvPr/>
        </p:nvSpPr>
        <p:spPr bwMode="auto">
          <a:xfrm>
            <a:off x="17100550" y="4114800"/>
            <a:ext cx="4191000" cy="4191000"/>
          </a:xfrm>
          <a:prstGeom prst="ellipse">
            <a:avLst/>
          </a:prstGeom>
          <a:solidFill>
            <a:srgbClr val="BB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xmlns:p14="http://schemas.microsoft.com/office/powerpoint/2010/main" spd="slow" advClick="0" advTm="1000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/>
          <p:cNvGrpSpPr>
            <a:grpSpLocks/>
          </p:cNvGrpSpPr>
          <p:nvPr/>
        </p:nvGrpSpPr>
        <p:grpSpPr bwMode="auto">
          <a:xfrm>
            <a:off x="1063625" y="1371600"/>
            <a:ext cx="9525000" cy="1143000"/>
            <a:chOff x="911225" y="1371600"/>
            <a:chExt cx="9525000" cy="1143000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57F2D68C-722F-4704-846B-3774E795D673}"/>
                </a:ext>
              </a:extLst>
            </p:cNvPr>
            <p:cNvSpPr txBox="1"/>
            <p:nvPr/>
          </p:nvSpPr>
          <p:spPr>
            <a:xfrm>
              <a:off x="911225" y="1371600"/>
              <a:ext cx="9525000" cy="11182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828434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0" b="1" kern="100" dirty="0" smtClean="0">
                  <a:solidFill>
                    <a:schemeClr val="tx2"/>
                  </a:solidFill>
                  <a:latin typeface="Arial"/>
                  <a:ea typeface="+mn-ea"/>
                  <a:cs typeface="Arial"/>
                </a:rPr>
                <a:t>Diapositiva 3</a:t>
              </a:r>
              <a:endParaRPr lang="ru-RU" sz="8000" b="1" kern="100" dirty="0">
                <a:solidFill>
                  <a:schemeClr val="accent1"/>
                </a:solidFill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F966B9EB-AB15-437A-BE35-A04B69704976}"/>
                </a:ext>
              </a:extLst>
            </p:cNvPr>
            <p:cNvCxnSpPr>
              <a:cxnSpLocks/>
            </p:cNvCxnSpPr>
            <p:nvPr/>
          </p:nvCxnSpPr>
          <p:spPr>
            <a:xfrm>
              <a:off x="1063625" y="2514600"/>
              <a:ext cx="61722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E331362-26B5-45C8-A0FF-E5376F0A27E0}"/>
              </a:ext>
            </a:extLst>
          </p:cNvPr>
          <p:cNvSpPr/>
          <p:nvPr/>
        </p:nvSpPr>
        <p:spPr>
          <a:xfrm>
            <a:off x="11884025" y="1181100"/>
            <a:ext cx="11353800" cy="113538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80547695-EBE9-4F91-8866-AAA2CBD07A2C}"/>
              </a:ext>
            </a:extLst>
          </p:cNvPr>
          <p:cNvCxnSpPr>
            <a:cxnSpLocks/>
          </p:cNvCxnSpPr>
          <p:nvPr/>
        </p:nvCxnSpPr>
        <p:spPr>
          <a:xfrm>
            <a:off x="12874625" y="6858000"/>
            <a:ext cx="9372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E51F427A-FF73-4E2C-B571-B73B31CB22A7}"/>
              </a:ext>
            </a:extLst>
          </p:cNvPr>
          <p:cNvCxnSpPr>
            <a:cxnSpLocks/>
          </p:cNvCxnSpPr>
          <p:nvPr/>
        </p:nvCxnSpPr>
        <p:spPr>
          <a:xfrm flipV="1">
            <a:off x="17560925" y="1981200"/>
            <a:ext cx="0" cy="39814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E04AEAAE-B568-4C86-8B5C-5BA5B147C64C}"/>
              </a:ext>
            </a:extLst>
          </p:cNvPr>
          <p:cNvCxnSpPr>
            <a:cxnSpLocks/>
          </p:cNvCxnSpPr>
          <p:nvPr/>
        </p:nvCxnSpPr>
        <p:spPr>
          <a:xfrm flipV="1">
            <a:off x="17560925" y="7696200"/>
            <a:ext cx="0" cy="39814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18970625" y="2900363"/>
            <a:ext cx="26670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en-GB" sz="15000" baseline="30000">
                <a:solidFill>
                  <a:schemeClr val="bg1"/>
                </a:solidFill>
                <a:latin typeface="FontAwesome" charset="0"/>
              </a:rPr>
              <a:t></a:t>
            </a:r>
          </a:p>
        </p:txBody>
      </p:sp>
      <p:sp>
        <p:nvSpPr>
          <p:cNvPr id="6154" name="TextBox 7"/>
          <p:cNvSpPr txBox="1">
            <a:spLocks noChangeArrowheads="1"/>
          </p:cNvSpPr>
          <p:nvPr/>
        </p:nvSpPr>
        <p:spPr bwMode="auto">
          <a:xfrm>
            <a:off x="13255625" y="8307388"/>
            <a:ext cx="26670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en-GB" sz="15000" baseline="30000">
                <a:solidFill>
                  <a:schemeClr val="bg1"/>
                </a:solidFill>
                <a:latin typeface="FontAwesome" charset="0"/>
              </a:rPr>
              <a:t></a:t>
            </a:r>
          </a:p>
        </p:txBody>
      </p:sp>
      <p:sp>
        <p:nvSpPr>
          <p:cNvPr id="6159" name="TextBox 5"/>
          <p:cNvSpPr txBox="1">
            <a:spLocks noChangeArrowheads="1"/>
          </p:cNvSpPr>
          <p:nvPr/>
        </p:nvSpPr>
        <p:spPr bwMode="auto">
          <a:xfrm>
            <a:off x="1101725" y="3724276"/>
            <a:ext cx="9791700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500" dirty="0">
                <a:solidFill>
                  <a:schemeClr val="tx2"/>
                </a:solidFill>
                <a:latin typeface="Arial"/>
                <a:cs typeface="Arial"/>
              </a:rPr>
              <a:t>Lorem ipsum dolor sit amet, consectetur adipiscing.</a:t>
            </a:r>
          </a:p>
          <a:p>
            <a:pPr eaLnBrk="1" hangingPunct="1">
              <a:lnSpc>
                <a:spcPct val="150000"/>
              </a:lnSpc>
            </a:pPr>
            <a:r>
              <a:rPr lang="en-US" sz="2500" dirty="0">
                <a:solidFill>
                  <a:schemeClr val="tx2"/>
                </a:solidFill>
                <a:latin typeface="Arial"/>
                <a:cs typeface="Arial"/>
              </a:rPr>
              <a:t>Suspendisse blandit sem vitae justo lacinia, sedes lacinia</a:t>
            </a:r>
            <a:endParaRPr lang="ru-RU" sz="2500" dirty="0">
              <a:solidFill>
                <a:schemeClr val="tx2"/>
              </a:solidFill>
              <a:latin typeface="Arial"/>
              <a:cs typeface="Arial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500" dirty="0">
                <a:solidFill>
                  <a:schemeClr val="tx2"/>
                </a:solidFill>
                <a:latin typeface="Arial"/>
                <a:cs typeface="Arial"/>
              </a:rPr>
              <a:t>fermentum. Integer euse molestie lacus. </a:t>
            </a:r>
          </a:p>
        </p:txBody>
      </p:sp>
      <p:sp>
        <p:nvSpPr>
          <p:cNvPr id="6161" name="Picture Placeholder 10"/>
          <p:cNvSpPr>
            <a:spLocks noGrp="1" noChangeArrowheads="1"/>
          </p:cNvSpPr>
          <p:nvPr>
            <p:ph type="pic" sz="quarter" idx="11"/>
          </p:nvPr>
        </p:nvSpPr>
        <p:spPr bwMode="auto">
          <a:xfrm>
            <a:off x="3883025" y="6386513"/>
            <a:ext cx="6705600" cy="69484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" name="Rectangle 6">
            <a:extLst>
              <a:ext uri="{FF2B5EF4-FFF2-40B4-BE49-F238E27FC236}">
                <a16:creationId xmlns="" xmlns:a16="http://schemas.microsoft.com/office/drawing/2014/main" id="{8E331362-26B5-45C8-A0FF-E5376F0A27E0}"/>
              </a:ext>
            </a:extLst>
          </p:cNvPr>
          <p:cNvSpPr/>
          <p:nvPr/>
        </p:nvSpPr>
        <p:spPr>
          <a:xfrm>
            <a:off x="1254125" y="6386511"/>
            <a:ext cx="2324100" cy="6948487"/>
          </a:xfrm>
          <a:prstGeom prst="rect">
            <a:avLst/>
          </a:prstGeom>
          <a:solidFill>
            <a:srgbClr val="BB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xmlns:p14="http://schemas.microsoft.com/office/powerpoint/2010/main" spd="slow" advClick="0" advTm="1000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"/>
          <p:cNvGrpSpPr>
            <a:grpSpLocks/>
          </p:cNvGrpSpPr>
          <p:nvPr/>
        </p:nvGrpSpPr>
        <p:grpSpPr bwMode="auto">
          <a:xfrm>
            <a:off x="1063625" y="1371600"/>
            <a:ext cx="9525000" cy="1143000"/>
            <a:chOff x="911225" y="1371600"/>
            <a:chExt cx="9525000" cy="1143000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3F12D8E-3A85-415D-9E3F-39C96BAE36B3}"/>
                </a:ext>
              </a:extLst>
            </p:cNvPr>
            <p:cNvSpPr txBox="1"/>
            <p:nvPr/>
          </p:nvSpPr>
          <p:spPr>
            <a:xfrm>
              <a:off x="911225" y="1371600"/>
              <a:ext cx="9525000" cy="11182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828434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0" b="1" kern="100" dirty="0" smtClean="0">
                  <a:solidFill>
                    <a:schemeClr val="tx2"/>
                  </a:solidFill>
                  <a:latin typeface="Arial"/>
                  <a:ea typeface="+mn-ea"/>
                  <a:cs typeface="Arial"/>
                </a:rPr>
                <a:t>Diapositiva 4</a:t>
              </a:r>
              <a:endParaRPr lang="ru-RU" sz="8000" b="1" kern="100" dirty="0">
                <a:solidFill>
                  <a:schemeClr val="accent1"/>
                </a:solidFill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B06A64EC-65BD-4861-92EC-96993C7793E4}"/>
                </a:ext>
              </a:extLst>
            </p:cNvPr>
            <p:cNvCxnSpPr>
              <a:cxnSpLocks/>
            </p:cNvCxnSpPr>
            <p:nvPr/>
          </p:nvCxnSpPr>
          <p:spPr>
            <a:xfrm>
              <a:off x="1063625" y="2514600"/>
              <a:ext cx="67818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6A28774-F11F-4D9C-8EC7-2AADB7F819E6}"/>
              </a:ext>
            </a:extLst>
          </p:cNvPr>
          <p:cNvSpPr/>
          <p:nvPr/>
        </p:nvSpPr>
        <p:spPr>
          <a:xfrm>
            <a:off x="0" y="6096000"/>
            <a:ext cx="24377650" cy="76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7172" name="Group 12"/>
          <p:cNvGrpSpPr>
            <a:grpSpLocks/>
          </p:cNvGrpSpPr>
          <p:nvPr/>
        </p:nvGrpSpPr>
        <p:grpSpPr bwMode="auto">
          <a:xfrm>
            <a:off x="13789025" y="5105400"/>
            <a:ext cx="2209800" cy="2209800"/>
            <a:chOff x="1597025" y="3782158"/>
            <a:chExt cx="2209801" cy="2209800"/>
          </a:xfrm>
          <a:solidFill>
            <a:srgbClr val="800000"/>
          </a:solidFill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7C9CDA1F-DA95-4286-954D-D5B1C6CC13E7}"/>
                </a:ext>
              </a:extLst>
            </p:cNvPr>
            <p:cNvSpPr/>
            <p:nvPr/>
          </p:nvSpPr>
          <p:spPr>
            <a:xfrm>
              <a:off x="1597025" y="3782158"/>
              <a:ext cx="2209801" cy="2209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180" name="TextBox 14"/>
            <p:cNvSpPr txBox="1">
              <a:spLocks noChangeArrowheads="1"/>
            </p:cNvSpPr>
            <p:nvPr/>
          </p:nvSpPr>
          <p:spPr bwMode="auto">
            <a:xfrm>
              <a:off x="1597026" y="4588519"/>
              <a:ext cx="2209800" cy="11182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9pPr>
            </a:lstStyle>
            <a:p>
              <a:pPr algn="ctr" eaLnBrk="1" hangingPunct="1"/>
              <a:r>
                <a:rPr lang="en-GB" sz="10000" baseline="30000">
                  <a:solidFill>
                    <a:schemeClr val="bg1"/>
                  </a:solidFill>
                  <a:latin typeface="FontAwesome" charset="0"/>
                </a:rPr>
                <a:t></a:t>
              </a:r>
            </a:p>
          </p:txBody>
        </p:sp>
      </p:grp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1101725" y="3706813"/>
            <a:ext cx="11547475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500">
                <a:solidFill>
                  <a:schemeClr val="tx2"/>
                </a:solidFill>
                <a:latin typeface="Arial"/>
                <a:cs typeface="Arial"/>
              </a:rPr>
              <a:t>Lorem ipsum dolor sit amet, consectetur adipiscing</a:t>
            </a:r>
          </a:p>
          <a:p>
            <a:pPr eaLnBrk="1" hangingPunct="1">
              <a:lnSpc>
                <a:spcPct val="150000"/>
              </a:lnSpc>
            </a:pPr>
            <a:r>
              <a:rPr lang="en-US" sz="2500">
                <a:solidFill>
                  <a:schemeClr val="tx2"/>
                </a:solidFill>
                <a:latin typeface="Arial"/>
                <a:cs typeface="Arial"/>
              </a:rPr>
              <a:t>blandit sem vitae justo lacinia, sedes lacinia fermentum estus.</a:t>
            </a:r>
          </a:p>
        </p:txBody>
      </p:sp>
      <p:grpSp>
        <p:nvGrpSpPr>
          <p:cNvPr id="7174" name="Group 20"/>
          <p:cNvGrpSpPr>
            <a:grpSpLocks/>
          </p:cNvGrpSpPr>
          <p:nvPr/>
        </p:nvGrpSpPr>
        <p:grpSpPr bwMode="auto">
          <a:xfrm>
            <a:off x="1789113" y="8308976"/>
            <a:ext cx="11237912" cy="3276600"/>
            <a:chOff x="1712903" y="8308979"/>
            <a:chExt cx="11237923" cy="3276596"/>
          </a:xfrm>
        </p:grpSpPr>
        <p:sp>
          <p:nvSpPr>
            <p:cNvPr id="7176" name="TextBox 34"/>
            <p:cNvSpPr txBox="1">
              <a:spLocks noChangeArrowheads="1"/>
            </p:cNvSpPr>
            <p:nvPr/>
          </p:nvSpPr>
          <p:spPr bwMode="auto">
            <a:xfrm>
              <a:off x="6092826" y="8416929"/>
              <a:ext cx="6858000" cy="236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sz="2500" dirty="0">
                  <a:solidFill>
                    <a:schemeClr val="tx2"/>
                  </a:solidFill>
                  <a:latin typeface="Arial"/>
                  <a:cs typeface="Arial"/>
                </a:rPr>
                <a:t>LOREM IPSUM DOLOR SIT AMET CONSECTETUR ADIPISCING SUSPENDISSE BITAE JUSTO LACINIA SEDES LACINIA NULLA ESTUS FERMENTUM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9B83703B-54FE-438B-BC12-8D6430DFB3FB}"/>
                </a:ext>
              </a:extLst>
            </p:cNvPr>
            <p:cNvSpPr/>
            <p:nvPr/>
          </p:nvSpPr>
          <p:spPr>
            <a:xfrm>
              <a:off x="1712903" y="8308979"/>
              <a:ext cx="3276603" cy="32765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BB493C"/>
                </a:solidFill>
                <a:latin typeface="Arial"/>
                <a:cs typeface="Arial"/>
              </a:endParaRPr>
            </a:p>
          </p:txBody>
        </p:sp>
      </p:grpSp>
      <p:sp>
        <p:nvSpPr>
          <p:cNvPr id="7175" name="Picture Placeholder 2"/>
          <p:cNvSpPr>
            <a:spLocks noGrp="1" noChangeArrowheads="1"/>
          </p:cNvSpPr>
          <p:nvPr>
            <p:ph type="pic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  <p:transition xmlns:p14="http://schemas.microsoft.com/office/powerpoint/2010/main" spd="slow" advClick="0" advTm="1000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53935560-DE46-4E18-9A8A-876CB6473728}"/>
              </a:ext>
            </a:extLst>
          </p:cNvPr>
          <p:cNvSpPr/>
          <p:nvPr/>
        </p:nvSpPr>
        <p:spPr>
          <a:xfrm>
            <a:off x="15582900" y="914400"/>
            <a:ext cx="7739063" cy="5715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8195" name="Group 6"/>
          <p:cNvGrpSpPr>
            <a:grpSpLocks/>
          </p:cNvGrpSpPr>
          <p:nvPr/>
        </p:nvGrpSpPr>
        <p:grpSpPr bwMode="auto">
          <a:xfrm>
            <a:off x="1063625" y="1371600"/>
            <a:ext cx="7391400" cy="1143000"/>
            <a:chOff x="1063625" y="1371600"/>
            <a:chExt cx="7391400" cy="1143000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01531D46-997A-470C-91D1-51EC8B9294CF}"/>
                </a:ext>
              </a:extLst>
            </p:cNvPr>
            <p:cNvSpPr txBox="1"/>
            <p:nvPr/>
          </p:nvSpPr>
          <p:spPr>
            <a:xfrm>
              <a:off x="1063625" y="1371600"/>
              <a:ext cx="6705600" cy="11182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828434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0" b="1" kern="100" dirty="0" smtClean="0">
                  <a:solidFill>
                    <a:schemeClr val="tx2"/>
                  </a:solidFill>
                  <a:latin typeface="Arial"/>
                  <a:ea typeface="+mn-ea"/>
                  <a:cs typeface="Arial"/>
                </a:rPr>
                <a:t>Diapositiva 5</a:t>
              </a:r>
              <a:endParaRPr lang="ru-RU" sz="8000" b="1" kern="100" dirty="0">
                <a:solidFill>
                  <a:schemeClr val="accent1"/>
                </a:solidFill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FDF67116-ABBE-40CE-B714-7C837353CC19}"/>
                </a:ext>
              </a:extLst>
            </p:cNvPr>
            <p:cNvCxnSpPr>
              <a:cxnSpLocks/>
            </p:cNvCxnSpPr>
            <p:nvPr/>
          </p:nvCxnSpPr>
          <p:spPr>
            <a:xfrm>
              <a:off x="1216025" y="2514600"/>
              <a:ext cx="72390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96" name="Group 17"/>
          <p:cNvGrpSpPr>
            <a:grpSpLocks/>
          </p:cNvGrpSpPr>
          <p:nvPr/>
        </p:nvGrpSpPr>
        <p:grpSpPr bwMode="auto">
          <a:xfrm>
            <a:off x="1216025" y="8191500"/>
            <a:ext cx="1447800" cy="1528765"/>
            <a:chOff x="1216025" y="8953126"/>
            <a:chExt cx="1447800" cy="1527630"/>
          </a:xfrm>
          <a:solidFill>
            <a:srgbClr val="BB493C"/>
          </a:solidFill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7FB59B97-9C30-467C-989D-43B6A27CCD01}"/>
                </a:ext>
              </a:extLst>
            </p:cNvPr>
            <p:cNvSpPr/>
            <p:nvPr/>
          </p:nvSpPr>
          <p:spPr>
            <a:xfrm>
              <a:off x="1216025" y="8953126"/>
              <a:ext cx="1447800" cy="14483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BB493C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D45F4166-0FAD-4CC0-B7F6-04AABB8B9F3E}"/>
                </a:ext>
              </a:extLst>
            </p:cNvPr>
            <p:cNvSpPr txBox="1"/>
            <p:nvPr/>
          </p:nvSpPr>
          <p:spPr>
            <a:xfrm>
              <a:off x="1489075" y="9157764"/>
              <a:ext cx="1055688" cy="1322992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defTabSz="1828434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0" kern="100" spc="-300" dirty="0">
                  <a:solidFill>
                    <a:schemeClr val="bg1"/>
                  </a:solidFill>
                  <a:latin typeface="Montserrat" panose="00000500000000000000" pitchFamily="50" charset="-52"/>
                  <a:ea typeface="+mn-ea"/>
                </a:rPr>
                <a:t>+</a:t>
              </a:r>
              <a:endParaRPr lang="ru-RU" sz="10000" kern="100" spc="-300" dirty="0">
                <a:solidFill>
                  <a:schemeClr val="bg1"/>
                </a:solidFill>
                <a:latin typeface="Montserrat" panose="00000500000000000000" pitchFamily="50" charset="-52"/>
                <a:ea typeface="+mn-ea"/>
              </a:endParaRPr>
            </a:p>
          </p:txBody>
        </p:sp>
      </p:grpSp>
      <p:grpSp>
        <p:nvGrpSpPr>
          <p:cNvPr id="8197" name="Group 18"/>
          <p:cNvGrpSpPr>
            <a:grpSpLocks/>
          </p:cNvGrpSpPr>
          <p:nvPr/>
        </p:nvGrpSpPr>
        <p:grpSpPr bwMode="auto">
          <a:xfrm>
            <a:off x="7083425" y="8191500"/>
            <a:ext cx="1447800" cy="1528763"/>
            <a:chOff x="1216025" y="8953126"/>
            <a:chExt cx="1447800" cy="1527628"/>
          </a:xfrm>
          <a:solidFill>
            <a:srgbClr val="BB493C"/>
          </a:solidFill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7DDFE728-CBF3-4A0D-83EB-8A22CBD34282}"/>
                </a:ext>
              </a:extLst>
            </p:cNvPr>
            <p:cNvSpPr/>
            <p:nvPr/>
          </p:nvSpPr>
          <p:spPr>
            <a:xfrm>
              <a:off x="1216025" y="8953126"/>
              <a:ext cx="1447800" cy="14483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09E72FA-F300-4CFF-95FB-044A81B6562F}"/>
                </a:ext>
              </a:extLst>
            </p:cNvPr>
            <p:cNvSpPr txBox="1"/>
            <p:nvPr/>
          </p:nvSpPr>
          <p:spPr>
            <a:xfrm>
              <a:off x="1489075" y="9157762"/>
              <a:ext cx="1055688" cy="1322992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defTabSz="1828434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0" kern="100" spc="-300">
                  <a:solidFill>
                    <a:schemeClr val="bg1"/>
                  </a:solidFill>
                  <a:latin typeface="Montserrat" panose="00000500000000000000" pitchFamily="50" charset="-52"/>
                  <a:ea typeface="+mn-ea"/>
                </a:rPr>
                <a:t>+</a:t>
              </a:r>
              <a:endParaRPr lang="ru-RU" sz="10000" kern="100" spc="-300">
                <a:solidFill>
                  <a:schemeClr val="bg1"/>
                </a:solidFill>
                <a:latin typeface="Montserrat" panose="00000500000000000000" pitchFamily="50" charset="-52"/>
                <a:ea typeface="+mn-ea"/>
              </a:endParaRPr>
            </a:p>
          </p:txBody>
        </p:sp>
      </p:grpSp>
      <p:grpSp>
        <p:nvGrpSpPr>
          <p:cNvPr id="8198" name="Group 21"/>
          <p:cNvGrpSpPr>
            <a:grpSpLocks/>
          </p:cNvGrpSpPr>
          <p:nvPr/>
        </p:nvGrpSpPr>
        <p:grpSpPr bwMode="auto">
          <a:xfrm>
            <a:off x="12950825" y="8204200"/>
            <a:ext cx="1447800" cy="1527175"/>
            <a:chOff x="1216025" y="8953126"/>
            <a:chExt cx="1447800" cy="1527628"/>
          </a:xfrm>
          <a:solidFill>
            <a:srgbClr val="BB493C"/>
          </a:solidFill>
        </p:grpSpPr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CC6EB694-6042-4774-8D23-909B55C42A00}"/>
                </a:ext>
              </a:extLst>
            </p:cNvPr>
            <p:cNvSpPr/>
            <p:nvPr/>
          </p:nvSpPr>
          <p:spPr>
            <a:xfrm>
              <a:off x="1216025" y="8953126"/>
              <a:ext cx="1447800" cy="1448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6792808-81CD-4D60-BBB0-B05FD43542C8}"/>
                </a:ext>
              </a:extLst>
            </p:cNvPr>
            <p:cNvSpPr txBox="1"/>
            <p:nvPr/>
          </p:nvSpPr>
          <p:spPr>
            <a:xfrm>
              <a:off x="1489075" y="9157975"/>
              <a:ext cx="1055688" cy="132277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defTabSz="1828434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0" kern="100" spc="-300">
                  <a:solidFill>
                    <a:schemeClr val="bg1"/>
                  </a:solidFill>
                  <a:latin typeface="Montserrat" panose="00000500000000000000" pitchFamily="50" charset="-52"/>
                  <a:ea typeface="+mn-ea"/>
                </a:rPr>
                <a:t>+</a:t>
              </a:r>
              <a:endParaRPr lang="ru-RU" sz="10000" kern="100" spc="-300">
                <a:solidFill>
                  <a:schemeClr val="bg1"/>
                </a:solidFill>
                <a:latin typeface="Montserrat" panose="00000500000000000000" pitchFamily="50" charset="-52"/>
                <a:ea typeface="+mn-ea"/>
              </a:endParaRPr>
            </a:p>
          </p:txBody>
        </p:sp>
      </p:grp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19351625" y="3133725"/>
            <a:ext cx="2667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en-GB" sz="25000" baseline="30000">
                <a:solidFill>
                  <a:schemeClr val="bg1"/>
                </a:solidFill>
                <a:latin typeface="FontAwesome" charset="0"/>
              </a:rPr>
              <a:t></a:t>
            </a:r>
          </a:p>
        </p:txBody>
      </p:sp>
      <p:sp>
        <p:nvSpPr>
          <p:cNvPr id="8201" name="TextBox 5"/>
          <p:cNvSpPr txBox="1">
            <a:spLocks noChangeArrowheads="1"/>
          </p:cNvSpPr>
          <p:nvPr/>
        </p:nvSpPr>
        <p:spPr bwMode="auto">
          <a:xfrm>
            <a:off x="1193800" y="10177463"/>
            <a:ext cx="5432425" cy="294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500" dirty="0" smtClean="0">
                <a:solidFill>
                  <a:schemeClr val="tx2"/>
                </a:solidFill>
                <a:latin typeface="Arial"/>
                <a:cs typeface="Arial"/>
              </a:rPr>
              <a:t>Lorem ipsum dolor sit amet, consectetur adipiscing.</a:t>
            </a:r>
          </a:p>
          <a:p>
            <a:pPr eaLnBrk="1" hangingPunct="1">
              <a:lnSpc>
                <a:spcPct val="150000"/>
              </a:lnSpc>
            </a:pPr>
            <a:r>
              <a:rPr lang="en-US" sz="2500" dirty="0" smtClean="0">
                <a:solidFill>
                  <a:schemeClr val="tx2"/>
                </a:solidFill>
                <a:latin typeface="Arial"/>
                <a:cs typeface="Arial"/>
              </a:rPr>
              <a:t>Suspendisse blandit sem vitae justo lacinia, sedes lacinia</a:t>
            </a:r>
            <a:endParaRPr lang="ru-RU" sz="25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500" dirty="0" smtClean="0">
                <a:solidFill>
                  <a:schemeClr val="tx2"/>
                </a:solidFill>
                <a:latin typeface="Arial"/>
                <a:cs typeface="Arial"/>
              </a:rPr>
              <a:t>fermentum. </a:t>
            </a:r>
            <a:endParaRPr lang="en-US" sz="25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8202" name="TextBox 5"/>
          <p:cNvSpPr txBox="1">
            <a:spLocks noChangeArrowheads="1"/>
          </p:cNvSpPr>
          <p:nvPr/>
        </p:nvSpPr>
        <p:spPr bwMode="auto">
          <a:xfrm>
            <a:off x="7004050" y="10177463"/>
            <a:ext cx="5432425" cy="294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500" dirty="0" smtClean="0">
                <a:solidFill>
                  <a:schemeClr val="tx2"/>
                </a:solidFill>
                <a:latin typeface="Arial"/>
                <a:cs typeface="Arial"/>
              </a:rPr>
              <a:t>Lorem ipsum dolor sit amet, consectetur adipiscing.</a:t>
            </a:r>
          </a:p>
          <a:p>
            <a:pPr eaLnBrk="1" hangingPunct="1">
              <a:lnSpc>
                <a:spcPct val="150000"/>
              </a:lnSpc>
            </a:pPr>
            <a:r>
              <a:rPr lang="en-US" sz="2500" dirty="0" smtClean="0">
                <a:solidFill>
                  <a:schemeClr val="tx2"/>
                </a:solidFill>
                <a:latin typeface="Arial"/>
                <a:cs typeface="Arial"/>
              </a:rPr>
              <a:t>Suspendisse blandit sem vitae justo lacinia, sedes lacinia</a:t>
            </a:r>
            <a:endParaRPr lang="ru-RU" sz="25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500" dirty="0" smtClean="0">
                <a:solidFill>
                  <a:schemeClr val="tx2"/>
                </a:solidFill>
                <a:latin typeface="Arial"/>
                <a:cs typeface="Arial"/>
              </a:rPr>
              <a:t>fermentum. </a:t>
            </a:r>
            <a:endParaRPr lang="en-US" sz="25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8203" name="TextBox 5"/>
          <p:cNvSpPr txBox="1">
            <a:spLocks noChangeArrowheads="1"/>
          </p:cNvSpPr>
          <p:nvPr/>
        </p:nvSpPr>
        <p:spPr bwMode="auto">
          <a:xfrm>
            <a:off x="12844463" y="10177463"/>
            <a:ext cx="5432425" cy="294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500" dirty="0" smtClean="0">
                <a:solidFill>
                  <a:schemeClr val="tx2"/>
                </a:solidFill>
                <a:latin typeface="Arial"/>
                <a:cs typeface="Arial"/>
              </a:rPr>
              <a:t>Lorem ipsum dolor sit amet, consectetur adipiscing.</a:t>
            </a:r>
          </a:p>
          <a:p>
            <a:pPr eaLnBrk="1" hangingPunct="1">
              <a:lnSpc>
                <a:spcPct val="150000"/>
              </a:lnSpc>
            </a:pPr>
            <a:r>
              <a:rPr lang="en-US" sz="2500" dirty="0" smtClean="0">
                <a:solidFill>
                  <a:schemeClr val="tx2"/>
                </a:solidFill>
                <a:latin typeface="Arial"/>
                <a:cs typeface="Arial"/>
              </a:rPr>
              <a:t>Suspendisse blandit sem vitae justo lacinia, sedes lacinia</a:t>
            </a:r>
            <a:endParaRPr lang="ru-RU" sz="25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500" dirty="0" smtClean="0">
                <a:solidFill>
                  <a:schemeClr val="tx2"/>
                </a:solidFill>
                <a:latin typeface="Arial"/>
                <a:cs typeface="Arial"/>
              </a:rPr>
              <a:t>fermentum. </a:t>
            </a:r>
            <a:endParaRPr lang="en-US" sz="25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8204" name="Picture Placeholder 2"/>
          <p:cNvSpPr>
            <a:spLocks noGrp="1" noChangeArrowheads="1"/>
          </p:cNvSpPr>
          <p:nvPr>
            <p:ph type="pic" sz="quarter" idx="12"/>
          </p:nvPr>
        </p:nvSpPr>
        <p:spPr bwMode="auto">
          <a:xfrm>
            <a:off x="12953384" y="3581400"/>
            <a:ext cx="5410200" cy="6059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05" name="Picture Placeholder 7"/>
          <p:cNvSpPr>
            <a:spLocks noGrp="1" noChangeArrowheads="1"/>
          </p:cNvSpPr>
          <p:nvPr>
            <p:ph type="pic" sz="quarter" idx="11"/>
          </p:nvPr>
        </p:nvSpPr>
        <p:spPr bwMode="auto">
          <a:xfrm>
            <a:off x="7083425" y="3581400"/>
            <a:ext cx="5410200" cy="6059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06" name="Picture Placeholder 9"/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1216025" y="3581400"/>
            <a:ext cx="5410200" cy="6059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  <p:transition xmlns:p14="http://schemas.microsoft.com/office/powerpoint/2010/main" spd="slow" advClick="0" advTm="1000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"/>
          <p:cNvGrpSpPr>
            <a:grpSpLocks/>
          </p:cNvGrpSpPr>
          <p:nvPr/>
        </p:nvGrpSpPr>
        <p:grpSpPr bwMode="auto">
          <a:xfrm>
            <a:off x="1063625" y="1371600"/>
            <a:ext cx="9601200" cy="1143000"/>
            <a:chOff x="1063625" y="1371600"/>
            <a:chExt cx="9601200" cy="1143000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77D5E0C1-8EE0-4032-8BB7-142FC7A0DC6E}"/>
                </a:ext>
              </a:extLst>
            </p:cNvPr>
            <p:cNvSpPr txBox="1"/>
            <p:nvPr/>
          </p:nvSpPr>
          <p:spPr>
            <a:xfrm>
              <a:off x="1063625" y="1371600"/>
              <a:ext cx="9372600" cy="11182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828434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0" b="1" kern="100" dirty="0" smtClean="0">
                  <a:solidFill>
                    <a:schemeClr val="tx2"/>
                  </a:solidFill>
                  <a:latin typeface="Arial"/>
                  <a:ea typeface="+mn-ea"/>
                  <a:cs typeface="Arial"/>
                </a:rPr>
                <a:t>Diapositiva</a:t>
              </a:r>
              <a:r>
                <a:rPr lang="en-US" sz="8000" b="1" kern="100" dirty="0" smtClean="0">
                  <a:solidFill>
                    <a:schemeClr val="tx2"/>
                  </a:solidFill>
                  <a:latin typeface="Antonio" panose="02000503000000000000" pitchFamily="2" charset="0"/>
                  <a:ea typeface="+mn-ea"/>
                </a:rPr>
                <a:t> 6</a:t>
              </a:r>
              <a:endParaRPr lang="ru-RU" sz="8000" b="1" kern="100" dirty="0">
                <a:solidFill>
                  <a:schemeClr val="accent1"/>
                </a:solidFill>
                <a:latin typeface="Montserrat" panose="00000500000000000000" pitchFamily="50" charset="-52"/>
                <a:ea typeface="+mn-ea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D2D3E710-4AF1-4A26-831A-84D3FF0609EA}"/>
                </a:ext>
              </a:extLst>
            </p:cNvPr>
            <p:cNvCxnSpPr>
              <a:cxnSpLocks/>
            </p:cNvCxnSpPr>
            <p:nvPr/>
          </p:nvCxnSpPr>
          <p:spPr>
            <a:xfrm>
              <a:off x="1216025" y="2514600"/>
              <a:ext cx="94488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67" name="Group 13"/>
          <p:cNvGrpSpPr>
            <a:grpSpLocks/>
          </p:cNvGrpSpPr>
          <p:nvPr/>
        </p:nvGrpSpPr>
        <p:grpSpPr bwMode="auto">
          <a:xfrm>
            <a:off x="1139825" y="4038600"/>
            <a:ext cx="5186363" cy="8526463"/>
            <a:chOff x="1139825" y="4038600"/>
            <a:chExt cx="5186265" cy="8527026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50CF6E19-BE06-4F1E-8275-7EC3EAC5ED24}"/>
                </a:ext>
              </a:extLst>
            </p:cNvPr>
            <p:cNvSpPr/>
            <p:nvPr/>
          </p:nvSpPr>
          <p:spPr>
            <a:xfrm>
              <a:off x="1139825" y="5262644"/>
              <a:ext cx="5186265" cy="73029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4A98B985-5132-4E2F-9DD1-92B325697CA1}"/>
                </a:ext>
              </a:extLst>
            </p:cNvPr>
            <p:cNvSpPr/>
            <p:nvPr/>
          </p:nvSpPr>
          <p:spPr>
            <a:xfrm>
              <a:off x="2473300" y="4038600"/>
              <a:ext cx="2519315" cy="251952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283" name="TextBox 5"/>
            <p:cNvSpPr txBox="1">
              <a:spLocks noChangeArrowheads="1"/>
            </p:cNvSpPr>
            <p:nvPr/>
          </p:nvSpPr>
          <p:spPr bwMode="auto">
            <a:xfrm>
              <a:off x="1525490" y="7046669"/>
              <a:ext cx="4414936" cy="4178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sz="3500" dirty="0" smtClean="0">
                  <a:solidFill>
                    <a:schemeClr val="tx2"/>
                  </a:solidFill>
                  <a:latin typeface="Arial"/>
                  <a:cs typeface="Arial"/>
                </a:rPr>
                <a:t>Tema 1</a:t>
              </a:r>
              <a:endParaRPr lang="en-US" sz="3500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 eaLnBrk="1" hangingPunct="1"/>
              <a:endParaRPr lang="en-US" sz="2000" b="1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 eaLnBrk="1" hangingPunct="1"/>
              <a:endParaRPr lang="en-US" sz="2500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 eaLnBrk="1" hangingPunct="1"/>
              <a:r>
                <a:rPr lang="en-US" sz="2800" dirty="0">
                  <a:solidFill>
                    <a:srgbClr val="000000"/>
                  </a:solidFill>
                  <a:latin typeface="Arial"/>
                  <a:cs typeface="Arial"/>
                </a:rPr>
                <a:t>Sonsectetur adipiscing elit varius orci tellus sollicitudin, non sollicitudin velit fringilla sonsectet adipiscing elit. Nam varius orci tellus sollicitudin, non</a:t>
              </a:r>
              <a:endParaRPr lang="en-US" sz="2500" dirty="0"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DFCA7EC-9C79-41AD-9F8A-698CA86369D9}"/>
              </a:ext>
            </a:extLst>
          </p:cNvPr>
          <p:cNvSpPr/>
          <p:nvPr/>
        </p:nvSpPr>
        <p:spPr>
          <a:xfrm>
            <a:off x="17999075" y="5262563"/>
            <a:ext cx="5186363" cy="7302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6521FDB-755C-4236-B6D2-42A90B18BEFB}"/>
              </a:ext>
            </a:extLst>
          </p:cNvPr>
          <p:cNvSpPr/>
          <p:nvPr/>
        </p:nvSpPr>
        <p:spPr>
          <a:xfrm>
            <a:off x="19332575" y="4038600"/>
            <a:ext cx="2519363" cy="2519363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71" name="TextBox 5"/>
          <p:cNvSpPr txBox="1">
            <a:spLocks noChangeArrowheads="1"/>
          </p:cNvSpPr>
          <p:nvPr/>
        </p:nvSpPr>
        <p:spPr bwMode="auto">
          <a:xfrm>
            <a:off x="18384838" y="7046913"/>
            <a:ext cx="4414837" cy="417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3500" dirty="0" smtClean="0">
                <a:solidFill>
                  <a:schemeClr val="tx2"/>
                </a:solidFill>
                <a:latin typeface="Arial"/>
                <a:cs typeface="Arial"/>
              </a:rPr>
              <a:t>Tema 4</a:t>
            </a:r>
            <a:endParaRPr lang="en-US" sz="35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/>
            <a:endParaRPr lang="en-US" sz="2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/>
            <a:endParaRPr lang="en-US" sz="25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/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Sonsectetur adipiscing elit varius orci tellus sollicitudin, non sollicitudin velit fringilla sonsectet adipiscing elit. Nam varius orci tellus sollicitudin, non</a:t>
            </a:r>
            <a:endParaRPr lang="en-US" sz="25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A2389FEA-1FEA-435E-ADB9-61FBE0E34078}"/>
              </a:ext>
            </a:extLst>
          </p:cNvPr>
          <p:cNvSpPr/>
          <p:nvPr/>
        </p:nvSpPr>
        <p:spPr>
          <a:xfrm>
            <a:off x="12379325" y="5262563"/>
            <a:ext cx="5186363" cy="7302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894359D-755B-4149-9074-C49CD4D9E4E8}"/>
              </a:ext>
            </a:extLst>
          </p:cNvPr>
          <p:cNvSpPr/>
          <p:nvPr/>
        </p:nvSpPr>
        <p:spPr>
          <a:xfrm>
            <a:off x="13712825" y="4038600"/>
            <a:ext cx="2519363" cy="2519363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75" name="TextBox 5"/>
          <p:cNvSpPr txBox="1">
            <a:spLocks noChangeArrowheads="1"/>
          </p:cNvSpPr>
          <p:nvPr/>
        </p:nvSpPr>
        <p:spPr bwMode="auto">
          <a:xfrm>
            <a:off x="12765088" y="7046913"/>
            <a:ext cx="4414837" cy="440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3500" dirty="0" smtClean="0">
                <a:solidFill>
                  <a:schemeClr val="tx2"/>
                </a:solidFill>
                <a:latin typeface="Arial"/>
                <a:cs typeface="Arial"/>
              </a:rPr>
              <a:t>Tema 3</a:t>
            </a:r>
            <a:endParaRPr lang="en-US" sz="35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/>
            <a:endParaRPr lang="en-US" sz="35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/>
            <a:endParaRPr lang="en-US" sz="25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/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Sonsectetur adipiscing elit varius orci tellus sollicitudin, non sollicitudin velit fringilla sonsectet adipiscing elit. Nam varius orci tellus sollicitudin, non</a:t>
            </a:r>
            <a:endParaRPr lang="en-US" sz="25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C70417FC-3A4F-4848-8450-D25417B9360B}"/>
              </a:ext>
            </a:extLst>
          </p:cNvPr>
          <p:cNvSpPr/>
          <p:nvPr/>
        </p:nvSpPr>
        <p:spPr>
          <a:xfrm>
            <a:off x="6759575" y="5262563"/>
            <a:ext cx="5186363" cy="7302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60A93D53-B478-4DCD-A090-49CB962061FD}"/>
              </a:ext>
            </a:extLst>
          </p:cNvPr>
          <p:cNvSpPr/>
          <p:nvPr/>
        </p:nvSpPr>
        <p:spPr>
          <a:xfrm>
            <a:off x="8093075" y="4038600"/>
            <a:ext cx="2519363" cy="2519363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78" name="TextBox 7"/>
          <p:cNvSpPr txBox="1">
            <a:spLocks noChangeArrowheads="1"/>
          </p:cNvSpPr>
          <p:nvPr/>
        </p:nvSpPr>
        <p:spPr bwMode="auto">
          <a:xfrm>
            <a:off x="8221663" y="5003800"/>
            <a:ext cx="2290762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en-GB" sz="13000" baseline="30000">
                <a:solidFill>
                  <a:schemeClr val="accent1"/>
                </a:solidFill>
                <a:latin typeface="FontAwesome" charset="0"/>
              </a:rPr>
              <a:t></a:t>
            </a:r>
          </a:p>
        </p:txBody>
      </p:sp>
      <p:sp>
        <p:nvSpPr>
          <p:cNvPr id="11279" name="TextBox 5"/>
          <p:cNvSpPr txBox="1">
            <a:spLocks noChangeArrowheads="1"/>
          </p:cNvSpPr>
          <p:nvPr/>
        </p:nvSpPr>
        <p:spPr bwMode="auto">
          <a:xfrm>
            <a:off x="7145338" y="7046913"/>
            <a:ext cx="4414837" cy="417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3500" dirty="0" smtClean="0">
                <a:solidFill>
                  <a:schemeClr val="tx2"/>
                </a:solidFill>
                <a:latin typeface="Arial"/>
                <a:cs typeface="Arial"/>
              </a:rPr>
              <a:t>Tema 2</a:t>
            </a:r>
            <a:endParaRPr lang="en-US" sz="35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/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/>
            <a:endParaRPr lang="en-US" sz="25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/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Sonsectetur adipiscing elit varius orci tellus sollicitudin, non sollicitudin velit fringilla sonsectet adipiscing elit. Nam varius orci tellus sollicitudin, non</a:t>
            </a:r>
            <a:endParaRPr lang="en-US" sz="250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 advClick="0" advTm="1000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>
            <a:extLst>
              <a:ext uri="{FF2B5EF4-FFF2-40B4-BE49-F238E27FC236}">
                <a16:creationId xmlns="" xmlns:a16="http://schemas.microsoft.com/office/drawing/2014/main" id="{8E331362-26B5-45C8-A0FF-E5376F0A27E0}"/>
              </a:ext>
            </a:extLst>
          </p:cNvPr>
          <p:cNvSpPr/>
          <p:nvPr/>
        </p:nvSpPr>
        <p:spPr>
          <a:xfrm>
            <a:off x="0" y="9067800"/>
            <a:ext cx="24377650" cy="4648200"/>
          </a:xfrm>
          <a:prstGeom prst="rect">
            <a:avLst/>
          </a:prstGeom>
          <a:solidFill>
            <a:srgbClr val="BB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4338" name="Group 4"/>
          <p:cNvGrpSpPr>
            <a:grpSpLocks/>
          </p:cNvGrpSpPr>
          <p:nvPr/>
        </p:nvGrpSpPr>
        <p:grpSpPr bwMode="auto">
          <a:xfrm>
            <a:off x="1063625" y="1371600"/>
            <a:ext cx="7696200" cy="1143000"/>
            <a:chOff x="1063625" y="1371600"/>
            <a:chExt cx="7696200" cy="1143000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9ED4344-6032-4E7A-A9FD-99A46E370C65}"/>
                </a:ext>
              </a:extLst>
            </p:cNvPr>
            <p:cNvSpPr txBox="1"/>
            <p:nvPr/>
          </p:nvSpPr>
          <p:spPr>
            <a:xfrm>
              <a:off x="1063625" y="1371600"/>
              <a:ext cx="6705600" cy="11182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828434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0" b="1" kern="100" dirty="0" smtClean="0">
                  <a:solidFill>
                    <a:schemeClr val="tx2"/>
                  </a:solidFill>
                  <a:latin typeface="Arial"/>
                  <a:ea typeface="+mn-ea"/>
                  <a:cs typeface="Arial"/>
                </a:rPr>
                <a:t>Diapositiva 7</a:t>
              </a:r>
              <a:endParaRPr lang="ru-RU" sz="8000" b="1" kern="100" dirty="0">
                <a:solidFill>
                  <a:schemeClr val="accent1"/>
                </a:solidFill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48BA8510-58AF-4224-A207-2A0E40053B88}"/>
                </a:ext>
              </a:extLst>
            </p:cNvPr>
            <p:cNvCxnSpPr>
              <a:cxnSpLocks/>
            </p:cNvCxnSpPr>
            <p:nvPr/>
          </p:nvCxnSpPr>
          <p:spPr>
            <a:xfrm>
              <a:off x="1216025" y="2514600"/>
              <a:ext cx="75438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46" name="TextBox 34"/>
          <p:cNvSpPr txBox="1">
            <a:spLocks noChangeArrowheads="1"/>
          </p:cNvSpPr>
          <p:nvPr/>
        </p:nvSpPr>
        <p:spPr bwMode="auto">
          <a:xfrm>
            <a:off x="3735866" y="6248400"/>
            <a:ext cx="7890985" cy="182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500">
                <a:solidFill>
                  <a:schemeClr val="tx2"/>
                </a:solidFill>
                <a:latin typeface="Arial"/>
                <a:cs typeface="Arial"/>
              </a:rPr>
              <a:t>LOREM IPSUM DOLOR SIT AMET CONSEC</a:t>
            </a:r>
          </a:p>
          <a:p>
            <a:pPr eaLnBrk="1" hangingPunct="1">
              <a:lnSpc>
                <a:spcPct val="150000"/>
              </a:lnSpc>
            </a:pPr>
            <a:r>
              <a:rPr lang="en-US" sz="2500">
                <a:solidFill>
                  <a:schemeClr val="tx2"/>
                </a:solidFill>
                <a:latin typeface="Arial"/>
                <a:cs typeface="Arial"/>
              </a:rPr>
              <a:t>UDIPISCIN SUSPENDISE BITAE JUSTO LACINIA </a:t>
            </a:r>
          </a:p>
          <a:p>
            <a:pPr eaLnBrk="1" hangingPunct="1">
              <a:lnSpc>
                <a:spcPct val="150000"/>
              </a:lnSpc>
            </a:pPr>
            <a:r>
              <a:rPr lang="en-US" sz="2500">
                <a:solidFill>
                  <a:schemeClr val="tx2"/>
                </a:solidFill>
                <a:latin typeface="Arial"/>
                <a:cs typeface="Arial"/>
              </a:rPr>
              <a:t>LACINIA NULLA ESTUS FERMENTUM</a:t>
            </a:r>
          </a:p>
        </p:txBody>
      </p:sp>
      <p:sp>
        <p:nvSpPr>
          <p:cNvPr id="14344" name="TextBox 34"/>
          <p:cNvSpPr txBox="1">
            <a:spLocks noChangeArrowheads="1"/>
          </p:cNvSpPr>
          <p:nvPr/>
        </p:nvSpPr>
        <p:spPr bwMode="auto">
          <a:xfrm>
            <a:off x="3736353" y="9753600"/>
            <a:ext cx="7890496" cy="182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500" dirty="0">
                <a:solidFill>
                  <a:schemeClr val="bg1"/>
                </a:solidFill>
                <a:latin typeface="Arial"/>
                <a:cs typeface="Arial"/>
              </a:rPr>
              <a:t>LOREM IPSUM DOLOR SIT AMET CONSEC</a:t>
            </a:r>
          </a:p>
          <a:p>
            <a:pPr eaLnBrk="1" hangingPunct="1">
              <a:lnSpc>
                <a:spcPct val="150000"/>
              </a:lnSpc>
            </a:pPr>
            <a:r>
              <a:rPr lang="en-US" sz="2500" dirty="0">
                <a:solidFill>
                  <a:schemeClr val="bg1"/>
                </a:solidFill>
                <a:latin typeface="Arial"/>
                <a:cs typeface="Arial"/>
              </a:rPr>
              <a:t>UDIPISCIN SUSPENDISE BITAE JUSTO LACINIA </a:t>
            </a:r>
          </a:p>
          <a:p>
            <a:pPr eaLnBrk="1" hangingPunct="1">
              <a:lnSpc>
                <a:spcPct val="150000"/>
              </a:lnSpc>
            </a:pPr>
            <a:r>
              <a:rPr lang="en-US" sz="2500" dirty="0">
                <a:solidFill>
                  <a:schemeClr val="bg1"/>
                </a:solidFill>
                <a:latin typeface="Arial"/>
                <a:cs typeface="Arial"/>
              </a:rPr>
              <a:t>LACINIA NULLA ESTUS FERMENTUM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1101725" y="3276600"/>
            <a:ext cx="1154747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500" dirty="0">
                <a:solidFill>
                  <a:schemeClr val="tx2"/>
                </a:solidFill>
                <a:latin typeface="Arial"/>
                <a:cs typeface="Arial"/>
              </a:rPr>
              <a:t>Lorem ipsum dolor sit amet, consectetur adipiscing</a:t>
            </a:r>
          </a:p>
          <a:p>
            <a:pPr eaLnBrk="1" hangingPunct="1">
              <a:lnSpc>
                <a:spcPct val="150000"/>
              </a:lnSpc>
            </a:pPr>
            <a:r>
              <a:rPr lang="en-US" sz="2500" dirty="0">
                <a:solidFill>
                  <a:schemeClr val="tx2"/>
                </a:solidFill>
                <a:latin typeface="Arial"/>
                <a:cs typeface="Arial"/>
              </a:rPr>
              <a:t>blandit sem vitae justo lacinia sedes lacinia ferentum estus</a:t>
            </a:r>
          </a:p>
          <a:p>
            <a:pPr eaLnBrk="1" hangingPunct="1">
              <a:lnSpc>
                <a:spcPct val="150000"/>
              </a:lnSpc>
            </a:pPr>
            <a:endParaRPr lang="en-US" sz="25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4343" name="Picture Placeholder 2"/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13560425" y="1417638"/>
            <a:ext cx="9448800" cy="1088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Elipse 2"/>
          <p:cNvSpPr/>
          <p:nvPr/>
        </p:nvSpPr>
        <p:spPr>
          <a:xfrm>
            <a:off x="1216025" y="6477000"/>
            <a:ext cx="1594976" cy="1594976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ransition xmlns:p14="http://schemas.microsoft.com/office/powerpoint/2010/main" spd="slow" advClick="0" advTm="1000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BFAC6E3-C02E-45B2-AECD-735BB3BE8999}"/>
              </a:ext>
            </a:extLst>
          </p:cNvPr>
          <p:cNvSpPr/>
          <p:nvPr/>
        </p:nvSpPr>
        <p:spPr>
          <a:xfrm>
            <a:off x="-3175" y="0"/>
            <a:ext cx="10134600" cy="137541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5363" name="Group 15"/>
          <p:cNvGrpSpPr>
            <a:grpSpLocks/>
          </p:cNvGrpSpPr>
          <p:nvPr/>
        </p:nvGrpSpPr>
        <p:grpSpPr bwMode="auto">
          <a:xfrm>
            <a:off x="1063625" y="1371600"/>
            <a:ext cx="7010400" cy="1143000"/>
            <a:chOff x="1063625" y="1371600"/>
            <a:chExt cx="7010400" cy="1143000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4D7BDD6-93B3-4869-933A-157A15EB1864}"/>
                </a:ext>
              </a:extLst>
            </p:cNvPr>
            <p:cNvSpPr txBox="1"/>
            <p:nvPr/>
          </p:nvSpPr>
          <p:spPr>
            <a:xfrm>
              <a:off x="1063625" y="1371600"/>
              <a:ext cx="6705600" cy="11182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828434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0" b="1" kern="100" dirty="0" smtClean="0">
                  <a:solidFill>
                    <a:schemeClr val="bg1"/>
                  </a:solidFill>
                  <a:latin typeface="Arial"/>
                  <a:ea typeface="+mn-ea"/>
                  <a:cs typeface="Arial"/>
                </a:rPr>
                <a:t>Cifras</a:t>
              </a:r>
              <a:endParaRPr lang="ru-RU" sz="8000" b="1" kern="100" dirty="0">
                <a:solidFill>
                  <a:schemeClr val="bg1"/>
                </a:solidFill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0863691C-22D6-4FC8-936C-98C15A62FD37}"/>
                </a:ext>
              </a:extLst>
            </p:cNvPr>
            <p:cNvCxnSpPr>
              <a:cxnSpLocks/>
            </p:cNvCxnSpPr>
            <p:nvPr/>
          </p:nvCxnSpPr>
          <p:spPr>
            <a:xfrm>
              <a:off x="1216025" y="2514600"/>
              <a:ext cx="6858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3834703-0E64-49E5-A8DB-85FA349C0FF3}"/>
              </a:ext>
            </a:extLst>
          </p:cNvPr>
          <p:cNvSpPr txBox="1"/>
          <p:nvPr/>
        </p:nvSpPr>
        <p:spPr>
          <a:xfrm>
            <a:off x="11198225" y="9296400"/>
            <a:ext cx="3124200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100" spc="-300" dirty="0" smtClean="0">
                <a:solidFill>
                  <a:srgbClr val="800000"/>
                </a:solidFill>
                <a:latin typeface="Arial"/>
                <a:ea typeface="+mn-ea"/>
                <a:cs typeface="Arial"/>
              </a:rPr>
              <a:t>3.450</a:t>
            </a:r>
            <a:endParaRPr lang="ru-RU" sz="8000" b="1" kern="100" spc="-300" dirty="0">
              <a:solidFill>
                <a:srgbClr val="8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5365" name="TextBox 34"/>
          <p:cNvSpPr txBox="1">
            <a:spLocks noChangeArrowheads="1"/>
          </p:cNvSpPr>
          <p:nvPr/>
        </p:nvSpPr>
        <p:spPr bwMode="auto">
          <a:xfrm>
            <a:off x="11198225" y="10433050"/>
            <a:ext cx="36576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500" b="1" dirty="0" smtClean="0">
                <a:solidFill>
                  <a:schemeClr val="tx2"/>
                </a:solidFill>
                <a:latin typeface="Arial"/>
                <a:cs typeface="Arial"/>
              </a:rPr>
              <a:t>TEXTO 1</a:t>
            </a:r>
            <a:endParaRPr lang="en-US" sz="25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eaLnBrk="1" hangingPunct="1"/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  <a:p>
            <a:pPr eaLnBrk="1" hangingPunct="1"/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Dipiscing elit varius orci tellus sollicitudin. </a:t>
            </a:r>
            <a:endParaRPr lang="en-US" sz="25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2483072-BB5A-4845-815C-70B78990CBF5}"/>
              </a:ext>
            </a:extLst>
          </p:cNvPr>
          <p:cNvSpPr txBox="1"/>
          <p:nvPr/>
        </p:nvSpPr>
        <p:spPr>
          <a:xfrm>
            <a:off x="15541625" y="9296400"/>
            <a:ext cx="2286000" cy="11182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828434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100" spc="-300" dirty="0">
                <a:solidFill>
                  <a:srgbClr val="800000"/>
                </a:solidFill>
                <a:latin typeface="Arial"/>
                <a:ea typeface="+mn-ea"/>
                <a:cs typeface="Arial"/>
              </a:rPr>
              <a:t>780</a:t>
            </a:r>
            <a:endParaRPr lang="ru-RU" sz="8000" b="1" kern="100" spc="-300" dirty="0">
              <a:solidFill>
                <a:srgbClr val="8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5367" name="TextBox 34"/>
          <p:cNvSpPr txBox="1">
            <a:spLocks noChangeArrowheads="1"/>
          </p:cNvSpPr>
          <p:nvPr/>
        </p:nvSpPr>
        <p:spPr bwMode="auto">
          <a:xfrm>
            <a:off x="15541625" y="10433050"/>
            <a:ext cx="36576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500" b="1" dirty="0" smtClean="0">
                <a:solidFill>
                  <a:schemeClr val="tx2"/>
                </a:solidFill>
                <a:latin typeface="Arial"/>
                <a:cs typeface="Arial"/>
              </a:rPr>
              <a:t>TEXTO 1</a:t>
            </a:r>
          </a:p>
          <a:p>
            <a:pPr eaLnBrk="1" hangingPunct="1"/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  <a:p>
            <a:pPr eaLnBrk="1" hangingPunct="1"/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Dipiscing elit varius orci tellus sollicitudin. </a:t>
            </a:r>
            <a:endParaRPr lang="en-US" sz="25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B728D8A-3314-492E-957A-5896A337DE5F}"/>
              </a:ext>
            </a:extLst>
          </p:cNvPr>
          <p:cNvSpPr txBox="1"/>
          <p:nvPr/>
        </p:nvSpPr>
        <p:spPr>
          <a:xfrm>
            <a:off x="19885025" y="9296400"/>
            <a:ext cx="3048000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100" spc="-300" dirty="0">
                <a:solidFill>
                  <a:srgbClr val="800000"/>
                </a:solidFill>
                <a:latin typeface="Arial"/>
                <a:ea typeface="+mn-ea"/>
                <a:cs typeface="Arial"/>
              </a:rPr>
              <a:t>1.470</a:t>
            </a:r>
            <a:endParaRPr lang="ru-RU" sz="8000" b="1" kern="100" spc="-300" dirty="0">
              <a:solidFill>
                <a:srgbClr val="8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5369" name="TextBox 34"/>
          <p:cNvSpPr txBox="1">
            <a:spLocks noChangeArrowheads="1"/>
          </p:cNvSpPr>
          <p:nvPr/>
        </p:nvSpPr>
        <p:spPr bwMode="auto">
          <a:xfrm>
            <a:off x="19885025" y="10433050"/>
            <a:ext cx="36576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500" b="1" dirty="0" smtClean="0">
                <a:solidFill>
                  <a:schemeClr val="tx2"/>
                </a:solidFill>
                <a:latin typeface="Arial"/>
                <a:cs typeface="Arial"/>
              </a:rPr>
              <a:t>TEXTO 1</a:t>
            </a:r>
          </a:p>
          <a:p>
            <a:pPr eaLnBrk="1" hangingPunct="1"/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  <a:p>
            <a:pPr eaLnBrk="1" hangingPunct="1"/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Dipiscing elit varius orci tellus sollicitudin. </a:t>
            </a:r>
            <a:endParaRPr lang="en-US" sz="25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370" name="TextBox 5"/>
          <p:cNvSpPr txBox="1">
            <a:spLocks noChangeArrowheads="1"/>
          </p:cNvSpPr>
          <p:nvPr/>
        </p:nvSpPr>
        <p:spPr bwMode="auto">
          <a:xfrm>
            <a:off x="1101725" y="3509963"/>
            <a:ext cx="7658100" cy="236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500">
                <a:solidFill>
                  <a:schemeClr val="bg1"/>
                </a:solidFill>
                <a:latin typeface="Arial"/>
                <a:cs typeface="Arial"/>
              </a:rPr>
              <a:t>Lorem ipsum dolor sit amet, consectetur adipiscing blandit sem vitae justo lacinia sedes lacinia ferentum estus.</a:t>
            </a:r>
          </a:p>
          <a:p>
            <a:pPr eaLnBrk="1" hangingPunct="1">
              <a:lnSpc>
                <a:spcPct val="150000"/>
              </a:lnSpc>
            </a:pPr>
            <a:endParaRPr lang="en-US" sz="250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15371" name="Group 52"/>
          <p:cNvGrpSpPr>
            <a:grpSpLocks/>
          </p:cNvGrpSpPr>
          <p:nvPr/>
        </p:nvGrpSpPr>
        <p:grpSpPr bwMode="auto">
          <a:xfrm>
            <a:off x="1139825" y="7791450"/>
            <a:ext cx="7696200" cy="3943350"/>
            <a:chOff x="1216025" y="7162800"/>
            <a:chExt cx="7696200" cy="3943608"/>
          </a:xfrm>
        </p:grpSpPr>
        <p:grpSp>
          <p:nvGrpSpPr>
            <p:cNvPr id="15374" name="Group 43"/>
            <p:cNvGrpSpPr>
              <a:grpSpLocks/>
            </p:cNvGrpSpPr>
            <p:nvPr/>
          </p:nvGrpSpPr>
          <p:grpSpPr bwMode="auto">
            <a:xfrm>
              <a:off x="3471811" y="7162800"/>
              <a:ext cx="5440414" cy="263578"/>
              <a:chOff x="3349625" y="7110616"/>
              <a:chExt cx="5440414" cy="263578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3324614C-F11A-4ACA-A340-16D86463D2FE}"/>
                  </a:ext>
                </a:extLst>
              </p:cNvPr>
              <p:cNvSpPr/>
              <p:nvPr/>
            </p:nvSpPr>
            <p:spPr>
              <a:xfrm>
                <a:off x="3349677" y="7110616"/>
                <a:ext cx="5440362" cy="2635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1E7D924D-6666-48E9-AFCC-1CC106AD305F}"/>
                  </a:ext>
                </a:extLst>
              </p:cNvPr>
              <p:cNvSpPr/>
              <p:nvPr/>
            </p:nvSpPr>
            <p:spPr>
              <a:xfrm>
                <a:off x="5175302" y="7110616"/>
                <a:ext cx="3614737" cy="263542"/>
              </a:xfrm>
              <a:prstGeom prst="rect">
                <a:avLst/>
              </a:prstGeom>
              <a:solidFill>
                <a:srgbClr val="BB49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5375" name="TextBox 5"/>
            <p:cNvSpPr txBox="1">
              <a:spLocks noChangeArrowheads="1"/>
            </p:cNvSpPr>
            <p:nvPr/>
          </p:nvSpPr>
          <p:spPr bwMode="auto">
            <a:xfrm>
              <a:off x="2740025" y="7828746"/>
              <a:ext cx="617220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9pPr>
            </a:lstStyle>
            <a:p>
              <a:pPr algn="r" eaLnBrk="1" hangingPunct="1"/>
              <a:r>
                <a:rPr lang="en-US" sz="2500" dirty="0" smtClean="0">
                  <a:solidFill>
                    <a:schemeClr val="bg1"/>
                  </a:solidFill>
                  <a:latin typeface="Arial"/>
                  <a:cs typeface="Arial"/>
                </a:rPr>
                <a:t>Porcentaje 1</a:t>
              </a:r>
              <a:endParaRPr lang="en-US" sz="25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5376" name="TextBox 7"/>
            <p:cNvSpPr txBox="1">
              <a:spLocks noChangeArrowheads="1"/>
            </p:cNvSpPr>
            <p:nvPr/>
          </p:nvSpPr>
          <p:spPr bwMode="auto">
            <a:xfrm>
              <a:off x="1216025" y="9372600"/>
              <a:ext cx="2520000" cy="1733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9pPr>
            </a:lstStyle>
            <a:p>
              <a:pPr eaLnBrk="1" hangingPunct="1"/>
              <a:endParaRPr lang="en-GB" sz="16000" baseline="30000" dirty="0">
                <a:solidFill>
                  <a:schemeClr val="bg1"/>
                </a:solidFill>
                <a:latin typeface="FontAwesome" charset="0"/>
              </a:endParaRPr>
            </a:p>
          </p:txBody>
        </p:sp>
        <p:grpSp>
          <p:nvGrpSpPr>
            <p:cNvPr id="15377" name="Group 48"/>
            <p:cNvGrpSpPr>
              <a:grpSpLocks/>
            </p:cNvGrpSpPr>
            <p:nvPr/>
          </p:nvGrpSpPr>
          <p:grpSpPr bwMode="auto">
            <a:xfrm>
              <a:off x="3471811" y="9296400"/>
              <a:ext cx="5440414" cy="263578"/>
              <a:chOff x="3349625" y="7110616"/>
              <a:chExt cx="5440414" cy="263578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7FDABC03-B0F5-4C5A-9BFE-024A8CBB3211}"/>
                  </a:ext>
                </a:extLst>
              </p:cNvPr>
              <p:cNvSpPr/>
              <p:nvPr/>
            </p:nvSpPr>
            <p:spPr>
              <a:xfrm>
                <a:off x="3349677" y="7110756"/>
                <a:ext cx="5440362" cy="2635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E4FB01D8-BE0F-4FF5-8D8F-91E33D0E4A49}"/>
                  </a:ext>
                </a:extLst>
              </p:cNvPr>
              <p:cNvSpPr/>
              <p:nvPr/>
            </p:nvSpPr>
            <p:spPr>
              <a:xfrm>
                <a:off x="6092877" y="7110756"/>
                <a:ext cx="2697162" cy="263542"/>
              </a:xfrm>
              <a:prstGeom prst="rect">
                <a:avLst/>
              </a:prstGeom>
              <a:solidFill>
                <a:srgbClr val="BB49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5378" name="TextBox 5"/>
            <p:cNvSpPr txBox="1">
              <a:spLocks noChangeArrowheads="1"/>
            </p:cNvSpPr>
            <p:nvPr/>
          </p:nvSpPr>
          <p:spPr bwMode="auto">
            <a:xfrm>
              <a:off x="2740025" y="9962346"/>
              <a:ext cx="617220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ヒラギノ角ゴ Pro W3" charset="0"/>
                </a:defRPr>
              </a:lvl9pPr>
            </a:lstStyle>
            <a:p>
              <a:pPr algn="r" eaLnBrk="1" hangingPunct="1"/>
              <a:r>
                <a:rPr lang="en-US" sz="2500" dirty="0" smtClean="0">
                  <a:solidFill>
                    <a:schemeClr val="bg1"/>
                  </a:solidFill>
                  <a:latin typeface="Arial"/>
                  <a:cs typeface="Arial"/>
                </a:rPr>
                <a:t>Porcentaje 2</a:t>
              </a:r>
              <a:endParaRPr lang="en-US" sz="25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372" name="Picture Placeholder 2"/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10131425" y="0"/>
            <a:ext cx="14246225" cy="754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  <p:transition xmlns:p14="http://schemas.microsoft.com/office/powerpoint/2010/main" spd="slow" advClick="0" advTm="1000">
    <p:push/>
  </p:transition>
</p:sld>
</file>

<file path=ppt/theme/theme1.xml><?xml version="1.0" encoding="utf-8"?>
<a:theme xmlns:a="http://schemas.openxmlformats.org/drawingml/2006/main" name="Default Theme">
  <a:themeElements>
    <a:clrScheme name="Proposal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63A8CC"/>
      </a:accent1>
      <a:accent2>
        <a:srgbClr val="5B9ABA"/>
      </a:accent2>
      <a:accent3>
        <a:srgbClr val="1A7C7B"/>
      </a:accent3>
      <a:accent4>
        <a:srgbClr val="91969B"/>
      </a:accent4>
      <a:accent5>
        <a:srgbClr val="4B5050"/>
      </a:accent5>
      <a:accent6>
        <a:srgbClr val="91969B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66028</TotalTime>
  <Words>494</Words>
  <Application>Microsoft Macintosh PowerPoint</Application>
  <PresentationFormat>Personalizado</PresentationFormat>
  <Paragraphs>82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Default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Аларон</dc:creator>
  <cp:lastModifiedBy>gb m</cp:lastModifiedBy>
  <cp:revision>8217</cp:revision>
  <dcterms:created xsi:type="dcterms:W3CDTF">2014-11-12T21:47:38Z</dcterms:created>
  <dcterms:modified xsi:type="dcterms:W3CDTF">2022-01-21T15:37:21Z</dcterms:modified>
</cp:coreProperties>
</file>