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0" r:id="rId4"/>
    <p:sldId id="259"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700"/>
    <a:srgbClr val="4D0F11"/>
    <a:srgbClr val="FF7F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1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EEB3E0CF-86A8-5441-8F09-2104679D13E4}" type="datetimeFigureOut">
              <a:rPr lang="es-MX" smtClean="0"/>
              <a:t>19/01/22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D32065-4A7A-7F4D-9A9C-6572CCDA3E69}" type="slidenum">
              <a:rPr lang="es-MX" smtClean="0"/>
              <a:t>‹Nº›</a:t>
            </a:fld>
            <a:endParaRPr lang="es-MX"/>
          </a:p>
        </p:txBody>
      </p:sp>
      <p:pic>
        <p:nvPicPr>
          <p:cNvPr id="9" name="Imagen 8">
            <a:extLst>
              <a:ext uri="{FF2B5EF4-FFF2-40B4-BE49-F238E27FC236}">
                <a16:creationId xmlns:a16="http://schemas.microsoft.com/office/drawing/2014/main" id="{5F479930-7DB4-EB4B-B3BF-5937E4DDDE6D}"/>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8038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EB3E0CF-86A8-5441-8F09-2104679D13E4}" type="datetimeFigureOut">
              <a:rPr lang="es-MX" smtClean="0"/>
              <a:t>19/01/22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D32065-4A7A-7F4D-9A9C-6572CCDA3E69}" type="slidenum">
              <a:rPr lang="es-MX" smtClean="0"/>
              <a:t>‹Nº›</a:t>
            </a:fld>
            <a:endParaRPr lang="es-MX"/>
          </a:p>
        </p:txBody>
      </p:sp>
    </p:spTree>
    <p:extLst>
      <p:ext uri="{BB962C8B-B14F-4D97-AF65-F5344CB8AC3E}">
        <p14:creationId xmlns:p14="http://schemas.microsoft.com/office/powerpoint/2010/main" val="368240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EB3E0CF-86A8-5441-8F09-2104679D13E4}" type="datetimeFigureOut">
              <a:rPr lang="es-MX" smtClean="0"/>
              <a:t>19/01/22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D32065-4A7A-7F4D-9A9C-6572CCDA3E69}" type="slidenum">
              <a:rPr lang="es-MX" smtClean="0"/>
              <a:t>‹Nº›</a:t>
            </a:fld>
            <a:endParaRPr lang="es-MX"/>
          </a:p>
        </p:txBody>
      </p:sp>
    </p:spTree>
    <p:extLst>
      <p:ext uri="{BB962C8B-B14F-4D97-AF65-F5344CB8AC3E}">
        <p14:creationId xmlns:p14="http://schemas.microsoft.com/office/powerpoint/2010/main" val="58917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EB3E0CF-86A8-5441-8F09-2104679D13E4}" type="datetimeFigureOut">
              <a:rPr lang="es-MX" smtClean="0"/>
              <a:t>19/01/22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D32065-4A7A-7F4D-9A9C-6572CCDA3E69}" type="slidenum">
              <a:rPr lang="es-MX" smtClean="0"/>
              <a:t>‹Nº›</a:t>
            </a:fld>
            <a:endParaRPr lang="es-MX"/>
          </a:p>
        </p:txBody>
      </p:sp>
      <p:pic>
        <p:nvPicPr>
          <p:cNvPr id="8" name="Imagen 7">
            <a:extLst>
              <a:ext uri="{FF2B5EF4-FFF2-40B4-BE49-F238E27FC236}">
                <a16:creationId xmlns:a16="http://schemas.microsoft.com/office/drawing/2014/main" id="{67669711-341A-CF4A-A6B5-B5F414A02BFC}"/>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9394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EEB3E0CF-86A8-5441-8F09-2104679D13E4}" type="datetimeFigureOut">
              <a:rPr lang="es-MX" smtClean="0"/>
              <a:t>19/01/22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6D32065-4A7A-7F4D-9A9C-6572CCDA3E69}" type="slidenum">
              <a:rPr lang="es-MX" smtClean="0"/>
              <a:t>‹Nº›</a:t>
            </a:fld>
            <a:endParaRPr lang="es-MX"/>
          </a:p>
        </p:txBody>
      </p:sp>
      <p:pic>
        <p:nvPicPr>
          <p:cNvPr id="7" name="Imagen 6">
            <a:extLst>
              <a:ext uri="{FF2B5EF4-FFF2-40B4-BE49-F238E27FC236}">
                <a16:creationId xmlns:a16="http://schemas.microsoft.com/office/drawing/2014/main" id="{FBC6FBD1-ABDF-E049-8A31-B6CEB19C4D2C}"/>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922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3BF46-1CEE-BC4D-BEED-C6B3BA2F46AF}"/>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98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EEB3E0CF-86A8-5441-8F09-2104679D13E4}" type="datetimeFigureOut">
              <a:rPr lang="es-MX" smtClean="0"/>
              <a:t>19/01/22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D32065-4A7A-7F4D-9A9C-6572CCDA3E69}" type="slidenum">
              <a:rPr lang="es-MX" smtClean="0"/>
              <a:t>‹Nº›</a:t>
            </a:fld>
            <a:endParaRPr lang="es-MX"/>
          </a:p>
        </p:txBody>
      </p:sp>
      <p:pic>
        <p:nvPicPr>
          <p:cNvPr id="9" name="Imagen 8">
            <a:extLst>
              <a:ext uri="{FF2B5EF4-FFF2-40B4-BE49-F238E27FC236}">
                <a16:creationId xmlns:a16="http://schemas.microsoft.com/office/drawing/2014/main" id="{264DF103-923A-8843-8BDC-E41E336907EA}"/>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298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BA6DA12-3904-DE40-8A8E-524838876A02}"/>
              </a:ext>
            </a:extLst>
          </p:cNvPr>
          <p:cNvPicPr>
            <a:picLocks noChangeAspect="1"/>
          </p:cNvPicPr>
          <p:nvPr userDrawn="1"/>
        </p:nvPicPr>
        <p:blipFill rotWithShape="1">
          <a:blip r:embed="rId2"/>
          <a:srcRect l="10857" r="14755"/>
          <a:stretch/>
        </p:blipFill>
        <p:spPr>
          <a:xfrm>
            <a:off x="-125128" y="-111894"/>
            <a:ext cx="9365381" cy="7081787"/>
          </a:xfrm>
          <a:prstGeom prst="rect">
            <a:avLst/>
          </a:prstGeom>
        </p:spPr>
      </p:pic>
    </p:spTree>
    <p:extLst>
      <p:ext uri="{BB962C8B-B14F-4D97-AF65-F5344CB8AC3E}">
        <p14:creationId xmlns:p14="http://schemas.microsoft.com/office/powerpoint/2010/main" val="68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3E0CF-86A8-5441-8F09-2104679D13E4}" type="datetimeFigureOut">
              <a:rPr lang="es-MX" smtClean="0"/>
              <a:t>19/01/22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6D32065-4A7A-7F4D-9A9C-6572CCDA3E69}" type="slidenum">
              <a:rPr lang="es-MX" smtClean="0"/>
              <a:t>‹Nº›</a:t>
            </a:fld>
            <a:endParaRPr lang="es-MX"/>
          </a:p>
        </p:txBody>
      </p:sp>
    </p:spTree>
    <p:extLst>
      <p:ext uri="{BB962C8B-B14F-4D97-AF65-F5344CB8AC3E}">
        <p14:creationId xmlns:p14="http://schemas.microsoft.com/office/powerpoint/2010/main" val="4554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EB3E0CF-86A8-5441-8F09-2104679D13E4}" type="datetimeFigureOut">
              <a:rPr lang="es-MX" smtClean="0"/>
              <a:t>19/01/22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6D32065-4A7A-7F4D-9A9C-6572CCDA3E69}" type="slidenum">
              <a:rPr lang="es-MX" smtClean="0"/>
              <a:t>‹Nº›</a:t>
            </a:fld>
            <a:endParaRPr lang="es-MX"/>
          </a:p>
        </p:txBody>
      </p:sp>
    </p:spTree>
    <p:extLst>
      <p:ext uri="{BB962C8B-B14F-4D97-AF65-F5344CB8AC3E}">
        <p14:creationId xmlns:p14="http://schemas.microsoft.com/office/powerpoint/2010/main" val="254809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EB3E0CF-86A8-5441-8F09-2104679D13E4}" type="datetimeFigureOut">
              <a:rPr lang="es-MX" smtClean="0"/>
              <a:t>19/01/22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6D32065-4A7A-7F4D-9A9C-6572CCDA3E69}" type="slidenum">
              <a:rPr lang="es-MX" smtClean="0"/>
              <a:t>‹Nº›</a:t>
            </a:fld>
            <a:endParaRPr lang="es-MX"/>
          </a:p>
        </p:txBody>
      </p:sp>
    </p:spTree>
    <p:extLst>
      <p:ext uri="{BB962C8B-B14F-4D97-AF65-F5344CB8AC3E}">
        <p14:creationId xmlns:p14="http://schemas.microsoft.com/office/powerpoint/2010/main" val="384630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3E0CF-86A8-5441-8F09-2104679D13E4}" type="datetimeFigureOut">
              <a:rPr lang="es-MX" smtClean="0"/>
              <a:t>19/01/22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32065-4A7A-7F4D-9A9C-6572CCDA3E69}" type="slidenum">
              <a:rPr lang="es-MX" smtClean="0"/>
              <a:t>‹Nº›</a:t>
            </a:fld>
            <a:endParaRPr lang="es-MX"/>
          </a:p>
        </p:txBody>
      </p:sp>
    </p:spTree>
    <p:extLst>
      <p:ext uri="{BB962C8B-B14F-4D97-AF65-F5344CB8AC3E}">
        <p14:creationId xmlns:p14="http://schemas.microsoft.com/office/powerpoint/2010/main" val="471874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 id="2147483663" r:id="rId5"/>
    <p:sldLayoutId id="2147483665"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000B7B0-32DD-3D41-89D2-F3160999A6CE}"/>
              </a:ext>
            </a:extLst>
          </p:cNvPr>
          <p:cNvSpPr>
            <a:spLocks noGrp="1"/>
          </p:cNvSpPr>
          <p:nvPr>
            <p:ph type="ctrTitle"/>
          </p:nvPr>
        </p:nvSpPr>
        <p:spPr>
          <a:xfrm>
            <a:off x="4464300" y="2815230"/>
            <a:ext cx="4963886" cy="970077"/>
          </a:xfrm>
        </p:spPr>
        <p:txBody>
          <a:bodyPr>
            <a:normAutofit/>
          </a:bodyPr>
          <a:lstStyle/>
          <a:p>
            <a:pPr algn="l"/>
            <a:r>
              <a:rPr lang="es-MX" sz="4000" b="1" dirty="0">
                <a:solidFill>
                  <a:srgbClr val="FF7F0C"/>
                </a:solidFill>
                <a:latin typeface="Helvetica" pitchFamily="2" charset="0"/>
              </a:rPr>
              <a:t>Título</a:t>
            </a:r>
            <a:r>
              <a:rPr lang="es-MX" sz="4800" b="1" dirty="0">
                <a:solidFill>
                  <a:srgbClr val="FF7F0C"/>
                </a:solidFill>
                <a:latin typeface="Helvetica" pitchFamily="2" charset="0"/>
              </a:rPr>
              <a:t> Aquí</a:t>
            </a:r>
          </a:p>
        </p:txBody>
      </p:sp>
      <p:sp>
        <p:nvSpPr>
          <p:cNvPr id="5" name="Subtítulo 2">
            <a:extLst>
              <a:ext uri="{FF2B5EF4-FFF2-40B4-BE49-F238E27FC236}">
                <a16:creationId xmlns:a16="http://schemas.microsoft.com/office/drawing/2014/main" id="{44268CB0-0D51-D546-B122-EE5107152967}"/>
              </a:ext>
            </a:extLst>
          </p:cNvPr>
          <p:cNvSpPr>
            <a:spLocks noGrp="1"/>
          </p:cNvSpPr>
          <p:nvPr>
            <p:ph type="subTitle" idx="1"/>
          </p:nvPr>
        </p:nvSpPr>
        <p:spPr>
          <a:xfrm>
            <a:off x="4464300" y="3584295"/>
            <a:ext cx="4963886" cy="1376362"/>
          </a:xfrm>
        </p:spPr>
        <p:txBody>
          <a:bodyPr>
            <a:normAutofit/>
          </a:bodyPr>
          <a:lstStyle/>
          <a:p>
            <a:pPr algn="l"/>
            <a:r>
              <a:rPr lang="es-MX" sz="3600" dirty="0">
                <a:solidFill>
                  <a:schemeClr val="bg2">
                    <a:lumMod val="50000"/>
                  </a:schemeClr>
                </a:solidFill>
                <a:latin typeface="Helvetica" pitchFamily="2" charset="0"/>
              </a:rPr>
              <a:t>Subtitulo</a:t>
            </a:r>
          </a:p>
        </p:txBody>
      </p:sp>
    </p:spTree>
    <p:extLst>
      <p:ext uri="{BB962C8B-B14F-4D97-AF65-F5344CB8AC3E}">
        <p14:creationId xmlns:p14="http://schemas.microsoft.com/office/powerpoint/2010/main" val="67656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E07D365-1149-1940-AB18-37DCE5DC37A6}"/>
              </a:ext>
            </a:extLst>
          </p:cNvPr>
          <p:cNvSpPr/>
          <p:nvPr/>
        </p:nvSpPr>
        <p:spPr>
          <a:xfrm>
            <a:off x="5768502" y="0"/>
            <a:ext cx="35700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ítulo 1">
            <a:extLst>
              <a:ext uri="{FF2B5EF4-FFF2-40B4-BE49-F238E27FC236}">
                <a16:creationId xmlns:a16="http://schemas.microsoft.com/office/drawing/2014/main" id="{E001BD62-E7E4-FE46-A960-FFDBD516A51D}"/>
              </a:ext>
            </a:extLst>
          </p:cNvPr>
          <p:cNvSpPr txBox="1">
            <a:spLocks/>
          </p:cNvSpPr>
          <p:nvPr/>
        </p:nvSpPr>
        <p:spPr>
          <a:xfrm>
            <a:off x="1937194"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solidFill>
                  <a:srgbClr val="FF7F0C"/>
                </a:solidFill>
                <a:latin typeface="Helvetica" pitchFamily="2" charset="0"/>
              </a:rPr>
              <a:t>Título Aquí</a:t>
            </a:r>
            <a:endParaRPr lang="es-MX" dirty="0">
              <a:solidFill>
                <a:srgbClr val="FF7F0C"/>
              </a:solidFill>
            </a:endParaRPr>
          </a:p>
        </p:txBody>
      </p:sp>
      <p:sp>
        <p:nvSpPr>
          <p:cNvPr id="13" name="Marcador de contenido 2">
            <a:extLst>
              <a:ext uri="{FF2B5EF4-FFF2-40B4-BE49-F238E27FC236}">
                <a16:creationId xmlns:a16="http://schemas.microsoft.com/office/drawing/2014/main" id="{679498E4-A5D5-F048-A37E-AC6253B7D0E7}"/>
              </a:ext>
            </a:extLst>
          </p:cNvPr>
          <p:cNvSpPr txBox="1">
            <a:spLocks/>
          </p:cNvSpPr>
          <p:nvPr/>
        </p:nvSpPr>
        <p:spPr>
          <a:xfrm>
            <a:off x="1937194" y="3686164"/>
            <a:ext cx="3646483"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a:solidFill>
                  <a:schemeClr val="bg2">
                    <a:lumMod val="50000"/>
                  </a:schemeClr>
                </a:solidFill>
                <a:latin typeface="Helvetica" pitchFamily="2" charset="0"/>
              </a:rPr>
              <a:t>Lorem ipsum dolor sit amet, consectetuer adipiscing elit, sed diam nonummy nibh euismod tincidunt ut laoreet dolore magna aliquam erat volutpat. </a:t>
            </a:r>
          </a:p>
        </p:txBody>
      </p:sp>
      <p:sp>
        <p:nvSpPr>
          <p:cNvPr id="14" name="CuadroTexto 13">
            <a:extLst>
              <a:ext uri="{FF2B5EF4-FFF2-40B4-BE49-F238E27FC236}">
                <a16:creationId xmlns:a16="http://schemas.microsoft.com/office/drawing/2014/main" id="{51347991-B02E-4B45-B977-3B5D8665AA44}"/>
              </a:ext>
            </a:extLst>
          </p:cNvPr>
          <p:cNvSpPr txBox="1"/>
          <p:nvPr/>
        </p:nvSpPr>
        <p:spPr>
          <a:xfrm>
            <a:off x="1937194" y="2933804"/>
            <a:ext cx="6727370" cy="584775"/>
          </a:xfrm>
          <a:prstGeom prst="rect">
            <a:avLst/>
          </a:prstGeom>
          <a:noFill/>
        </p:spPr>
        <p:txBody>
          <a:bodyPr wrap="square">
            <a:spAutoFit/>
          </a:bodyPr>
          <a:lstStyle/>
          <a:p>
            <a:pPr algn="l"/>
            <a:r>
              <a:rPr lang="es-MX" sz="3200" i="1" dirty="0">
                <a:solidFill>
                  <a:schemeClr val="bg2">
                    <a:lumMod val="50000"/>
                  </a:schemeClr>
                </a:solidFill>
                <a:latin typeface="Helvetica" pitchFamily="2" charset="0"/>
              </a:rPr>
              <a:t>Subtitulo</a:t>
            </a:r>
          </a:p>
        </p:txBody>
      </p:sp>
      <p:pic>
        <p:nvPicPr>
          <p:cNvPr id="3" name="Imagen 2">
            <a:extLst>
              <a:ext uri="{FF2B5EF4-FFF2-40B4-BE49-F238E27FC236}">
                <a16:creationId xmlns:a16="http://schemas.microsoft.com/office/drawing/2014/main" id="{54142645-73A9-8446-854E-10E476A079F8}"/>
              </a:ext>
            </a:extLst>
          </p:cNvPr>
          <p:cNvPicPr>
            <a:picLocks noChangeAspect="1"/>
          </p:cNvPicPr>
          <p:nvPr/>
        </p:nvPicPr>
        <p:blipFill>
          <a:blip r:embed="rId3"/>
          <a:stretch>
            <a:fillRect/>
          </a:stretch>
        </p:blipFill>
        <p:spPr>
          <a:xfrm>
            <a:off x="7302458" y="3247391"/>
            <a:ext cx="502138" cy="502138"/>
          </a:xfrm>
          <a:prstGeom prst="rect">
            <a:avLst/>
          </a:prstGeom>
        </p:spPr>
      </p:pic>
    </p:spTree>
    <p:extLst>
      <p:ext uri="{BB962C8B-B14F-4D97-AF65-F5344CB8AC3E}">
        <p14:creationId xmlns:p14="http://schemas.microsoft.com/office/powerpoint/2010/main" val="267042195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C865BCB7-25EE-5942-8F0A-7B321558C1AE}"/>
              </a:ext>
            </a:extLst>
          </p:cNvPr>
          <p:cNvSpPr txBox="1">
            <a:spLocks/>
          </p:cNvSpPr>
          <p:nvPr/>
        </p:nvSpPr>
        <p:spPr>
          <a:xfrm>
            <a:off x="719150" y="2729953"/>
            <a:ext cx="4963886" cy="9700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a:solidFill>
                  <a:schemeClr val="bg1"/>
                </a:solidFill>
                <a:latin typeface="Helvetica" pitchFamily="2" charset="0"/>
              </a:rPr>
              <a:t>Título</a:t>
            </a:r>
            <a:r>
              <a:rPr lang="es-MX" sz="4800" b="1" dirty="0">
                <a:solidFill>
                  <a:schemeClr val="bg1"/>
                </a:solidFill>
                <a:latin typeface="Helvetica" pitchFamily="2" charset="0"/>
              </a:rPr>
              <a:t> Aquí</a:t>
            </a:r>
          </a:p>
        </p:txBody>
      </p:sp>
      <p:sp>
        <p:nvSpPr>
          <p:cNvPr id="11" name="Subtítulo 2">
            <a:extLst>
              <a:ext uri="{FF2B5EF4-FFF2-40B4-BE49-F238E27FC236}">
                <a16:creationId xmlns:a16="http://schemas.microsoft.com/office/drawing/2014/main" id="{6799699F-916E-784C-9FA1-1CE7744D7213}"/>
              </a:ext>
            </a:extLst>
          </p:cNvPr>
          <p:cNvSpPr txBox="1">
            <a:spLocks/>
          </p:cNvSpPr>
          <p:nvPr/>
        </p:nvSpPr>
        <p:spPr>
          <a:xfrm>
            <a:off x="719150" y="3333648"/>
            <a:ext cx="4963886" cy="1376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3600" dirty="0">
                <a:solidFill>
                  <a:schemeClr val="bg1"/>
                </a:solidFill>
                <a:latin typeface="Helvetica" pitchFamily="2" charset="0"/>
              </a:rPr>
              <a:t>Subtitulo</a:t>
            </a:r>
          </a:p>
        </p:txBody>
      </p:sp>
      <p:pic>
        <p:nvPicPr>
          <p:cNvPr id="12" name="Imagen 11">
            <a:extLst>
              <a:ext uri="{FF2B5EF4-FFF2-40B4-BE49-F238E27FC236}">
                <a16:creationId xmlns:a16="http://schemas.microsoft.com/office/drawing/2014/main" id="{05C1378E-6AEA-7B47-B718-9A15D04B3E5A}"/>
              </a:ext>
            </a:extLst>
          </p:cNvPr>
          <p:cNvPicPr>
            <a:picLocks noChangeAspect="1"/>
          </p:cNvPicPr>
          <p:nvPr/>
        </p:nvPicPr>
        <p:blipFill>
          <a:blip r:embed="rId2"/>
          <a:stretch>
            <a:fillRect/>
          </a:stretch>
        </p:blipFill>
        <p:spPr>
          <a:xfrm>
            <a:off x="6679888" y="3177931"/>
            <a:ext cx="502138" cy="502138"/>
          </a:xfrm>
          <a:prstGeom prst="rect">
            <a:avLst/>
          </a:prstGeom>
        </p:spPr>
      </p:pic>
    </p:spTree>
    <p:extLst>
      <p:ext uri="{BB962C8B-B14F-4D97-AF65-F5344CB8AC3E}">
        <p14:creationId xmlns:p14="http://schemas.microsoft.com/office/powerpoint/2010/main" val="152567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3924F1B-0A12-794D-ACEE-D4B4BD1D14D6}"/>
              </a:ext>
            </a:extLst>
          </p:cNvPr>
          <p:cNvSpPr txBox="1">
            <a:spLocks/>
          </p:cNvSpPr>
          <p:nvPr/>
        </p:nvSpPr>
        <p:spPr>
          <a:xfrm>
            <a:off x="392812" y="2681314"/>
            <a:ext cx="4963886" cy="9700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800" b="1" dirty="0">
                <a:solidFill>
                  <a:srgbClr val="FF7F0C"/>
                </a:solidFill>
                <a:latin typeface="Helvetica" pitchFamily="2" charset="0"/>
              </a:rPr>
              <a:t>Título Aquí</a:t>
            </a:r>
          </a:p>
        </p:txBody>
      </p:sp>
      <p:sp>
        <p:nvSpPr>
          <p:cNvPr id="5" name="Subtítulo 2">
            <a:extLst>
              <a:ext uri="{FF2B5EF4-FFF2-40B4-BE49-F238E27FC236}">
                <a16:creationId xmlns:a16="http://schemas.microsoft.com/office/drawing/2014/main" id="{8E933DC9-F800-8A42-9564-C6F4B6C6AFBF}"/>
              </a:ext>
            </a:extLst>
          </p:cNvPr>
          <p:cNvSpPr txBox="1">
            <a:spLocks/>
          </p:cNvSpPr>
          <p:nvPr/>
        </p:nvSpPr>
        <p:spPr>
          <a:xfrm>
            <a:off x="501668" y="3488504"/>
            <a:ext cx="4963886" cy="1376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MX" sz="3600" dirty="0">
                <a:solidFill>
                  <a:schemeClr val="bg2">
                    <a:lumMod val="75000"/>
                  </a:schemeClr>
                </a:solidFill>
                <a:latin typeface="Helvetica" pitchFamily="2" charset="0"/>
              </a:rPr>
              <a:t>Subtitulo</a:t>
            </a:r>
          </a:p>
        </p:txBody>
      </p:sp>
      <p:sp>
        <p:nvSpPr>
          <p:cNvPr id="6" name="Marcador de contenido 2">
            <a:extLst>
              <a:ext uri="{FF2B5EF4-FFF2-40B4-BE49-F238E27FC236}">
                <a16:creationId xmlns:a16="http://schemas.microsoft.com/office/drawing/2014/main" id="{83CF92F4-B55C-0744-87C8-E8AF803D1756}"/>
              </a:ext>
            </a:extLst>
          </p:cNvPr>
          <p:cNvSpPr txBox="1">
            <a:spLocks/>
          </p:cNvSpPr>
          <p:nvPr/>
        </p:nvSpPr>
        <p:spPr>
          <a:xfrm>
            <a:off x="4767942" y="2766218"/>
            <a:ext cx="4060371" cy="13255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MX" sz="1400" dirty="0">
                <a:latin typeface="Helvetica" pitchFamily="2"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7" name="Rectángulo 6">
            <a:extLst>
              <a:ext uri="{FF2B5EF4-FFF2-40B4-BE49-F238E27FC236}">
                <a16:creationId xmlns:a16="http://schemas.microsoft.com/office/drawing/2014/main" id="{A289083E-A92C-094B-92D5-E98742936611}"/>
              </a:ext>
            </a:extLst>
          </p:cNvPr>
          <p:cNvSpPr/>
          <p:nvPr/>
        </p:nvSpPr>
        <p:spPr>
          <a:xfrm>
            <a:off x="4572000" y="2756409"/>
            <a:ext cx="87086" cy="1245677"/>
          </a:xfrm>
          <a:prstGeom prst="rect">
            <a:avLst/>
          </a:prstGeom>
          <a:solidFill>
            <a:srgbClr val="F8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9715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8975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TotalTime>
  <Words>82</Words>
  <Application>Microsoft Macintosh PowerPoint</Application>
  <PresentationFormat>Presentación en pantalla (4:3)</PresentationFormat>
  <Paragraphs>10</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Helvetica</vt:lpstr>
      <vt:lpstr>Tema de Office</vt:lpstr>
      <vt:lpstr>Título Aquí</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Aquí</dc:title>
  <dc:creator>Microsoft Office User</dc:creator>
  <cp:lastModifiedBy>Microsoft Office User</cp:lastModifiedBy>
  <cp:revision>4</cp:revision>
  <dcterms:created xsi:type="dcterms:W3CDTF">2022-01-06T20:12:00Z</dcterms:created>
  <dcterms:modified xsi:type="dcterms:W3CDTF">2022-01-19T22:56:49Z</dcterms:modified>
</cp:coreProperties>
</file>