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7" r:id="rId3"/>
    <p:sldId id="260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48"/>
    <p:restoredTop sz="95304"/>
  </p:normalViewPr>
  <p:slideViewPr>
    <p:cSldViewPr snapToGrid="0" snapToObjects="1">
      <p:cViewPr>
        <p:scale>
          <a:sx n="112" d="100"/>
          <a:sy n="112" d="100"/>
        </p:scale>
        <p:origin x="-2800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8/layout/VerticalCurvedLis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188C34FD-3474-494F-82E2-D16678BE259E}" type="pres">
      <dgm:prSet presAssocID="{BF101B0D-F02D-C34B-8D12-0EED5D8772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28FEF9F-268A-854D-AD12-593E9427365F}" type="pres">
      <dgm:prSet presAssocID="{BF101B0D-F02D-C34B-8D12-0EED5D87723D}" presName="Name1" presStyleCnt="0"/>
      <dgm:spPr/>
    </dgm:pt>
    <dgm:pt modelId="{530658CC-5D98-5544-859E-B2CB7EA6C18D}" type="pres">
      <dgm:prSet presAssocID="{BF101B0D-F02D-C34B-8D12-0EED5D87723D}" presName="cycle" presStyleCnt="0"/>
      <dgm:spPr/>
    </dgm:pt>
    <dgm:pt modelId="{150EBDDA-7F00-B646-9373-803DD49D0B0A}" type="pres">
      <dgm:prSet presAssocID="{BF101B0D-F02D-C34B-8D12-0EED5D87723D}" presName="srcNode" presStyleLbl="node1" presStyleIdx="0" presStyleCnt="4"/>
      <dgm:spPr/>
    </dgm:pt>
    <dgm:pt modelId="{331A6D2A-1EB6-7C4E-B576-4BFC2BA5004A}" type="pres">
      <dgm:prSet presAssocID="{BF101B0D-F02D-C34B-8D12-0EED5D87723D}" presName="conn" presStyleLbl="parChTrans1D2" presStyleIdx="0" presStyleCnt="1"/>
      <dgm:spPr/>
      <dgm:t>
        <a:bodyPr/>
        <a:lstStyle/>
        <a:p>
          <a:endParaRPr lang="es-ES"/>
        </a:p>
      </dgm:t>
    </dgm:pt>
    <dgm:pt modelId="{7D3DBCBB-3293-674C-A216-C833AED7673D}" type="pres">
      <dgm:prSet presAssocID="{BF101B0D-F02D-C34B-8D12-0EED5D87723D}" presName="extraNode" presStyleLbl="node1" presStyleIdx="0" presStyleCnt="4"/>
      <dgm:spPr/>
    </dgm:pt>
    <dgm:pt modelId="{CF8318B4-BF02-BB4C-BADD-90B89B010C00}" type="pres">
      <dgm:prSet presAssocID="{BF101B0D-F02D-C34B-8D12-0EED5D87723D}" presName="dstNode" presStyleLbl="node1" presStyleIdx="0" presStyleCnt="4"/>
      <dgm:spPr/>
    </dgm:pt>
    <dgm:pt modelId="{3364BE2F-C275-9445-83B9-93734A52473C}" type="pres">
      <dgm:prSet presAssocID="{C8ED743B-6420-DD46-B363-B2488BFB1AC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4874C8-73BA-734A-9A6A-254B2F8E9A25}" type="pres">
      <dgm:prSet presAssocID="{C8ED743B-6420-DD46-B363-B2488BFB1AC5}" presName="accent_1" presStyleCnt="0"/>
      <dgm:spPr/>
    </dgm:pt>
    <dgm:pt modelId="{AA22D328-7A63-8046-A95C-605F4E54E2DB}" type="pres">
      <dgm:prSet presAssocID="{C8ED743B-6420-DD46-B363-B2488BFB1AC5}" presName="accentRepeatNode" presStyleLbl="solidFgAcc1" presStyleIdx="0" presStyleCnt="4"/>
      <dgm:spPr>
        <a:ln w="12700">
          <a:solidFill>
            <a:srgbClr val="C00000"/>
          </a:solidFill>
        </a:ln>
      </dgm:spPr>
    </dgm:pt>
    <dgm:pt modelId="{A0A0963B-A0E4-6B49-96B2-387BF5AC691C}" type="pres">
      <dgm:prSet presAssocID="{D7D860BE-B30E-5E46-8136-57770F47A10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01741C-6424-984F-9B7E-71D1F3A3D5F5}" type="pres">
      <dgm:prSet presAssocID="{D7D860BE-B30E-5E46-8136-57770F47A10A}" presName="accent_2" presStyleCnt="0"/>
      <dgm:spPr/>
    </dgm:pt>
    <dgm:pt modelId="{E76AFCC0-C41A-6F43-A28E-469B89B81F2F}" type="pres">
      <dgm:prSet presAssocID="{D7D860BE-B30E-5E46-8136-57770F47A10A}" presName="accentRepeatNode" presStyleLbl="solidFgAcc1" presStyleIdx="1" presStyleCnt="4"/>
      <dgm:spPr>
        <a:ln w="12700">
          <a:solidFill>
            <a:srgbClr val="E14621"/>
          </a:solidFill>
        </a:ln>
      </dgm:spPr>
    </dgm:pt>
    <dgm:pt modelId="{FC399A44-7CD0-8D40-82BA-A90647B6ADC4}" type="pres">
      <dgm:prSet presAssocID="{29ED040C-F9B1-184F-89FD-ADB615E296E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0D8AD9-9DCB-1844-B819-80FCE004D3E3}" type="pres">
      <dgm:prSet presAssocID="{29ED040C-F9B1-184F-89FD-ADB615E296EF}" presName="accent_3" presStyleCnt="0"/>
      <dgm:spPr/>
    </dgm:pt>
    <dgm:pt modelId="{96C8784B-8C2D-EC49-B259-947A0A6777AD}" type="pres">
      <dgm:prSet presAssocID="{29ED040C-F9B1-184F-89FD-ADB615E296EF}" presName="accentRepeatNode" presStyleLbl="solidFgAcc1" presStyleIdx="2" presStyleCnt="4"/>
      <dgm:spPr>
        <a:ln w="12700">
          <a:solidFill>
            <a:srgbClr val="EA8222"/>
          </a:solidFill>
        </a:ln>
      </dgm:spPr>
    </dgm:pt>
    <dgm:pt modelId="{D4852B06-D7CE-F54E-B319-6F7CB10A9AFB}" type="pres">
      <dgm:prSet presAssocID="{02F40DA6-BF14-314D-AF1B-9CA61DFC52E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CDEE17-3EF4-0347-B690-377BBF2BFABA}" type="pres">
      <dgm:prSet presAssocID="{02F40DA6-BF14-314D-AF1B-9CA61DFC52E0}" presName="accent_4" presStyleCnt="0"/>
      <dgm:spPr/>
    </dgm:pt>
    <dgm:pt modelId="{6DDF5091-1AC6-2944-ABA8-A1AD406F4DFB}" type="pres">
      <dgm:prSet presAssocID="{02F40DA6-BF14-314D-AF1B-9CA61DFC52E0}" presName="accentRepeatNode" presStyleLbl="solidFgAcc1" presStyleIdx="3" presStyleCnt="4"/>
      <dgm:spPr>
        <a:ln w="12700">
          <a:solidFill>
            <a:srgbClr val="FFC000"/>
          </a:solidFill>
        </a:ln>
      </dgm:spPr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B08B09EA-BFF9-F549-A19B-D889A6FBE787}" type="presOf" srcId="{02F40DA6-BF14-314D-AF1B-9CA61DFC52E0}" destId="{D4852B06-D7CE-F54E-B319-6F7CB10A9AFB}" srcOrd="0" destOrd="0" presId="urn:microsoft.com/office/officeart/2008/layout/VerticalCurvedList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CA76FE1F-0F89-2E41-9F3A-66C498B1486E}" type="presOf" srcId="{C8ED743B-6420-DD46-B363-B2488BFB1AC5}" destId="{3364BE2F-C275-9445-83B9-93734A52473C}" srcOrd="0" destOrd="0" presId="urn:microsoft.com/office/officeart/2008/layout/VerticalCurvedList"/>
    <dgm:cxn modelId="{1483F30F-72F8-3D41-A1E4-78483AE5F57B}" type="presOf" srcId="{BF101B0D-F02D-C34B-8D12-0EED5D87723D}" destId="{188C34FD-3474-494F-82E2-D16678BE259E}" srcOrd="0" destOrd="0" presId="urn:microsoft.com/office/officeart/2008/layout/VerticalCurvedList"/>
    <dgm:cxn modelId="{DD992DC8-7B43-7443-8D2A-5CA56DDE8B6C}" type="presOf" srcId="{2451CEC7-5FD6-0E43-83B6-E5B3B0FD0B1F}" destId="{331A6D2A-1EB6-7C4E-B576-4BFC2BA5004A}" srcOrd="0" destOrd="0" presId="urn:microsoft.com/office/officeart/2008/layout/VerticalCurvedList"/>
    <dgm:cxn modelId="{3AEC2FF9-C750-0F43-8AB4-7C4A6949E8F1}" type="presOf" srcId="{29ED040C-F9B1-184F-89FD-ADB615E296EF}" destId="{FC399A44-7CD0-8D40-82BA-A90647B6ADC4}" srcOrd="0" destOrd="0" presId="urn:microsoft.com/office/officeart/2008/layout/VerticalCurvedList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1FA479D8-20F4-8244-A317-0C1A73052EA6}" type="presOf" srcId="{D7D860BE-B30E-5E46-8136-57770F47A10A}" destId="{A0A0963B-A0E4-6B49-96B2-387BF5AC691C}" srcOrd="0" destOrd="0" presId="urn:microsoft.com/office/officeart/2008/layout/VerticalCurvedList"/>
    <dgm:cxn modelId="{46F18C2E-084A-5240-A3B2-729F23497C14}" type="presParOf" srcId="{188C34FD-3474-494F-82E2-D16678BE259E}" destId="{928FEF9F-268A-854D-AD12-593E9427365F}" srcOrd="0" destOrd="0" presId="urn:microsoft.com/office/officeart/2008/layout/VerticalCurvedList"/>
    <dgm:cxn modelId="{BCDD8B17-4F3A-6446-8518-91D60510AE7E}" type="presParOf" srcId="{928FEF9F-268A-854D-AD12-593E9427365F}" destId="{530658CC-5D98-5544-859E-B2CB7EA6C18D}" srcOrd="0" destOrd="0" presId="urn:microsoft.com/office/officeart/2008/layout/VerticalCurvedList"/>
    <dgm:cxn modelId="{ED891E0B-169A-E141-A163-9EDE3CBD56BF}" type="presParOf" srcId="{530658CC-5D98-5544-859E-B2CB7EA6C18D}" destId="{150EBDDA-7F00-B646-9373-803DD49D0B0A}" srcOrd="0" destOrd="0" presId="urn:microsoft.com/office/officeart/2008/layout/VerticalCurvedList"/>
    <dgm:cxn modelId="{0C7D43D3-6A2D-4D44-858D-F5E1A8DD573A}" type="presParOf" srcId="{530658CC-5D98-5544-859E-B2CB7EA6C18D}" destId="{331A6D2A-1EB6-7C4E-B576-4BFC2BA5004A}" srcOrd="1" destOrd="0" presId="urn:microsoft.com/office/officeart/2008/layout/VerticalCurvedList"/>
    <dgm:cxn modelId="{93F2BD16-492F-EE45-B747-675BACAB5105}" type="presParOf" srcId="{530658CC-5D98-5544-859E-B2CB7EA6C18D}" destId="{7D3DBCBB-3293-674C-A216-C833AED7673D}" srcOrd="2" destOrd="0" presId="urn:microsoft.com/office/officeart/2008/layout/VerticalCurvedList"/>
    <dgm:cxn modelId="{719CC1AC-A3F4-F24F-9A64-0E11FD633909}" type="presParOf" srcId="{530658CC-5D98-5544-859E-B2CB7EA6C18D}" destId="{CF8318B4-BF02-BB4C-BADD-90B89B010C00}" srcOrd="3" destOrd="0" presId="urn:microsoft.com/office/officeart/2008/layout/VerticalCurvedList"/>
    <dgm:cxn modelId="{B6C446EB-76D3-0544-974E-2AF304FDD803}" type="presParOf" srcId="{928FEF9F-268A-854D-AD12-593E9427365F}" destId="{3364BE2F-C275-9445-83B9-93734A52473C}" srcOrd="1" destOrd="0" presId="urn:microsoft.com/office/officeart/2008/layout/VerticalCurvedList"/>
    <dgm:cxn modelId="{62F0B484-14A7-7F41-A667-6AAABE8D7BEF}" type="presParOf" srcId="{928FEF9F-268A-854D-AD12-593E9427365F}" destId="{2A4874C8-73BA-734A-9A6A-254B2F8E9A25}" srcOrd="2" destOrd="0" presId="urn:microsoft.com/office/officeart/2008/layout/VerticalCurvedList"/>
    <dgm:cxn modelId="{949EE97A-5D10-FC4D-9D0B-0C0BB2A5BBDC}" type="presParOf" srcId="{2A4874C8-73BA-734A-9A6A-254B2F8E9A25}" destId="{AA22D328-7A63-8046-A95C-605F4E54E2DB}" srcOrd="0" destOrd="0" presId="urn:microsoft.com/office/officeart/2008/layout/VerticalCurvedList"/>
    <dgm:cxn modelId="{94F52534-3B5C-2240-B9AF-1D71A5D50266}" type="presParOf" srcId="{928FEF9F-268A-854D-AD12-593E9427365F}" destId="{A0A0963B-A0E4-6B49-96B2-387BF5AC691C}" srcOrd="3" destOrd="0" presId="urn:microsoft.com/office/officeart/2008/layout/VerticalCurvedList"/>
    <dgm:cxn modelId="{F2F4E2B9-1DC1-904D-BA83-A5240C18B46C}" type="presParOf" srcId="{928FEF9F-268A-854D-AD12-593E9427365F}" destId="{1301741C-6424-984F-9B7E-71D1F3A3D5F5}" srcOrd="4" destOrd="0" presId="urn:microsoft.com/office/officeart/2008/layout/VerticalCurvedList"/>
    <dgm:cxn modelId="{246665AD-FE06-2D4A-9088-09A49D663E07}" type="presParOf" srcId="{1301741C-6424-984F-9B7E-71D1F3A3D5F5}" destId="{E76AFCC0-C41A-6F43-A28E-469B89B81F2F}" srcOrd="0" destOrd="0" presId="urn:microsoft.com/office/officeart/2008/layout/VerticalCurvedList"/>
    <dgm:cxn modelId="{BB4F9144-03AD-ED4C-A7BD-C7B8CFFA5EE9}" type="presParOf" srcId="{928FEF9F-268A-854D-AD12-593E9427365F}" destId="{FC399A44-7CD0-8D40-82BA-A90647B6ADC4}" srcOrd="5" destOrd="0" presId="urn:microsoft.com/office/officeart/2008/layout/VerticalCurvedList"/>
    <dgm:cxn modelId="{3F829434-438A-674E-AE2E-D34ECBAF297A}" type="presParOf" srcId="{928FEF9F-268A-854D-AD12-593E9427365F}" destId="{650D8AD9-9DCB-1844-B819-80FCE004D3E3}" srcOrd="6" destOrd="0" presId="urn:microsoft.com/office/officeart/2008/layout/VerticalCurvedList"/>
    <dgm:cxn modelId="{F6286857-AF8E-BF45-B5B7-AC6162568DF8}" type="presParOf" srcId="{650D8AD9-9DCB-1844-B819-80FCE004D3E3}" destId="{96C8784B-8C2D-EC49-B259-947A0A6777AD}" srcOrd="0" destOrd="0" presId="urn:microsoft.com/office/officeart/2008/layout/VerticalCurvedList"/>
    <dgm:cxn modelId="{156E4103-F732-CD47-BF9B-EFE27D06A225}" type="presParOf" srcId="{928FEF9F-268A-854D-AD12-593E9427365F}" destId="{D4852B06-D7CE-F54E-B319-6F7CB10A9AFB}" srcOrd="7" destOrd="0" presId="urn:microsoft.com/office/officeart/2008/layout/VerticalCurvedList"/>
    <dgm:cxn modelId="{02D50681-4774-CF47-818B-59E4BCDADD2B}" type="presParOf" srcId="{928FEF9F-268A-854D-AD12-593E9427365F}" destId="{15CDEE17-3EF4-0347-B690-377BBF2BFABA}" srcOrd="8" destOrd="0" presId="urn:microsoft.com/office/officeart/2008/layout/VerticalCurvedList"/>
    <dgm:cxn modelId="{84AF8F1F-8DB5-3C45-A92C-91C10BCEEC65}" type="presParOf" srcId="{15CDEE17-3EF4-0347-B690-377BBF2BFABA}" destId="{6DDF5091-1AC6-2944-ABA8-A1AD406F4D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hProcess6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72C7C65F-4C24-FD4B-81FE-C80BBDF372A3}" type="pres">
      <dgm:prSet presAssocID="{BF101B0D-F02D-C34B-8D12-0EED5D87723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EA3397-FC9C-1F47-87AF-DB295112AD7B}" type="pres">
      <dgm:prSet presAssocID="{C8ED743B-6420-DD46-B363-B2488BFB1AC5}" presName="compNode" presStyleCnt="0"/>
      <dgm:spPr/>
    </dgm:pt>
    <dgm:pt modelId="{55CED98C-3131-814E-8808-AE8C223908DA}" type="pres">
      <dgm:prSet presAssocID="{C8ED743B-6420-DD46-B363-B2488BFB1AC5}" presName="noGeometry" presStyleCnt="0"/>
      <dgm:spPr/>
    </dgm:pt>
    <dgm:pt modelId="{DA18EEA7-1EFC-0D4C-A129-7C28EA1ECBE4}" type="pres">
      <dgm:prSet presAssocID="{C8ED743B-6420-DD46-B363-B2488BFB1AC5}" presName="childTextVisible" presStyleLbl="bgAccFollowNode1" presStyleIdx="0" presStyleCnt="4">
        <dgm:presLayoutVars>
          <dgm:bulletEnabled val="1"/>
        </dgm:presLayoutVars>
      </dgm:prSet>
      <dgm:spPr/>
    </dgm:pt>
    <dgm:pt modelId="{FF7C66FF-888A-D24A-B51B-8807AE1778F0}" type="pres">
      <dgm:prSet presAssocID="{C8ED743B-6420-DD46-B363-B2488BFB1AC5}" presName="childTextHidden" presStyleLbl="bgAccFollowNode1" presStyleIdx="0" presStyleCnt="4"/>
      <dgm:spPr/>
    </dgm:pt>
    <dgm:pt modelId="{B775E301-D7CC-B44B-B143-933DD7E237CA}" type="pres">
      <dgm:prSet presAssocID="{C8ED743B-6420-DD46-B363-B2488BFB1AC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21BEC2-E10F-1E43-8BAE-CF6F31B49598}" type="pres">
      <dgm:prSet presAssocID="{C8ED743B-6420-DD46-B363-B2488BFB1AC5}" presName="aSpace" presStyleCnt="0"/>
      <dgm:spPr/>
    </dgm:pt>
    <dgm:pt modelId="{7015A0E0-920A-F141-B737-AE2B44B4B5DA}" type="pres">
      <dgm:prSet presAssocID="{D7D860BE-B30E-5E46-8136-57770F47A10A}" presName="compNode" presStyleCnt="0"/>
      <dgm:spPr/>
    </dgm:pt>
    <dgm:pt modelId="{2170A360-37BB-EA4B-A555-2632CE67FBF2}" type="pres">
      <dgm:prSet presAssocID="{D7D860BE-B30E-5E46-8136-57770F47A10A}" presName="noGeometry" presStyleCnt="0"/>
      <dgm:spPr/>
    </dgm:pt>
    <dgm:pt modelId="{3FE9730B-ABD4-1140-8D72-F1D3743116F7}" type="pres">
      <dgm:prSet presAssocID="{D7D860BE-B30E-5E46-8136-57770F47A10A}" presName="childTextVisible" presStyleLbl="bgAccFollowNode1" presStyleIdx="1" presStyleCnt="4">
        <dgm:presLayoutVars>
          <dgm:bulletEnabled val="1"/>
        </dgm:presLayoutVars>
      </dgm:prSet>
      <dgm:spPr/>
    </dgm:pt>
    <dgm:pt modelId="{1F112D59-2D6A-4D46-8342-A7123E12E593}" type="pres">
      <dgm:prSet presAssocID="{D7D860BE-B30E-5E46-8136-57770F47A10A}" presName="childTextHidden" presStyleLbl="bgAccFollowNode1" presStyleIdx="1" presStyleCnt="4"/>
      <dgm:spPr/>
    </dgm:pt>
    <dgm:pt modelId="{E86EDCE8-C070-7B4F-806F-AEE6828EB35C}" type="pres">
      <dgm:prSet presAssocID="{D7D860BE-B30E-5E46-8136-57770F47A10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D5F467-8E0B-CD40-8789-BDE5C4C73480}" type="pres">
      <dgm:prSet presAssocID="{D7D860BE-B30E-5E46-8136-57770F47A10A}" presName="aSpace" presStyleCnt="0"/>
      <dgm:spPr/>
    </dgm:pt>
    <dgm:pt modelId="{FA93130A-A5C9-C941-A128-70FA410968F7}" type="pres">
      <dgm:prSet presAssocID="{29ED040C-F9B1-184F-89FD-ADB615E296EF}" presName="compNode" presStyleCnt="0"/>
      <dgm:spPr/>
    </dgm:pt>
    <dgm:pt modelId="{3992C297-88B4-F24E-B73D-527CFC352232}" type="pres">
      <dgm:prSet presAssocID="{29ED040C-F9B1-184F-89FD-ADB615E296EF}" presName="noGeometry" presStyleCnt="0"/>
      <dgm:spPr/>
    </dgm:pt>
    <dgm:pt modelId="{82DBAA25-1A63-E645-86E9-3631B077E628}" type="pres">
      <dgm:prSet presAssocID="{29ED040C-F9B1-184F-89FD-ADB615E296EF}" presName="childTextVisible" presStyleLbl="bgAccFollowNode1" presStyleIdx="2" presStyleCnt="4">
        <dgm:presLayoutVars>
          <dgm:bulletEnabled val="1"/>
        </dgm:presLayoutVars>
      </dgm:prSet>
      <dgm:spPr/>
    </dgm:pt>
    <dgm:pt modelId="{5DF1FFB3-CCF2-0D40-AA21-5FA274C3FE43}" type="pres">
      <dgm:prSet presAssocID="{29ED040C-F9B1-184F-89FD-ADB615E296EF}" presName="childTextHidden" presStyleLbl="bgAccFollowNode1" presStyleIdx="2" presStyleCnt="4"/>
      <dgm:spPr/>
    </dgm:pt>
    <dgm:pt modelId="{D2408BD0-29B1-F94F-9DF9-A2A8E14B922E}" type="pres">
      <dgm:prSet presAssocID="{29ED040C-F9B1-184F-89FD-ADB615E296E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64E7C8-512B-A743-9BDA-848297D749DF}" type="pres">
      <dgm:prSet presAssocID="{29ED040C-F9B1-184F-89FD-ADB615E296EF}" presName="aSpace" presStyleCnt="0"/>
      <dgm:spPr/>
    </dgm:pt>
    <dgm:pt modelId="{4E20DED3-B040-DF4F-A8E1-A91BF6FCC31C}" type="pres">
      <dgm:prSet presAssocID="{02F40DA6-BF14-314D-AF1B-9CA61DFC52E0}" presName="compNode" presStyleCnt="0"/>
      <dgm:spPr/>
    </dgm:pt>
    <dgm:pt modelId="{4936723F-7F42-1440-9FB9-5672814619C3}" type="pres">
      <dgm:prSet presAssocID="{02F40DA6-BF14-314D-AF1B-9CA61DFC52E0}" presName="noGeometry" presStyleCnt="0"/>
      <dgm:spPr/>
    </dgm:pt>
    <dgm:pt modelId="{D571A133-5628-7246-A52E-E4E0C3A1B986}" type="pres">
      <dgm:prSet presAssocID="{02F40DA6-BF14-314D-AF1B-9CA61DFC52E0}" presName="childTextVisible" presStyleLbl="bgAccFollowNode1" presStyleIdx="3" presStyleCnt="4">
        <dgm:presLayoutVars>
          <dgm:bulletEnabled val="1"/>
        </dgm:presLayoutVars>
      </dgm:prSet>
      <dgm:spPr/>
    </dgm:pt>
    <dgm:pt modelId="{4AFB2E36-C422-5943-86D4-9EA30E983849}" type="pres">
      <dgm:prSet presAssocID="{02F40DA6-BF14-314D-AF1B-9CA61DFC52E0}" presName="childTextHidden" presStyleLbl="bgAccFollowNode1" presStyleIdx="3" presStyleCnt="4"/>
      <dgm:spPr/>
    </dgm:pt>
    <dgm:pt modelId="{410AB9C4-8DCE-0B4E-A16C-AC93F1D8B120}" type="pres">
      <dgm:prSet presAssocID="{02F40DA6-BF14-314D-AF1B-9CA61DFC52E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BD13A1AF-A63C-4E45-ADA4-35921A7EE305}" type="presOf" srcId="{D7D860BE-B30E-5E46-8136-57770F47A10A}" destId="{E86EDCE8-C070-7B4F-806F-AEE6828EB35C}" srcOrd="0" destOrd="0" presId="urn:microsoft.com/office/officeart/2005/8/layout/hProcess6"/>
    <dgm:cxn modelId="{72F346D9-58B6-C149-A3DA-E84A166B80F6}" type="presOf" srcId="{29ED040C-F9B1-184F-89FD-ADB615E296EF}" destId="{D2408BD0-29B1-F94F-9DF9-A2A8E14B922E}" srcOrd="0" destOrd="0" presId="urn:microsoft.com/office/officeart/2005/8/layout/hProcess6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BA0F7485-425F-4944-8342-E0EF860CE931}" type="presOf" srcId="{02F40DA6-BF14-314D-AF1B-9CA61DFC52E0}" destId="{410AB9C4-8DCE-0B4E-A16C-AC93F1D8B120}" srcOrd="0" destOrd="0" presId="urn:microsoft.com/office/officeart/2005/8/layout/hProcess6"/>
    <dgm:cxn modelId="{26C35719-2F5C-EF43-8048-6F9FD29F0311}" type="presOf" srcId="{C8ED743B-6420-DD46-B363-B2488BFB1AC5}" destId="{B775E301-D7CC-B44B-B143-933DD7E237CA}" srcOrd="0" destOrd="0" presId="urn:microsoft.com/office/officeart/2005/8/layout/hProcess6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8715A39E-1090-954D-AD5D-DEDC01A92D4D}" type="presOf" srcId="{BF101B0D-F02D-C34B-8D12-0EED5D87723D}" destId="{72C7C65F-4C24-FD4B-81FE-C80BBDF372A3}" srcOrd="0" destOrd="0" presId="urn:microsoft.com/office/officeart/2005/8/layout/hProcess6"/>
    <dgm:cxn modelId="{31272910-A378-9C49-A751-2C3667BCC7B9}" type="presParOf" srcId="{72C7C65F-4C24-FD4B-81FE-C80BBDF372A3}" destId="{D2EA3397-FC9C-1F47-87AF-DB295112AD7B}" srcOrd="0" destOrd="0" presId="urn:microsoft.com/office/officeart/2005/8/layout/hProcess6"/>
    <dgm:cxn modelId="{AAFF0AF0-EA1A-FD44-A401-44BAA73DD104}" type="presParOf" srcId="{D2EA3397-FC9C-1F47-87AF-DB295112AD7B}" destId="{55CED98C-3131-814E-8808-AE8C223908DA}" srcOrd="0" destOrd="0" presId="urn:microsoft.com/office/officeart/2005/8/layout/hProcess6"/>
    <dgm:cxn modelId="{6476F112-0139-3845-B39F-D0316B642F53}" type="presParOf" srcId="{D2EA3397-FC9C-1F47-87AF-DB295112AD7B}" destId="{DA18EEA7-1EFC-0D4C-A129-7C28EA1ECBE4}" srcOrd="1" destOrd="0" presId="urn:microsoft.com/office/officeart/2005/8/layout/hProcess6"/>
    <dgm:cxn modelId="{829F612C-1ADF-E94F-833F-7D1854E20035}" type="presParOf" srcId="{D2EA3397-FC9C-1F47-87AF-DB295112AD7B}" destId="{FF7C66FF-888A-D24A-B51B-8807AE1778F0}" srcOrd="2" destOrd="0" presId="urn:microsoft.com/office/officeart/2005/8/layout/hProcess6"/>
    <dgm:cxn modelId="{CFD95CCC-C82F-894F-8572-F2A9B025534E}" type="presParOf" srcId="{D2EA3397-FC9C-1F47-87AF-DB295112AD7B}" destId="{B775E301-D7CC-B44B-B143-933DD7E237CA}" srcOrd="3" destOrd="0" presId="urn:microsoft.com/office/officeart/2005/8/layout/hProcess6"/>
    <dgm:cxn modelId="{30BBA5ED-0DFE-614D-9787-E81F4191CEDC}" type="presParOf" srcId="{72C7C65F-4C24-FD4B-81FE-C80BBDF372A3}" destId="{6021BEC2-E10F-1E43-8BAE-CF6F31B49598}" srcOrd="1" destOrd="0" presId="urn:microsoft.com/office/officeart/2005/8/layout/hProcess6"/>
    <dgm:cxn modelId="{5E68968A-9BCE-BF46-B720-6C3E0A62DD35}" type="presParOf" srcId="{72C7C65F-4C24-FD4B-81FE-C80BBDF372A3}" destId="{7015A0E0-920A-F141-B737-AE2B44B4B5DA}" srcOrd="2" destOrd="0" presId="urn:microsoft.com/office/officeart/2005/8/layout/hProcess6"/>
    <dgm:cxn modelId="{12C21F8C-4992-3046-A877-797137064F52}" type="presParOf" srcId="{7015A0E0-920A-F141-B737-AE2B44B4B5DA}" destId="{2170A360-37BB-EA4B-A555-2632CE67FBF2}" srcOrd="0" destOrd="0" presId="urn:microsoft.com/office/officeart/2005/8/layout/hProcess6"/>
    <dgm:cxn modelId="{8B77E744-E38B-B146-A798-5702A6525616}" type="presParOf" srcId="{7015A0E0-920A-F141-B737-AE2B44B4B5DA}" destId="{3FE9730B-ABD4-1140-8D72-F1D3743116F7}" srcOrd="1" destOrd="0" presId="urn:microsoft.com/office/officeart/2005/8/layout/hProcess6"/>
    <dgm:cxn modelId="{46C99D63-422B-F148-A5D0-DAFBFBC71F9B}" type="presParOf" srcId="{7015A0E0-920A-F141-B737-AE2B44B4B5DA}" destId="{1F112D59-2D6A-4D46-8342-A7123E12E593}" srcOrd="2" destOrd="0" presId="urn:microsoft.com/office/officeart/2005/8/layout/hProcess6"/>
    <dgm:cxn modelId="{741E9EEC-B7D3-A04B-B3A0-E647BEFD4A92}" type="presParOf" srcId="{7015A0E0-920A-F141-B737-AE2B44B4B5DA}" destId="{E86EDCE8-C070-7B4F-806F-AEE6828EB35C}" srcOrd="3" destOrd="0" presId="urn:microsoft.com/office/officeart/2005/8/layout/hProcess6"/>
    <dgm:cxn modelId="{4EEC8C72-D2E5-B641-ABC2-227592774E3B}" type="presParOf" srcId="{72C7C65F-4C24-FD4B-81FE-C80BBDF372A3}" destId="{F6D5F467-8E0B-CD40-8789-BDE5C4C73480}" srcOrd="3" destOrd="0" presId="urn:microsoft.com/office/officeart/2005/8/layout/hProcess6"/>
    <dgm:cxn modelId="{F0B9BC9E-F62C-9641-80A0-598CF3A57CC5}" type="presParOf" srcId="{72C7C65F-4C24-FD4B-81FE-C80BBDF372A3}" destId="{FA93130A-A5C9-C941-A128-70FA410968F7}" srcOrd="4" destOrd="0" presId="urn:microsoft.com/office/officeart/2005/8/layout/hProcess6"/>
    <dgm:cxn modelId="{AA8EE8FF-D2FF-A942-8C7E-994CAFCF8DAB}" type="presParOf" srcId="{FA93130A-A5C9-C941-A128-70FA410968F7}" destId="{3992C297-88B4-F24E-B73D-527CFC352232}" srcOrd="0" destOrd="0" presId="urn:microsoft.com/office/officeart/2005/8/layout/hProcess6"/>
    <dgm:cxn modelId="{E5446005-3615-D34C-8FEF-629919B9E5E8}" type="presParOf" srcId="{FA93130A-A5C9-C941-A128-70FA410968F7}" destId="{82DBAA25-1A63-E645-86E9-3631B077E628}" srcOrd="1" destOrd="0" presId="urn:microsoft.com/office/officeart/2005/8/layout/hProcess6"/>
    <dgm:cxn modelId="{66B667BF-41BD-A249-8C1F-230590B385B8}" type="presParOf" srcId="{FA93130A-A5C9-C941-A128-70FA410968F7}" destId="{5DF1FFB3-CCF2-0D40-AA21-5FA274C3FE43}" srcOrd="2" destOrd="0" presId="urn:microsoft.com/office/officeart/2005/8/layout/hProcess6"/>
    <dgm:cxn modelId="{7C853FA2-D6F8-0F47-A29D-B6C2145454AA}" type="presParOf" srcId="{FA93130A-A5C9-C941-A128-70FA410968F7}" destId="{D2408BD0-29B1-F94F-9DF9-A2A8E14B922E}" srcOrd="3" destOrd="0" presId="urn:microsoft.com/office/officeart/2005/8/layout/hProcess6"/>
    <dgm:cxn modelId="{D28F356E-9ECF-4E47-9010-8B047DCC031E}" type="presParOf" srcId="{72C7C65F-4C24-FD4B-81FE-C80BBDF372A3}" destId="{0464E7C8-512B-A743-9BDA-848297D749DF}" srcOrd="5" destOrd="0" presId="urn:microsoft.com/office/officeart/2005/8/layout/hProcess6"/>
    <dgm:cxn modelId="{E60C9C1F-A9E1-1144-B770-70CE96BA8491}" type="presParOf" srcId="{72C7C65F-4C24-FD4B-81FE-C80BBDF372A3}" destId="{4E20DED3-B040-DF4F-A8E1-A91BF6FCC31C}" srcOrd="6" destOrd="0" presId="urn:microsoft.com/office/officeart/2005/8/layout/hProcess6"/>
    <dgm:cxn modelId="{78DC57FB-2977-6844-A058-E74173A6EEA7}" type="presParOf" srcId="{4E20DED3-B040-DF4F-A8E1-A91BF6FCC31C}" destId="{4936723F-7F42-1440-9FB9-5672814619C3}" srcOrd="0" destOrd="0" presId="urn:microsoft.com/office/officeart/2005/8/layout/hProcess6"/>
    <dgm:cxn modelId="{D22A8C11-1C63-3240-8365-509F75433484}" type="presParOf" srcId="{4E20DED3-B040-DF4F-A8E1-A91BF6FCC31C}" destId="{D571A133-5628-7246-A52E-E4E0C3A1B986}" srcOrd="1" destOrd="0" presId="urn:microsoft.com/office/officeart/2005/8/layout/hProcess6"/>
    <dgm:cxn modelId="{CC5E9518-C27F-714E-9257-96BDC641DEC8}" type="presParOf" srcId="{4E20DED3-B040-DF4F-A8E1-A91BF6FCC31C}" destId="{4AFB2E36-C422-5943-86D4-9EA30E983849}" srcOrd="2" destOrd="0" presId="urn:microsoft.com/office/officeart/2005/8/layout/hProcess6"/>
    <dgm:cxn modelId="{2BC4A166-B22D-194E-BE41-43AA1E37AC9C}" type="presParOf" srcId="{4E20DED3-B040-DF4F-A8E1-A91BF6FCC31C}" destId="{410AB9C4-8DCE-0B4E-A16C-AC93F1D8B12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gear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C492EB27-30BD-B04C-835F-D9A19C006A42}" type="pres">
      <dgm:prSet presAssocID="{BF101B0D-F02D-C34B-8D12-0EED5D87723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7C38DE-035F-D64F-AA44-11DB3278B4F5}" type="pres">
      <dgm:prSet presAssocID="{C8ED743B-6420-DD46-B363-B2488BFB1AC5}" presName="gear1" presStyleLbl="node1" presStyleIdx="0" presStyleCnt="3" custLinFactNeighborX="40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09C129-20AF-044A-B48C-BFAAF2DF6CE7}" type="pres">
      <dgm:prSet presAssocID="{C8ED743B-6420-DD46-B363-B2488BFB1AC5}" presName="gear1srcNode" presStyleLbl="node1" presStyleIdx="0" presStyleCnt="3"/>
      <dgm:spPr/>
      <dgm:t>
        <a:bodyPr/>
        <a:lstStyle/>
        <a:p>
          <a:endParaRPr lang="es-ES"/>
        </a:p>
      </dgm:t>
    </dgm:pt>
    <dgm:pt modelId="{2F5F203B-454C-D443-83A5-88E957E71FAA}" type="pres">
      <dgm:prSet presAssocID="{C8ED743B-6420-DD46-B363-B2488BFB1AC5}" presName="gear1dstNode" presStyleLbl="node1" presStyleIdx="0" presStyleCnt="3"/>
      <dgm:spPr/>
      <dgm:t>
        <a:bodyPr/>
        <a:lstStyle/>
        <a:p>
          <a:endParaRPr lang="es-ES"/>
        </a:p>
      </dgm:t>
    </dgm:pt>
    <dgm:pt modelId="{966856A9-26C3-E94D-936E-70D4D74215D3}" type="pres">
      <dgm:prSet presAssocID="{D7D860BE-B30E-5E46-8136-57770F47A10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7C16D0-B6E9-664D-9DA7-3A9C2801F325}" type="pres">
      <dgm:prSet presAssocID="{D7D860BE-B30E-5E46-8136-57770F47A10A}" presName="gear2srcNode" presStyleLbl="node1" presStyleIdx="1" presStyleCnt="3"/>
      <dgm:spPr/>
      <dgm:t>
        <a:bodyPr/>
        <a:lstStyle/>
        <a:p>
          <a:endParaRPr lang="es-ES"/>
        </a:p>
      </dgm:t>
    </dgm:pt>
    <dgm:pt modelId="{438BE7D1-8537-0F41-A5B5-3AA0446705A7}" type="pres">
      <dgm:prSet presAssocID="{D7D860BE-B30E-5E46-8136-57770F47A10A}" presName="gear2dstNode" presStyleLbl="node1" presStyleIdx="1" presStyleCnt="3"/>
      <dgm:spPr/>
      <dgm:t>
        <a:bodyPr/>
        <a:lstStyle/>
        <a:p>
          <a:endParaRPr lang="es-ES"/>
        </a:p>
      </dgm:t>
    </dgm:pt>
    <dgm:pt modelId="{0C6822A5-B65E-5947-8CEC-5017AD822A13}" type="pres">
      <dgm:prSet presAssocID="{29ED040C-F9B1-184F-89FD-ADB615E296EF}" presName="gear3" presStyleLbl="node1" presStyleIdx="2" presStyleCnt="3"/>
      <dgm:spPr/>
      <dgm:t>
        <a:bodyPr/>
        <a:lstStyle/>
        <a:p>
          <a:endParaRPr lang="es-ES"/>
        </a:p>
      </dgm:t>
    </dgm:pt>
    <dgm:pt modelId="{5D71BECA-230E-1A4C-A3E9-6167B9703FFF}" type="pres">
      <dgm:prSet presAssocID="{29ED040C-F9B1-184F-89FD-ADB615E296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566560-023A-A143-9FC9-3407E6C02259}" type="pres">
      <dgm:prSet presAssocID="{29ED040C-F9B1-184F-89FD-ADB615E296EF}" presName="gear3srcNode" presStyleLbl="node1" presStyleIdx="2" presStyleCnt="3"/>
      <dgm:spPr/>
      <dgm:t>
        <a:bodyPr/>
        <a:lstStyle/>
        <a:p>
          <a:endParaRPr lang="es-ES"/>
        </a:p>
      </dgm:t>
    </dgm:pt>
    <dgm:pt modelId="{732817A5-FEED-FD4B-8C10-139FF733894F}" type="pres">
      <dgm:prSet presAssocID="{29ED040C-F9B1-184F-89FD-ADB615E296EF}" presName="gear3dstNode" presStyleLbl="node1" presStyleIdx="2" presStyleCnt="3"/>
      <dgm:spPr/>
      <dgm:t>
        <a:bodyPr/>
        <a:lstStyle/>
        <a:p>
          <a:endParaRPr lang="es-ES"/>
        </a:p>
      </dgm:t>
    </dgm:pt>
    <dgm:pt modelId="{DC2C16C3-9BC4-ED40-A7BB-36B56461BA75}" type="pres">
      <dgm:prSet presAssocID="{2451CEC7-5FD6-0E43-83B6-E5B3B0FD0B1F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59069CE4-15BA-784C-A195-D36107034E67}" type="pres">
      <dgm:prSet presAssocID="{198C13ED-BC0A-AB4A-AA20-9918F43BDF89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D9AA8D98-023E-BA46-BB79-DFAC360B8F60}" type="pres">
      <dgm:prSet presAssocID="{5CC64AFD-9249-D940-8AF0-B93D1745D5FA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5036A38-0486-E545-942E-3019F65C1B9A}" type="presOf" srcId="{D7D860BE-B30E-5E46-8136-57770F47A10A}" destId="{997C16D0-B6E9-664D-9DA7-3A9C2801F325}" srcOrd="1" destOrd="0" presId="urn:microsoft.com/office/officeart/2005/8/layout/gear1"/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513EAAE1-41C4-BE43-9013-508E4E797330}" type="presOf" srcId="{5CC64AFD-9249-D940-8AF0-B93D1745D5FA}" destId="{D9AA8D98-023E-BA46-BB79-DFAC360B8F60}" srcOrd="0" destOrd="0" presId="urn:microsoft.com/office/officeart/2005/8/layout/gear1"/>
    <dgm:cxn modelId="{B1CFFC6C-922D-2B41-B1C4-58C154EC6E38}" type="presOf" srcId="{29ED040C-F9B1-184F-89FD-ADB615E296EF}" destId="{5D71BECA-230E-1A4C-A3E9-6167B9703FFF}" srcOrd="1" destOrd="0" presId="urn:microsoft.com/office/officeart/2005/8/layout/gear1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A1EF4608-246B-F04E-B057-9C6C9386E403}" type="presOf" srcId="{C8ED743B-6420-DD46-B363-B2488BFB1AC5}" destId="{BC09C129-20AF-044A-B48C-BFAAF2DF6CE7}" srcOrd="1" destOrd="0" presId="urn:microsoft.com/office/officeart/2005/8/layout/gear1"/>
    <dgm:cxn modelId="{A00A93AD-B0BA-0149-B2F1-52C565BD0A54}" type="presOf" srcId="{29ED040C-F9B1-184F-89FD-ADB615E296EF}" destId="{732817A5-FEED-FD4B-8C10-139FF733894F}" srcOrd="3" destOrd="0" presId="urn:microsoft.com/office/officeart/2005/8/layout/gear1"/>
    <dgm:cxn modelId="{EE31B5EF-9C6F-A849-9C85-99B39F991768}" type="presOf" srcId="{C8ED743B-6420-DD46-B363-B2488BFB1AC5}" destId="{2F5F203B-454C-D443-83A5-88E957E71FAA}" srcOrd="2" destOrd="0" presId="urn:microsoft.com/office/officeart/2005/8/layout/gear1"/>
    <dgm:cxn modelId="{A5E1B4F3-00D8-D843-BD07-7B5B018158C4}" type="presOf" srcId="{BF101B0D-F02D-C34B-8D12-0EED5D87723D}" destId="{C492EB27-30BD-B04C-835F-D9A19C006A42}" srcOrd="0" destOrd="0" presId="urn:microsoft.com/office/officeart/2005/8/layout/gear1"/>
    <dgm:cxn modelId="{2C3E975E-776F-BD48-AF73-03699846B2E9}" type="presOf" srcId="{198C13ED-BC0A-AB4A-AA20-9918F43BDF89}" destId="{59069CE4-15BA-784C-A195-D36107034E67}" srcOrd="0" destOrd="0" presId="urn:microsoft.com/office/officeart/2005/8/layout/gear1"/>
    <dgm:cxn modelId="{23EFC056-05BD-D845-842D-B6A3C2C4E439}" type="presOf" srcId="{C8ED743B-6420-DD46-B363-B2488BFB1AC5}" destId="{687C38DE-035F-D64F-AA44-11DB3278B4F5}" srcOrd="0" destOrd="0" presId="urn:microsoft.com/office/officeart/2005/8/layout/gear1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0E56D3B6-E996-4847-94EA-9FB9C73EA2D7}" type="presOf" srcId="{D7D860BE-B30E-5E46-8136-57770F47A10A}" destId="{438BE7D1-8537-0F41-A5B5-3AA0446705A7}" srcOrd="2" destOrd="0" presId="urn:microsoft.com/office/officeart/2005/8/layout/gear1"/>
    <dgm:cxn modelId="{D4EAE4DD-5F43-F04B-AFE1-EFA917EFC16C}" type="presOf" srcId="{29ED040C-F9B1-184F-89FD-ADB615E296EF}" destId="{37566560-023A-A143-9FC9-3407E6C02259}" srcOrd="2" destOrd="0" presId="urn:microsoft.com/office/officeart/2005/8/layout/gear1"/>
    <dgm:cxn modelId="{6072F213-F081-974B-9EE9-14E7DDA48345}" type="presOf" srcId="{29ED040C-F9B1-184F-89FD-ADB615E296EF}" destId="{0C6822A5-B65E-5947-8CEC-5017AD822A13}" srcOrd="0" destOrd="0" presId="urn:microsoft.com/office/officeart/2005/8/layout/gear1"/>
    <dgm:cxn modelId="{F9050FED-01E2-8E43-9752-C5B9D06578EE}" type="presOf" srcId="{2451CEC7-5FD6-0E43-83B6-E5B3B0FD0B1F}" destId="{DC2C16C3-9BC4-ED40-A7BB-36B56461BA75}" srcOrd="0" destOrd="0" presId="urn:microsoft.com/office/officeart/2005/8/layout/gear1"/>
    <dgm:cxn modelId="{5C0BCC6E-9ED6-F34A-8BF5-FAB75BB74E82}" type="presOf" srcId="{D7D860BE-B30E-5E46-8136-57770F47A10A}" destId="{966856A9-26C3-E94D-936E-70D4D74215D3}" srcOrd="0" destOrd="0" presId="urn:microsoft.com/office/officeart/2005/8/layout/gear1"/>
    <dgm:cxn modelId="{6542CDAD-C786-C94B-8242-1D5D8275584B}" type="presParOf" srcId="{C492EB27-30BD-B04C-835F-D9A19C006A42}" destId="{687C38DE-035F-D64F-AA44-11DB3278B4F5}" srcOrd="0" destOrd="0" presId="urn:microsoft.com/office/officeart/2005/8/layout/gear1"/>
    <dgm:cxn modelId="{B4372CEB-C1CC-054F-80CC-A97C5E80FF90}" type="presParOf" srcId="{C492EB27-30BD-B04C-835F-D9A19C006A42}" destId="{BC09C129-20AF-044A-B48C-BFAAF2DF6CE7}" srcOrd="1" destOrd="0" presId="urn:microsoft.com/office/officeart/2005/8/layout/gear1"/>
    <dgm:cxn modelId="{2ABE40AE-3D46-B24D-AE7D-145D256B70FB}" type="presParOf" srcId="{C492EB27-30BD-B04C-835F-D9A19C006A42}" destId="{2F5F203B-454C-D443-83A5-88E957E71FAA}" srcOrd="2" destOrd="0" presId="urn:microsoft.com/office/officeart/2005/8/layout/gear1"/>
    <dgm:cxn modelId="{86E5B1E7-7D79-004D-8143-3621BAFC66C9}" type="presParOf" srcId="{C492EB27-30BD-B04C-835F-D9A19C006A42}" destId="{966856A9-26C3-E94D-936E-70D4D74215D3}" srcOrd="3" destOrd="0" presId="urn:microsoft.com/office/officeart/2005/8/layout/gear1"/>
    <dgm:cxn modelId="{4A059AA7-8CA7-184D-AA42-6EC094D0EED6}" type="presParOf" srcId="{C492EB27-30BD-B04C-835F-D9A19C006A42}" destId="{997C16D0-B6E9-664D-9DA7-3A9C2801F325}" srcOrd="4" destOrd="0" presId="urn:microsoft.com/office/officeart/2005/8/layout/gear1"/>
    <dgm:cxn modelId="{4163BB99-6281-354A-B8AA-B12A7FC67502}" type="presParOf" srcId="{C492EB27-30BD-B04C-835F-D9A19C006A42}" destId="{438BE7D1-8537-0F41-A5B5-3AA0446705A7}" srcOrd="5" destOrd="0" presId="urn:microsoft.com/office/officeart/2005/8/layout/gear1"/>
    <dgm:cxn modelId="{12D1026D-00C4-A24D-AA3F-6C3EF5BDDBFB}" type="presParOf" srcId="{C492EB27-30BD-B04C-835F-D9A19C006A42}" destId="{0C6822A5-B65E-5947-8CEC-5017AD822A13}" srcOrd="6" destOrd="0" presId="urn:microsoft.com/office/officeart/2005/8/layout/gear1"/>
    <dgm:cxn modelId="{E518CE9C-03B1-4F46-990A-FC82116E39F1}" type="presParOf" srcId="{C492EB27-30BD-B04C-835F-D9A19C006A42}" destId="{5D71BECA-230E-1A4C-A3E9-6167B9703FFF}" srcOrd="7" destOrd="0" presId="urn:microsoft.com/office/officeart/2005/8/layout/gear1"/>
    <dgm:cxn modelId="{68C1391B-3107-9049-A82B-7DABA1F7CDDC}" type="presParOf" srcId="{C492EB27-30BD-B04C-835F-D9A19C006A42}" destId="{37566560-023A-A143-9FC9-3407E6C02259}" srcOrd="8" destOrd="0" presId="urn:microsoft.com/office/officeart/2005/8/layout/gear1"/>
    <dgm:cxn modelId="{58E3F042-1E45-524A-9B37-50FCF5982EE6}" type="presParOf" srcId="{C492EB27-30BD-B04C-835F-D9A19C006A42}" destId="{732817A5-FEED-FD4B-8C10-139FF733894F}" srcOrd="9" destOrd="0" presId="urn:microsoft.com/office/officeart/2005/8/layout/gear1"/>
    <dgm:cxn modelId="{B4AC034B-7B1B-A74F-B103-9CC95458AFEF}" type="presParOf" srcId="{C492EB27-30BD-B04C-835F-D9A19C006A42}" destId="{DC2C16C3-9BC4-ED40-A7BB-36B56461BA75}" srcOrd="10" destOrd="0" presId="urn:microsoft.com/office/officeart/2005/8/layout/gear1"/>
    <dgm:cxn modelId="{771B019D-69A5-8C45-A6B3-B68DE73DD68D}" type="presParOf" srcId="{C492EB27-30BD-B04C-835F-D9A19C006A42}" destId="{59069CE4-15BA-784C-A195-D36107034E67}" srcOrd="11" destOrd="0" presId="urn:microsoft.com/office/officeart/2005/8/layout/gear1"/>
    <dgm:cxn modelId="{516A5D5A-6519-524D-88DC-1B559BA5EAFE}" type="presParOf" srcId="{C492EB27-30BD-B04C-835F-D9A19C006A42}" destId="{D9AA8D98-023E-BA46-BB79-DFAC360B8F6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venn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A5A91A86-29DA-A24B-B033-5DA64E3A45E0}" type="pres">
      <dgm:prSet presAssocID="{BF101B0D-F02D-C34B-8D12-0EED5D8772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E6F435-660A-1F4F-A74F-AB151C14F5C4}" type="pres">
      <dgm:prSet presAssocID="{C8ED743B-6420-DD46-B363-B2488BFB1AC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4AFE58-A01B-3C4C-A5FC-ECBE32C604EA}" type="pres">
      <dgm:prSet presAssocID="{2451CEC7-5FD6-0E43-83B6-E5B3B0FD0B1F}" presName="space" presStyleCnt="0"/>
      <dgm:spPr/>
    </dgm:pt>
    <dgm:pt modelId="{A36C78B0-1FF4-3048-AE16-67275D89E389}" type="pres">
      <dgm:prSet presAssocID="{D7D860BE-B30E-5E46-8136-57770F47A10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3C44AA-0215-7F49-8B7D-BB903DC9C99F}" type="pres">
      <dgm:prSet presAssocID="{198C13ED-BC0A-AB4A-AA20-9918F43BDF89}" presName="space" presStyleCnt="0"/>
      <dgm:spPr/>
    </dgm:pt>
    <dgm:pt modelId="{E3877A37-5CC7-0347-B058-756AA002DC4F}" type="pres">
      <dgm:prSet presAssocID="{29ED040C-F9B1-184F-89FD-ADB615E296EF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ADCC6-5517-2C4E-89EE-6FBBC422EC0F}" type="pres">
      <dgm:prSet presAssocID="{5CC64AFD-9249-D940-8AF0-B93D1745D5FA}" presName="space" presStyleCnt="0"/>
      <dgm:spPr/>
    </dgm:pt>
    <dgm:pt modelId="{D684AAF8-59CF-0D49-BD50-561ABEA013DC}" type="pres">
      <dgm:prSet presAssocID="{02F40DA6-BF14-314D-AF1B-9CA61DFC52E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B321D898-A730-E04D-919D-C91C29575B7E}" type="presOf" srcId="{29ED040C-F9B1-184F-89FD-ADB615E296EF}" destId="{E3877A37-5CC7-0347-B058-756AA002DC4F}" srcOrd="0" destOrd="0" presId="urn:microsoft.com/office/officeart/2005/8/layout/venn3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DEEFA8E6-811C-864F-88FE-2894B649A662}" type="presOf" srcId="{BF101B0D-F02D-C34B-8D12-0EED5D87723D}" destId="{A5A91A86-29DA-A24B-B033-5DA64E3A45E0}" srcOrd="0" destOrd="0" presId="urn:microsoft.com/office/officeart/2005/8/layout/venn3"/>
    <dgm:cxn modelId="{8FD37E0D-239C-B24D-91BC-DB30B1CA8C51}" type="presOf" srcId="{02F40DA6-BF14-314D-AF1B-9CA61DFC52E0}" destId="{D684AAF8-59CF-0D49-BD50-561ABEA013DC}" srcOrd="0" destOrd="0" presId="urn:microsoft.com/office/officeart/2005/8/layout/venn3"/>
    <dgm:cxn modelId="{59F9DC61-3196-1343-B30E-D3501024686A}" type="presOf" srcId="{D7D860BE-B30E-5E46-8136-57770F47A10A}" destId="{A36C78B0-1FF4-3048-AE16-67275D89E389}" srcOrd="0" destOrd="0" presId="urn:microsoft.com/office/officeart/2005/8/layout/venn3"/>
    <dgm:cxn modelId="{FADE4779-7DD4-8040-986B-75EFD2C2A930}" type="presOf" srcId="{C8ED743B-6420-DD46-B363-B2488BFB1AC5}" destId="{E5E6F435-660A-1F4F-A74F-AB151C14F5C4}" srcOrd="0" destOrd="0" presId="urn:microsoft.com/office/officeart/2005/8/layout/venn3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9E5C80B8-369E-2149-A1C2-4BE5AF351695}" type="presParOf" srcId="{A5A91A86-29DA-A24B-B033-5DA64E3A45E0}" destId="{E5E6F435-660A-1F4F-A74F-AB151C14F5C4}" srcOrd="0" destOrd="0" presId="urn:microsoft.com/office/officeart/2005/8/layout/venn3"/>
    <dgm:cxn modelId="{94840160-E576-2846-9193-47000726075E}" type="presParOf" srcId="{A5A91A86-29DA-A24B-B033-5DA64E3A45E0}" destId="{394AFE58-A01B-3C4C-A5FC-ECBE32C604EA}" srcOrd="1" destOrd="0" presId="urn:microsoft.com/office/officeart/2005/8/layout/venn3"/>
    <dgm:cxn modelId="{B00133CE-9FC2-D645-A110-0E481DD26251}" type="presParOf" srcId="{A5A91A86-29DA-A24B-B033-5DA64E3A45E0}" destId="{A36C78B0-1FF4-3048-AE16-67275D89E389}" srcOrd="2" destOrd="0" presId="urn:microsoft.com/office/officeart/2005/8/layout/venn3"/>
    <dgm:cxn modelId="{4D87E762-EECD-554B-973B-F160C60459C3}" type="presParOf" srcId="{A5A91A86-29DA-A24B-B033-5DA64E3A45E0}" destId="{523C44AA-0215-7F49-8B7D-BB903DC9C99F}" srcOrd="3" destOrd="0" presId="urn:microsoft.com/office/officeart/2005/8/layout/venn3"/>
    <dgm:cxn modelId="{D9759D49-0672-BD4F-B36C-BC10F7FCD772}" type="presParOf" srcId="{A5A91A86-29DA-A24B-B033-5DA64E3A45E0}" destId="{E3877A37-5CC7-0347-B058-756AA002DC4F}" srcOrd="4" destOrd="0" presId="urn:microsoft.com/office/officeart/2005/8/layout/venn3"/>
    <dgm:cxn modelId="{43A54675-69DB-6744-8416-8AA5909617A9}" type="presParOf" srcId="{A5A91A86-29DA-A24B-B033-5DA64E3A45E0}" destId="{92DADCC6-5517-2C4E-89EE-6FBBC422EC0F}" srcOrd="5" destOrd="0" presId="urn:microsoft.com/office/officeart/2005/8/layout/venn3"/>
    <dgm:cxn modelId="{C9E16CE6-8DEE-F041-8A9C-EE56AEA98AA6}" type="presParOf" srcId="{A5A91A86-29DA-A24B-B033-5DA64E3A45E0}" destId="{D684AAF8-59CF-0D49-BD50-561ABEA013D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chart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D1E9CF9E-0925-6845-B5D5-EB0A920E1CEB}" type="pres">
      <dgm:prSet presAssocID="{BF101B0D-F02D-C34B-8D12-0EED5D8772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028377-BC3D-B94C-9C50-51334415FD87}" type="pres">
      <dgm:prSet presAssocID="{BF101B0D-F02D-C34B-8D12-0EED5D87723D}" presName="wedge1" presStyleLbl="node1" presStyleIdx="0" presStyleCnt="4"/>
      <dgm:spPr/>
      <dgm:t>
        <a:bodyPr/>
        <a:lstStyle/>
        <a:p>
          <a:endParaRPr lang="es-ES"/>
        </a:p>
      </dgm:t>
    </dgm:pt>
    <dgm:pt modelId="{CD558ED5-6E1F-694B-B113-8299650AF230}" type="pres">
      <dgm:prSet presAssocID="{BF101B0D-F02D-C34B-8D12-0EED5D87723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53CA4-E21F-1649-97E3-1AE2AA3D6593}" type="pres">
      <dgm:prSet presAssocID="{BF101B0D-F02D-C34B-8D12-0EED5D87723D}" presName="wedge2" presStyleLbl="node1" presStyleIdx="1" presStyleCnt="4"/>
      <dgm:spPr/>
      <dgm:t>
        <a:bodyPr/>
        <a:lstStyle/>
        <a:p>
          <a:endParaRPr lang="es-ES"/>
        </a:p>
      </dgm:t>
    </dgm:pt>
    <dgm:pt modelId="{B574433E-2A2E-9641-A843-835F6DB53D61}" type="pres">
      <dgm:prSet presAssocID="{BF101B0D-F02D-C34B-8D12-0EED5D87723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0D6AB-10C2-BE45-9BE1-3E92C3DE1EE5}" type="pres">
      <dgm:prSet presAssocID="{BF101B0D-F02D-C34B-8D12-0EED5D87723D}" presName="wedge3" presStyleLbl="node1" presStyleIdx="2" presStyleCnt="4"/>
      <dgm:spPr/>
      <dgm:t>
        <a:bodyPr/>
        <a:lstStyle/>
        <a:p>
          <a:endParaRPr lang="es-ES"/>
        </a:p>
      </dgm:t>
    </dgm:pt>
    <dgm:pt modelId="{CF9FC267-5CB7-674D-970C-D2AD2AFF6BA1}" type="pres">
      <dgm:prSet presAssocID="{BF101B0D-F02D-C34B-8D12-0EED5D87723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0A687C-8959-3344-9692-E4071C254E1A}" type="pres">
      <dgm:prSet presAssocID="{BF101B0D-F02D-C34B-8D12-0EED5D87723D}" presName="wedge4" presStyleLbl="node1" presStyleIdx="3" presStyleCnt="4"/>
      <dgm:spPr/>
      <dgm:t>
        <a:bodyPr/>
        <a:lstStyle/>
        <a:p>
          <a:endParaRPr lang="es-ES"/>
        </a:p>
      </dgm:t>
    </dgm:pt>
    <dgm:pt modelId="{8797DF93-5D60-3D41-A2EA-A5CCC9B0EDA5}" type="pres">
      <dgm:prSet presAssocID="{BF101B0D-F02D-C34B-8D12-0EED5D87723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07D5AD6F-B8DB-E34F-B448-0B27E5EE287F}" type="presOf" srcId="{BF101B0D-F02D-C34B-8D12-0EED5D87723D}" destId="{D1E9CF9E-0925-6845-B5D5-EB0A920E1CEB}" srcOrd="0" destOrd="0" presId="urn:microsoft.com/office/officeart/2005/8/layout/chart3"/>
    <dgm:cxn modelId="{141AAE40-7FD0-124C-868A-EFA17B3076C2}" type="presOf" srcId="{29ED040C-F9B1-184F-89FD-ADB615E296EF}" destId="{1F40D6AB-10C2-BE45-9BE1-3E92C3DE1EE5}" srcOrd="0" destOrd="0" presId="urn:microsoft.com/office/officeart/2005/8/layout/chart3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8C2AEF68-2FD3-A04E-A0DF-CEF0E815E21A}" type="presOf" srcId="{02F40DA6-BF14-314D-AF1B-9CA61DFC52E0}" destId="{630A687C-8959-3344-9692-E4071C254E1A}" srcOrd="0" destOrd="0" presId="urn:microsoft.com/office/officeart/2005/8/layout/chart3"/>
    <dgm:cxn modelId="{1D05AB59-508C-0E4E-89E2-ADBAC3533F4A}" type="presOf" srcId="{02F40DA6-BF14-314D-AF1B-9CA61DFC52E0}" destId="{8797DF93-5D60-3D41-A2EA-A5CCC9B0EDA5}" srcOrd="1" destOrd="0" presId="urn:microsoft.com/office/officeart/2005/8/layout/chart3"/>
    <dgm:cxn modelId="{CAF33F30-7F2B-A543-B869-F9AEDBB52FCF}" type="presOf" srcId="{D7D860BE-B30E-5E46-8136-57770F47A10A}" destId="{AFC53CA4-E21F-1649-97E3-1AE2AA3D6593}" srcOrd="0" destOrd="0" presId="urn:microsoft.com/office/officeart/2005/8/layout/chart3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02B72DFD-4EC3-B943-A1F6-4C40E751501E}" type="presOf" srcId="{29ED040C-F9B1-184F-89FD-ADB615E296EF}" destId="{CF9FC267-5CB7-674D-970C-D2AD2AFF6BA1}" srcOrd="1" destOrd="0" presId="urn:microsoft.com/office/officeart/2005/8/layout/chart3"/>
    <dgm:cxn modelId="{73B2D96B-D74E-2241-8AC5-873A32705446}" type="presOf" srcId="{C8ED743B-6420-DD46-B363-B2488BFB1AC5}" destId="{FD028377-BC3D-B94C-9C50-51334415FD87}" srcOrd="0" destOrd="0" presId="urn:microsoft.com/office/officeart/2005/8/layout/chart3"/>
    <dgm:cxn modelId="{2B36E40F-4560-8849-A3E4-B3E3BC16DDBD}" type="presOf" srcId="{C8ED743B-6420-DD46-B363-B2488BFB1AC5}" destId="{CD558ED5-6E1F-694B-B113-8299650AF230}" srcOrd="1" destOrd="0" presId="urn:microsoft.com/office/officeart/2005/8/layout/chart3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33F4B254-3BF3-2D42-9FCE-721185E32B18}" type="presOf" srcId="{D7D860BE-B30E-5E46-8136-57770F47A10A}" destId="{B574433E-2A2E-9641-A843-835F6DB53D61}" srcOrd="1" destOrd="0" presId="urn:microsoft.com/office/officeart/2005/8/layout/chart3"/>
    <dgm:cxn modelId="{F13A99D9-14E1-A342-9B56-605B4DDB3B5C}" type="presParOf" srcId="{D1E9CF9E-0925-6845-B5D5-EB0A920E1CEB}" destId="{FD028377-BC3D-B94C-9C50-51334415FD87}" srcOrd="0" destOrd="0" presId="urn:microsoft.com/office/officeart/2005/8/layout/chart3"/>
    <dgm:cxn modelId="{ABA230F4-6892-F34D-A20A-ECA3013041A1}" type="presParOf" srcId="{D1E9CF9E-0925-6845-B5D5-EB0A920E1CEB}" destId="{CD558ED5-6E1F-694B-B113-8299650AF230}" srcOrd="1" destOrd="0" presId="urn:microsoft.com/office/officeart/2005/8/layout/chart3"/>
    <dgm:cxn modelId="{DC27BADA-3A9A-9549-9821-408EA296F554}" type="presParOf" srcId="{D1E9CF9E-0925-6845-B5D5-EB0A920E1CEB}" destId="{AFC53CA4-E21F-1649-97E3-1AE2AA3D6593}" srcOrd="2" destOrd="0" presId="urn:microsoft.com/office/officeart/2005/8/layout/chart3"/>
    <dgm:cxn modelId="{5B9B02F2-D607-4345-872E-2F6FA33AB1DA}" type="presParOf" srcId="{D1E9CF9E-0925-6845-B5D5-EB0A920E1CEB}" destId="{B574433E-2A2E-9641-A843-835F6DB53D61}" srcOrd="3" destOrd="0" presId="urn:microsoft.com/office/officeart/2005/8/layout/chart3"/>
    <dgm:cxn modelId="{D71BB859-B2F5-9043-AFE0-73E0960B0049}" type="presParOf" srcId="{D1E9CF9E-0925-6845-B5D5-EB0A920E1CEB}" destId="{1F40D6AB-10C2-BE45-9BE1-3E92C3DE1EE5}" srcOrd="4" destOrd="0" presId="urn:microsoft.com/office/officeart/2005/8/layout/chart3"/>
    <dgm:cxn modelId="{5503F4F6-F80B-B442-86C3-24DB4999A9CC}" type="presParOf" srcId="{D1E9CF9E-0925-6845-B5D5-EB0A920E1CEB}" destId="{CF9FC267-5CB7-674D-970C-D2AD2AFF6BA1}" srcOrd="5" destOrd="0" presId="urn:microsoft.com/office/officeart/2005/8/layout/chart3"/>
    <dgm:cxn modelId="{2579AE35-3F0D-184D-872B-69A770F54E80}" type="presParOf" srcId="{D1E9CF9E-0925-6845-B5D5-EB0A920E1CEB}" destId="{630A687C-8959-3344-9692-E4071C254E1A}" srcOrd="6" destOrd="0" presId="urn:microsoft.com/office/officeart/2005/8/layout/chart3"/>
    <dgm:cxn modelId="{D2F988F9-1DE7-904E-8136-B361E967F16A}" type="presParOf" srcId="{D1E9CF9E-0925-6845-B5D5-EB0A920E1CEB}" destId="{8797DF93-5D60-3D41-A2EA-A5CCC9B0EDA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8/layout/BendingPictureCaptionLis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2D84E394-BE9C-0C4A-85AB-B83882207331}" type="pres">
      <dgm:prSet presAssocID="{BF101B0D-F02D-C34B-8D12-0EED5D8772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E5128C-99D4-1041-BA9E-2BA2FD07A8E9}" type="pres">
      <dgm:prSet presAssocID="{C8ED743B-6420-DD46-B363-B2488BFB1AC5}" presName="composite" presStyleCnt="0"/>
      <dgm:spPr/>
    </dgm:pt>
    <dgm:pt modelId="{F8A6F0FB-AB6C-BE4E-8206-B6ADA213C0BE}" type="pres">
      <dgm:prSet presAssocID="{C8ED743B-6420-DD46-B363-B2488BFB1AC5}" presName="rect1" presStyleLbl="bgImgPlace1" presStyleIdx="0" presStyleCnt="4"/>
      <dgm:spPr/>
    </dgm:pt>
    <dgm:pt modelId="{2C3F2CF2-A200-474A-B8F3-26C72F9D2A16}" type="pres">
      <dgm:prSet presAssocID="{C8ED743B-6420-DD46-B363-B2488BFB1AC5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60EAE-39A6-F84E-A9D7-482CEFCA7CDD}" type="pres">
      <dgm:prSet presAssocID="{2451CEC7-5FD6-0E43-83B6-E5B3B0FD0B1F}" presName="sibTrans" presStyleCnt="0"/>
      <dgm:spPr/>
    </dgm:pt>
    <dgm:pt modelId="{9F1B5745-4E67-3247-B782-9EB3A743BB05}" type="pres">
      <dgm:prSet presAssocID="{D7D860BE-B30E-5E46-8136-57770F47A10A}" presName="composite" presStyleCnt="0"/>
      <dgm:spPr/>
    </dgm:pt>
    <dgm:pt modelId="{ABDE55B7-B66C-5C43-B2B3-3BE919F5FA9D}" type="pres">
      <dgm:prSet presAssocID="{D7D860BE-B30E-5E46-8136-57770F47A10A}" presName="rect1" presStyleLbl="bgImgPlace1" presStyleIdx="1" presStyleCnt="4"/>
      <dgm:spPr/>
    </dgm:pt>
    <dgm:pt modelId="{884DBD9A-E392-054E-A35A-073383696C05}" type="pres">
      <dgm:prSet presAssocID="{D7D860BE-B30E-5E46-8136-57770F47A10A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2FBCF3-0C0C-8E42-A0AD-922CA91E9BE6}" type="pres">
      <dgm:prSet presAssocID="{198C13ED-BC0A-AB4A-AA20-9918F43BDF89}" presName="sibTrans" presStyleCnt="0"/>
      <dgm:spPr/>
    </dgm:pt>
    <dgm:pt modelId="{DF65BE3B-9FB9-C348-A099-333591CB7E9D}" type="pres">
      <dgm:prSet presAssocID="{29ED040C-F9B1-184F-89FD-ADB615E296EF}" presName="composite" presStyleCnt="0"/>
      <dgm:spPr/>
    </dgm:pt>
    <dgm:pt modelId="{69FC55CD-D8C6-2F4C-9D22-3ABB1DD6A373}" type="pres">
      <dgm:prSet presAssocID="{29ED040C-F9B1-184F-89FD-ADB615E296EF}" presName="rect1" presStyleLbl="bgImgPlace1" presStyleIdx="2" presStyleCnt="4"/>
      <dgm:spPr/>
    </dgm:pt>
    <dgm:pt modelId="{B3047320-C99F-964B-8B89-129744B37891}" type="pres">
      <dgm:prSet presAssocID="{29ED040C-F9B1-184F-89FD-ADB615E296EF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4D01A4-66C9-6548-BDDC-4145BDAF3A99}" type="pres">
      <dgm:prSet presAssocID="{5CC64AFD-9249-D940-8AF0-B93D1745D5FA}" presName="sibTrans" presStyleCnt="0"/>
      <dgm:spPr/>
    </dgm:pt>
    <dgm:pt modelId="{B9C1487D-3847-7742-89A7-E2AE074FEE3D}" type="pres">
      <dgm:prSet presAssocID="{02F40DA6-BF14-314D-AF1B-9CA61DFC52E0}" presName="composite" presStyleCnt="0"/>
      <dgm:spPr/>
    </dgm:pt>
    <dgm:pt modelId="{5348A474-DFF9-3249-8CC7-F1655ACD9AB7}" type="pres">
      <dgm:prSet presAssocID="{02F40DA6-BF14-314D-AF1B-9CA61DFC52E0}" presName="rect1" presStyleLbl="bgImgPlace1" presStyleIdx="3" presStyleCnt="4"/>
      <dgm:spPr/>
    </dgm:pt>
    <dgm:pt modelId="{1AD17641-1C9D-EC47-A2EA-74C64FB06325}" type="pres">
      <dgm:prSet presAssocID="{02F40DA6-BF14-314D-AF1B-9CA61DFC52E0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1C0F58-46D0-3243-82FE-3E80618BFD37}" type="presOf" srcId="{D7D860BE-B30E-5E46-8136-57770F47A10A}" destId="{884DBD9A-E392-054E-A35A-073383696C05}" srcOrd="0" destOrd="0" presId="urn:microsoft.com/office/officeart/2008/layout/BendingPictureCaptionList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946228AB-5F66-844C-8647-832A9DB30292}" type="presOf" srcId="{BF101B0D-F02D-C34B-8D12-0EED5D87723D}" destId="{2D84E394-BE9C-0C4A-85AB-B83882207331}" srcOrd="0" destOrd="0" presId="urn:microsoft.com/office/officeart/2008/layout/BendingPictureCaptionList"/>
    <dgm:cxn modelId="{6AF186D2-273F-604C-B141-329EF905E997}" type="presOf" srcId="{02F40DA6-BF14-314D-AF1B-9CA61DFC52E0}" destId="{1AD17641-1C9D-EC47-A2EA-74C64FB06325}" srcOrd="0" destOrd="0" presId="urn:microsoft.com/office/officeart/2008/layout/BendingPictureCaptionList"/>
    <dgm:cxn modelId="{21F83F3E-76CC-C040-8584-8413F2D88378}" type="presOf" srcId="{29ED040C-F9B1-184F-89FD-ADB615E296EF}" destId="{B3047320-C99F-964B-8B89-129744B37891}" srcOrd="0" destOrd="0" presId="urn:microsoft.com/office/officeart/2008/layout/BendingPictureCaptionList"/>
    <dgm:cxn modelId="{ECC3AFB7-AF0A-5041-9FDC-8C5656E5C55B}" type="presOf" srcId="{C8ED743B-6420-DD46-B363-B2488BFB1AC5}" destId="{2C3F2CF2-A200-474A-B8F3-26C72F9D2A16}" srcOrd="0" destOrd="0" presId="urn:microsoft.com/office/officeart/2008/layout/BendingPictureCaptionList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873A1A41-27F6-4E4F-BC8A-9D0EB2D5127D}" type="presParOf" srcId="{2D84E394-BE9C-0C4A-85AB-B83882207331}" destId="{16E5128C-99D4-1041-BA9E-2BA2FD07A8E9}" srcOrd="0" destOrd="0" presId="urn:microsoft.com/office/officeart/2008/layout/BendingPictureCaptionList"/>
    <dgm:cxn modelId="{E133361E-0A64-7D40-BF04-9B78012C3D1C}" type="presParOf" srcId="{16E5128C-99D4-1041-BA9E-2BA2FD07A8E9}" destId="{F8A6F0FB-AB6C-BE4E-8206-B6ADA213C0BE}" srcOrd="0" destOrd="0" presId="urn:microsoft.com/office/officeart/2008/layout/BendingPictureCaptionList"/>
    <dgm:cxn modelId="{220D1E20-665B-3E43-A1AA-FA7923FC786D}" type="presParOf" srcId="{16E5128C-99D4-1041-BA9E-2BA2FD07A8E9}" destId="{2C3F2CF2-A200-474A-B8F3-26C72F9D2A16}" srcOrd="1" destOrd="0" presId="urn:microsoft.com/office/officeart/2008/layout/BendingPictureCaptionList"/>
    <dgm:cxn modelId="{0F9E5FBB-DD03-344D-AE24-D68DEC2E9C32}" type="presParOf" srcId="{2D84E394-BE9C-0C4A-85AB-B83882207331}" destId="{47C60EAE-39A6-F84E-A9D7-482CEFCA7CDD}" srcOrd="1" destOrd="0" presId="urn:microsoft.com/office/officeart/2008/layout/BendingPictureCaptionList"/>
    <dgm:cxn modelId="{90D34DE0-46B3-774C-A1F6-7821AE0FDB70}" type="presParOf" srcId="{2D84E394-BE9C-0C4A-85AB-B83882207331}" destId="{9F1B5745-4E67-3247-B782-9EB3A743BB05}" srcOrd="2" destOrd="0" presId="urn:microsoft.com/office/officeart/2008/layout/BendingPictureCaptionList"/>
    <dgm:cxn modelId="{2571D71F-7A0A-DD4F-ABD6-95583B893407}" type="presParOf" srcId="{9F1B5745-4E67-3247-B782-9EB3A743BB05}" destId="{ABDE55B7-B66C-5C43-B2B3-3BE919F5FA9D}" srcOrd="0" destOrd="0" presId="urn:microsoft.com/office/officeart/2008/layout/BendingPictureCaptionList"/>
    <dgm:cxn modelId="{99006A6B-DEDB-9143-B019-D184FABBC831}" type="presParOf" srcId="{9F1B5745-4E67-3247-B782-9EB3A743BB05}" destId="{884DBD9A-E392-054E-A35A-073383696C05}" srcOrd="1" destOrd="0" presId="urn:microsoft.com/office/officeart/2008/layout/BendingPictureCaptionList"/>
    <dgm:cxn modelId="{2F7F128B-3233-424E-9EE2-08F75AEE6ABA}" type="presParOf" srcId="{2D84E394-BE9C-0C4A-85AB-B83882207331}" destId="{212FBCF3-0C0C-8E42-A0AD-922CA91E9BE6}" srcOrd="3" destOrd="0" presId="urn:microsoft.com/office/officeart/2008/layout/BendingPictureCaptionList"/>
    <dgm:cxn modelId="{925D7564-7F12-A641-8EDA-A20E43FC6759}" type="presParOf" srcId="{2D84E394-BE9C-0C4A-85AB-B83882207331}" destId="{DF65BE3B-9FB9-C348-A099-333591CB7E9D}" srcOrd="4" destOrd="0" presId="urn:microsoft.com/office/officeart/2008/layout/BendingPictureCaptionList"/>
    <dgm:cxn modelId="{7B198D4A-36CC-684A-84F0-DCBF3C8FD728}" type="presParOf" srcId="{DF65BE3B-9FB9-C348-A099-333591CB7E9D}" destId="{69FC55CD-D8C6-2F4C-9D22-3ABB1DD6A373}" srcOrd="0" destOrd="0" presId="urn:microsoft.com/office/officeart/2008/layout/BendingPictureCaptionList"/>
    <dgm:cxn modelId="{97BD8246-7542-444E-A4C1-46C844D046F6}" type="presParOf" srcId="{DF65BE3B-9FB9-C348-A099-333591CB7E9D}" destId="{B3047320-C99F-964B-8B89-129744B37891}" srcOrd="1" destOrd="0" presId="urn:microsoft.com/office/officeart/2008/layout/BendingPictureCaptionList"/>
    <dgm:cxn modelId="{D49A5964-06D6-BE4E-9031-EEFB3402C418}" type="presParOf" srcId="{2D84E394-BE9C-0C4A-85AB-B83882207331}" destId="{8D4D01A4-66C9-6548-BDDC-4145BDAF3A99}" srcOrd="5" destOrd="0" presId="urn:microsoft.com/office/officeart/2008/layout/BendingPictureCaptionList"/>
    <dgm:cxn modelId="{A6D4A7CD-BCE2-C94E-824A-043CE8464A95}" type="presParOf" srcId="{2D84E394-BE9C-0C4A-85AB-B83882207331}" destId="{B9C1487D-3847-7742-89A7-E2AE074FEE3D}" srcOrd="6" destOrd="0" presId="urn:microsoft.com/office/officeart/2008/layout/BendingPictureCaptionList"/>
    <dgm:cxn modelId="{098A51DA-40EA-1B46-B99B-6C5596265ABC}" type="presParOf" srcId="{B9C1487D-3847-7742-89A7-E2AE074FEE3D}" destId="{5348A474-DFF9-3249-8CC7-F1655ACD9AB7}" srcOrd="0" destOrd="0" presId="urn:microsoft.com/office/officeart/2008/layout/BendingPictureCaptionList"/>
    <dgm:cxn modelId="{60195681-6895-9C41-814A-715233968378}" type="presParOf" srcId="{B9C1487D-3847-7742-89A7-E2AE074FEE3D}" destId="{1AD17641-1C9D-EC47-A2EA-74C64FB0632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101B0D-F02D-C34B-8D12-0EED5D87723D}" type="doc">
      <dgm:prSet loTypeId="urn:microsoft.com/office/officeart/2005/8/layout/radial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D743B-6420-DD46-B363-B2488BFB1AC5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/>
            <a:t>A</a:t>
          </a:r>
        </a:p>
      </dgm:t>
    </dgm:pt>
    <dgm:pt modelId="{DED6A933-852C-4447-AF9E-0177039EF7EB}" type="parTrans" cxnId="{D1F02809-47D5-4A44-82C0-5F41B23D87C0}">
      <dgm:prSet/>
      <dgm:spPr/>
      <dgm:t>
        <a:bodyPr/>
        <a:lstStyle/>
        <a:p>
          <a:endParaRPr lang="en-US"/>
        </a:p>
      </dgm:t>
    </dgm:pt>
    <dgm:pt modelId="{2451CEC7-5FD6-0E43-83B6-E5B3B0FD0B1F}" type="sibTrans" cxnId="{D1F02809-47D5-4A44-82C0-5F41B23D87C0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D7D860BE-B30E-5E46-8136-57770F47A10A}">
      <dgm:prSet phldrT="[Text]"/>
      <dgm:spPr>
        <a:solidFill>
          <a:srgbClr val="E14621"/>
        </a:solidFill>
      </dgm:spPr>
      <dgm:t>
        <a:bodyPr/>
        <a:lstStyle/>
        <a:p>
          <a:pPr algn="ctr"/>
          <a:r>
            <a:rPr lang="en-US" dirty="0"/>
            <a:t>B</a:t>
          </a:r>
        </a:p>
      </dgm:t>
    </dgm:pt>
    <dgm:pt modelId="{AF8B281F-2545-6B46-951F-35927F57D5D8}" type="parTrans" cxnId="{99044941-04D6-AA46-8DE3-EB606B5AE0C3}">
      <dgm:prSet/>
      <dgm:spPr/>
      <dgm:t>
        <a:bodyPr/>
        <a:lstStyle/>
        <a:p>
          <a:endParaRPr lang="en-US"/>
        </a:p>
      </dgm:t>
    </dgm:pt>
    <dgm:pt modelId="{198C13ED-BC0A-AB4A-AA20-9918F43BDF89}" type="sibTrans" cxnId="{99044941-04D6-AA46-8DE3-EB606B5AE0C3}">
      <dgm:prSet/>
      <dgm:spPr/>
      <dgm:t>
        <a:bodyPr/>
        <a:lstStyle/>
        <a:p>
          <a:endParaRPr lang="en-US"/>
        </a:p>
      </dgm:t>
    </dgm:pt>
    <dgm:pt modelId="{29ED040C-F9B1-184F-89FD-ADB615E296EF}">
      <dgm:prSet phldrT="[Text]"/>
      <dgm:spPr>
        <a:solidFill>
          <a:srgbClr val="EA8222"/>
        </a:solidFill>
      </dgm:spPr>
      <dgm:t>
        <a:bodyPr/>
        <a:lstStyle/>
        <a:p>
          <a:pPr algn="ctr"/>
          <a:r>
            <a:rPr lang="en-US" dirty="0"/>
            <a:t>C</a:t>
          </a:r>
        </a:p>
      </dgm:t>
    </dgm:pt>
    <dgm:pt modelId="{81D00A78-24E9-EA4B-A693-4F8266AD2864}" type="parTrans" cxnId="{BA497F51-B650-BB43-9B11-38E0415BDF0E}">
      <dgm:prSet/>
      <dgm:spPr/>
      <dgm:t>
        <a:bodyPr/>
        <a:lstStyle/>
        <a:p>
          <a:endParaRPr lang="en-US"/>
        </a:p>
      </dgm:t>
    </dgm:pt>
    <dgm:pt modelId="{5CC64AFD-9249-D940-8AF0-B93D1745D5FA}" type="sibTrans" cxnId="{BA497F51-B650-BB43-9B11-38E0415BDF0E}">
      <dgm:prSet/>
      <dgm:spPr/>
      <dgm:t>
        <a:bodyPr/>
        <a:lstStyle/>
        <a:p>
          <a:endParaRPr lang="en-US"/>
        </a:p>
      </dgm:t>
    </dgm:pt>
    <dgm:pt modelId="{02F40DA6-BF14-314D-AF1B-9CA61DFC52E0}">
      <dgm:prSet/>
      <dgm:spPr>
        <a:solidFill>
          <a:srgbClr val="FFC000"/>
        </a:solidFill>
      </dgm:spPr>
      <dgm:t>
        <a:bodyPr/>
        <a:lstStyle/>
        <a:p>
          <a:pPr algn="ctr"/>
          <a:r>
            <a:rPr lang="en-US" dirty="0"/>
            <a:t>D</a:t>
          </a:r>
        </a:p>
      </dgm:t>
    </dgm:pt>
    <dgm:pt modelId="{9EC895B5-B3F7-5843-A8BA-FCDD249AD621}" type="parTrans" cxnId="{BEF625EB-211F-5347-B201-3CB19FD2EE45}">
      <dgm:prSet/>
      <dgm:spPr/>
      <dgm:t>
        <a:bodyPr/>
        <a:lstStyle/>
        <a:p>
          <a:endParaRPr lang="en-US"/>
        </a:p>
      </dgm:t>
    </dgm:pt>
    <dgm:pt modelId="{80516CF0-9F21-9040-B230-14DC4A4B11DB}" type="sibTrans" cxnId="{BEF625EB-211F-5347-B201-3CB19FD2EE45}">
      <dgm:prSet/>
      <dgm:spPr/>
      <dgm:t>
        <a:bodyPr/>
        <a:lstStyle/>
        <a:p>
          <a:endParaRPr lang="en-US"/>
        </a:p>
      </dgm:t>
    </dgm:pt>
    <dgm:pt modelId="{DF347A1C-B1B7-E043-B38F-5BF0CC335A43}" type="pres">
      <dgm:prSet presAssocID="{BF101B0D-F02D-C34B-8D12-0EED5D87723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0A9EC8-43C9-4045-B8B2-34C2F93A76D3}" type="pres">
      <dgm:prSet presAssocID="{BF101B0D-F02D-C34B-8D12-0EED5D87723D}" presName="cycle" presStyleCnt="0"/>
      <dgm:spPr/>
    </dgm:pt>
    <dgm:pt modelId="{87221C73-CE4B-5D43-9F31-60F208790FB3}" type="pres">
      <dgm:prSet presAssocID="{BF101B0D-F02D-C34B-8D12-0EED5D87723D}" presName="centerShape" presStyleCnt="0"/>
      <dgm:spPr/>
    </dgm:pt>
    <dgm:pt modelId="{60E3BEBF-E322-1F4E-9306-7F1AD72C5745}" type="pres">
      <dgm:prSet presAssocID="{BF101B0D-F02D-C34B-8D12-0EED5D87723D}" presName="connSite" presStyleLbl="node1" presStyleIdx="0" presStyleCnt="5"/>
      <dgm:spPr/>
    </dgm:pt>
    <dgm:pt modelId="{96A2A8D4-0069-ED41-9503-56898F9C1B20}" type="pres">
      <dgm:prSet presAssocID="{BF101B0D-F02D-C34B-8D12-0EED5D87723D}" presName="visible" presStyleLbl="node1" presStyleIdx="0" presStyleCnt="5" custScaleX="133125" custScaleY="129417"/>
      <dgm:spPr/>
    </dgm:pt>
    <dgm:pt modelId="{44848108-A189-3244-8EA3-C87920AA3D90}" type="pres">
      <dgm:prSet presAssocID="{DED6A933-852C-4447-AF9E-0177039EF7EB}" presName="Name25" presStyleLbl="parChTrans1D1" presStyleIdx="0" presStyleCnt="4"/>
      <dgm:spPr/>
      <dgm:t>
        <a:bodyPr/>
        <a:lstStyle/>
        <a:p>
          <a:endParaRPr lang="es-ES"/>
        </a:p>
      </dgm:t>
    </dgm:pt>
    <dgm:pt modelId="{11A7774F-DA78-7347-B08F-B74521C550B5}" type="pres">
      <dgm:prSet presAssocID="{C8ED743B-6420-DD46-B363-B2488BFB1AC5}" presName="node" presStyleCnt="0"/>
      <dgm:spPr/>
    </dgm:pt>
    <dgm:pt modelId="{7B1A427C-C501-8F41-93A2-7E23083E1ED3}" type="pres">
      <dgm:prSet presAssocID="{C8ED743B-6420-DD46-B363-B2488BFB1AC5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41426-EC16-8745-BD5C-91EEC649316F}" type="pres">
      <dgm:prSet presAssocID="{C8ED743B-6420-DD46-B363-B2488BFB1AC5}" presName="childNode" presStyleLbl="revTx" presStyleIdx="0" presStyleCnt="0">
        <dgm:presLayoutVars>
          <dgm:bulletEnabled val="1"/>
        </dgm:presLayoutVars>
      </dgm:prSet>
      <dgm:spPr/>
    </dgm:pt>
    <dgm:pt modelId="{04F1211F-D13E-C848-939F-2783E3A89E57}" type="pres">
      <dgm:prSet presAssocID="{AF8B281F-2545-6B46-951F-35927F57D5D8}" presName="Name25" presStyleLbl="parChTrans1D1" presStyleIdx="1" presStyleCnt="4"/>
      <dgm:spPr/>
      <dgm:t>
        <a:bodyPr/>
        <a:lstStyle/>
        <a:p>
          <a:endParaRPr lang="es-ES"/>
        </a:p>
      </dgm:t>
    </dgm:pt>
    <dgm:pt modelId="{D15AD59C-106B-D142-9CFF-A187A13D3E98}" type="pres">
      <dgm:prSet presAssocID="{D7D860BE-B30E-5E46-8136-57770F47A10A}" presName="node" presStyleCnt="0"/>
      <dgm:spPr/>
    </dgm:pt>
    <dgm:pt modelId="{9ABACB43-9FBF-6841-B46F-966920BFBAD6}" type="pres">
      <dgm:prSet presAssocID="{D7D860BE-B30E-5E46-8136-57770F47A10A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EA202E-8979-F046-ACE4-1A77796F1010}" type="pres">
      <dgm:prSet presAssocID="{D7D860BE-B30E-5E46-8136-57770F47A10A}" presName="childNode" presStyleLbl="revTx" presStyleIdx="0" presStyleCnt="0">
        <dgm:presLayoutVars>
          <dgm:bulletEnabled val="1"/>
        </dgm:presLayoutVars>
      </dgm:prSet>
      <dgm:spPr/>
    </dgm:pt>
    <dgm:pt modelId="{E13FD1EF-01AE-5449-A86A-A21E93923048}" type="pres">
      <dgm:prSet presAssocID="{81D00A78-24E9-EA4B-A693-4F8266AD2864}" presName="Name25" presStyleLbl="parChTrans1D1" presStyleIdx="2" presStyleCnt="4"/>
      <dgm:spPr/>
      <dgm:t>
        <a:bodyPr/>
        <a:lstStyle/>
        <a:p>
          <a:endParaRPr lang="es-ES"/>
        </a:p>
      </dgm:t>
    </dgm:pt>
    <dgm:pt modelId="{96100455-FD07-F245-8C79-8D95C437E9B7}" type="pres">
      <dgm:prSet presAssocID="{29ED040C-F9B1-184F-89FD-ADB615E296EF}" presName="node" presStyleCnt="0"/>
      <dgm:spPr/>
    </dgm:pt>
    <dgm:pt modelId="{DCDEC1BC-956B-1D47-9FFC-B6AE26ED8BC9}" type="pres">
      <dgm:prSet presAssocID="{29ED040C-F9B1-184F-89FD-ADB615E296EF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6C09E-E3CC-6645-9136-FA249BAA071A}" type="pres">
      <dgm:prSet presAssocID="{29ED040C-F9B1-184F-89FD-ADB615E296EF}" presName="childNode" presStyleLbl="revTx" presStyleIdx="0" presStyleCnt="0">
        <dgm:presLayoutVars>
          <dgm:bulletEnabled val="1"/>
        </dgm:presLayoutVars>
      </dgm:prSet>
      <dgm:spPr/>
    </dgm:pt>
    <dgm:pt modelId="{8E823340-8281-F844-AC72-7DB5158C55A6}" type="pres">
      <dgm:prSet presAssocID="{9EC895B5-B3F7-5843-A8BA-FCDD249AD621}" presName="Name25" presStyleLbl="parChTrans1D1" presStyleIdx="3" presStyleCnt="4"/>
      <dgm:spPr/>
      <dgm:t>
        <a:bodyPr/>
        <a:lstStyle/>
        <a:p>
          <a:endParaRPr lang="es-ES"/>
        </a:p>
      </dgm:t>
    </dgm:pt>
    <dgm:pt modelId="{6B5BE421-AF5C-C544-A75C-933CF042189B}" type="pres">
      <dgm:prSet presAssocID="{02F40DA6-BF14-314D-AF1B-9CA61DFC52E0}" presName="node" presStyleCnt="0"/>
      <dgm:spPr/>
    </dgm:pt>
    <dgm:pt modelId="{6C10C27E-57EF-E744-9287-8C4B766A1BC1}" type="pres">
      <dgm:prSet presAssocID="{02F40DA6-BF14-314D-AF1B-9CA61DFC52E0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D1B366-0089-B445-9BBC-5F2399DCA314}" type="pres">
      <dgm:prSet presAssocID="{02F40DA6-BF14-314D-AF1B-9CA61DFC52E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B08B7EB-EEA8-5145-96CB-37B4EC7E0F53}" type="presOf" srcId="{02F40DA6-BF14-314D-AF1B-9CA61DFC52E0}" destId="{6C10C27E-57EF-E744-9287-8C4B766A1BC1}" srcOrd="0" destOrd="0" presId="urn:microsoft.com/office/officeart/2005/8/layout/radial2"/>
    <dgm:cxn modelId="{BA497F51-B650-BB43-9B11-38E0415BDF0E}" srcId="{BF101B0D-F02D-C34B-8D12-0EED5D87723D}" destId="{29ED040C-F9B1-184F-89FD-ADB615E296EF}" srcOrd="2" destOrd="0" parTransId="{81D00A78-24E9-EA4B-A693-4F8266AD2864}" sibTransId="{5CC64AFD-9249-D940-8AF0-B93D1745D5FA}"/>
    <dgm:cxn modelId="{3ABBA012-B388-4D45-A5A5-C5945B2151FB}" type="presOf" srcId="{AF8B281F-2545-6B46-951F-35927F57D5D8}" destId="{04F1211F-D13E-C848-939F-2783E3A89E57}" srcOrd="0" destOrd="0" presId="urn:microsoft.com/office/officeart/2005/8/layout/radial2"/>
    <dgm:cxn modelId="{AF2DDFE8-290F-3749-A41B-91B20749B641}" type="presOf" srcId="{BF101B0D-F02D-C34B-8D12-0EED5D87723D}" destId="{DF347A1C-B1B7-E043-B38F-5BF0CC335A43}" srcOrd="0" destOrd="0" presId="urn:microsoft.com/office/officeart/2005/8/layout/radial2"/>
    <dgm:cxn modelId="{66770F64-898F-EF40-A2B9-9FAB50E89A5D}" type="presOf" srcId="{C8ED743B-6420-DD46-B363-B2488BFB1AC5}" destId="{7B1A427C-C501-8F41-93A2-7E23083E1ED3}" srcOrd="0" destOrd="0" presId="urn:microsoft.com/office/officeart/2005/8/layout/radial2"/>
    <dgm:cxn modelId="{4483FD80-F755-0541-AE28-D3642F88FDB1}" type="presOf" srcId="{29ED040C-F9B1-184F-89FD-ADB615E296EF}" destId="{DCDEC1BC-956B-1D47-9FFC-B6AE26ED8BC9}" srcOrd="0" destOrd="0" presId="urn:microsoft.com/office/officeart/2005/8/layout/radial2"/>
    <dgm:cxn modelId="{422491C9-2CDA-B042-923A-21CC97E34174}" type="presOf" srcId="{D7D860BE-B30E-5E46-8136-57770F47A10A}" destId="{9ABACB43-9FBF-6841-B46F-966920BFBAD6}" srcOrd="0" destOrd="0" presId="urn:microsoft.com/office/officeart/2005/8/layout/radial2"/>
    <dgm:cxn modelId="{D1F02809-47D5-4A44-82C0-5F41B23D87C0}" srcId="{BF101B0D-F02D-C34B-8D12-0EED5D87723D}" destId="{C8ED743B-6420-DD46-B363-B2488BFB1AC5}" srcOrd="0" destOrd="0" parTransId="{DED6A933-852C-4447-AF9E-0177039EF7EB}" sibTransId="{2451CEC7-5FD6-0E43-83B6-E5B3B0FD0B1F}"/>
    <dgm:cxn modelId="{99044941-04D6-AA46-8DE3-EB606B5AE0C3}" srcId="{BF101B0D-F02D-C34B-8D12-0EED5D87723D}" destId="{D7D860BE-B30E-5E46-8136-57770F47A10A}" srcOrd="1" destOrd="0" parTransId="{AF8B281F-2545-6B46-951F-35927F57D5D8}" sibTransId="{198C13ED-BC0A-AB4A-AA20-9918F43BDF89}"/>
    <dgm:cxn modelId="{BEF625EB-211F-5347-B201-3CB19FD2EE45}" srcId="{BF101B0D-F02D-C34B-8D12-0EED5D87723D}" destId="{02F40DA6-BF14-314D-AF1B-9CA61DFC52E0}" srcOrd="3" destOrd="0" parTransId="{9EC895B5-B3F7-5843-A8BA-FCDD249AD621}" sibTransId="{80516CF0-9F21-9040-B230-14DC4A4B11DB}"/>
    <dgm:cxn modelId="{1F59EE55-FCD9-8C46-8665-0449B1800532}" type="presOf" srcId="{81D00A78-24E9-EA4B-A693-4F8266AD2864}" destId="{E13FD1EF-01AE-5449-A86A-A21E93923048}" srcOrd="0" destOrd="0" presId="urn:microsoft.com/office/officeart/2005/8/layout/radial2"/>
    <dgm:cxn modelId="{E12DACA8-E9B3-944C-8B8A-DAC7AFDC8B08}" type="presOf" srcId="{9EC895B5-B3F7-5843-A8BA-FCDD249AD621}" destId="{8E823340-8281-F844-AC72-7DB5158C55A6}" srcOrd="0" destOrd="0" presId="urn:microsoft.com/office/officeart/2005/8/layout/radial2"/>
    <dgm:cxn modelId="{D7D51544-A046-DF41-97F3-91FC76EA100E}" type="presOf" srcId="{DED6A933-852C-4447-AF9E-0177039EF7EB}" destId="{44848108-A189-3244-8EA3-C87920AA3D90}" srcOrd="0" destOrd="0" presId="urn:microsoft.com/office/officeart/2005/8/layout/radial2"/>
    <dgm:cxn modelId="{72260645-08F8-6B41-9F81-39C4A5345983}" type="presParOf" srcId="{DF347A1C-B1B7-E043-B38F-5BF0CC335A43}" destId="{160A9EC8-43C9-4045-B8B2-34C2F93A76D3}" srcOrd="0" destOrd="0" presId="urn:microsoft.com/office/officeart/2005/8/layout/radial2"/>
    <dgm:cxn modelId="{0FC22EE6-AF13-E347-B582-0763A7A36EF1}" type="presParOf" srcId="{160A9EC8-43C9-4045-B8B2-34C2F93A76D3}" destId="{87221C73-CE4B-5D43-9F31-60F208790FB3}" srcOrd="0" destOrd="0" presId="urn:microsoft.com/office/officeart/2005/8/layout/radial2"/>
    <dgm:cxn modelId="{8C4D239C-E17B-7E43-952F-5E6848078561}" type="presParOf" srcId="{87221C73-CE4B-5D43-9F31-60F208790FB3}" destId="{60E3BEBF-E322-1F4E-9306-7F1AD72C5745}" srcOrd="0" destOrd="0" presId="urn:microsoft.com/office/officeart/2005/8/layout/radial2"/>
    <dgm:cxn modelId="{6B26E884-470B-2441-B4B4-A612F1D8DB14}" type="presParOf" srcId="{87221C73-CE4B-5D43-9F31-60F208790FB3}" destId="{96A2A8D4-0069-ED41-9503-56898F9C1B20}" srcOrd="1" destOrd="0" presId="urn:microsoft.com/office/officeart/2005/8/layout/radial2"/>
    <dgm:cxn modelId="{3AAFAF50-56E3-6544-956A-869054A62157}" type="presParOf" srcId="{160A9EC8-43C9-4045-B8B2-34C2F93A76D3}" destId="{44848108-A189-3244-8EA3-C87920AA3D90}" srcOrd="1" destOrd="0" presId="urn:microsoft.com/office/officeart/2005/8/layout/radial2"/>
    <dgm:cxn modelId="{BBD776D4-7C0E-B04C-A354-727B7EA1C020}" type="presParOf" srcId="{160A9EC8-43C9-4045-B8B2-34C2F93A76D3}" destId="{11A7774F-DA78-7347-B08F-B74521C550B5}" srcOrd="2" destOrd="0" presId="urn:microsoft.com/office/officeart/2005/8/layout/radial2"/>
    <dgm:cxn modelId="{FFD3C9C7-892A-064C-B249-4FF2D8D64B16}" type="presParOf" srcId="{11A7774F-DA78-7347-B08F-B74521C550B5}" destId="{7B1A427C-C501-8F41-93A2-7E23083E1ED3}" srcOrd="0" destOrd="0" presId="urn:microsoft.com/office/officeart/2005/8/layout/radial2"/>
    <dgm:cxn modelId="{AE17B291-4285-0D44-9D67-BE6CD10A1D30}" type="presParOf" srcId="{11A7774F-DA78-7347-B08F-B74521C550B5}" destId="{79441426-EC16-8745-BD5C-91EEC649316F}" srcOrd="1" destOrd="0" presId="urn:microsoft.com/office/officeart/2005/8/layout/radial2"/>
    <dgm:cxn modelId="{789D2958-618F-AB4E-9253-15E5C8D348F5}" type="presParOf" srcId="{160A9EC8-43C9-4045-B8B2-34C2F93A76D3}" destId="{04F1211F-D13E-C848-939F-2783E3A89E57}" srcOrd="3" destOrd="0" presId="urn:microsoft.com/office/officeart/2005/8/layout/radial2"/>
    <dgm:cxn modelId="{72DD111A-23A2-8C4F-B450-D34EB95005DA}" type="presParOf" srcId="{160A9EC8-43C9-4045-B8B2-34C2F93A76D3}" destId="{D15AD59C-106B-D142-9CFF-A187A13D3E98}" srcOrd="4" destOrd="0" presId="urn:microsoft.com/office/officeart/2005/8/layout/radial2"/>
    <dgm:cxn modelId="{13829AE2-F07A-0A44-9972-9993913413B0}" type="presParOf" srcId="{D15AD59C-106B-D142-9CFF-A187A13D3E98}" destId="{9ABACB43-9FBF-6841-B46F-966920BFBAD6}" srcOrd="0" destOrd="0" presId="urn:microsoft.com/office/officeart/2005/8/layout/radial2"/>
    <dgm:cxn modelId="{6EE87FF3-3B09-1343-85A5-F1388C1E2DB6}" type="presParOf" srcId="{D15AD59C-106B-D142-9CFF-A187A13D3E98}" destId="{6DEA202E-8979-F046-ACE4-1A77796F1010}" srcOrd="1" destOrd="0" presId="urn:microsoft.com/office/officeart/2005/8/layout/radial2"/>
    <dgm:cxn modelId="{EDE61B73-FDF7-1643-8C46-DED2D2278FF1}" type="presParOf" srcId="{160A9EC8-43C9-4045-B8B2-34C2F93A76D3}" destId="{E13FD1EF-01AE-5449-A86A-A21E93923048}" srcOrd="5" destOrd="0" presId="urn:microsoft.com/office/officeart/2005/8/layout/radial2"/>
    <dgm:cxn modelId="{1A7D3650-47CF-A54A-B91D-90868548AB64}" type="presParOf" srcId="{160A9EC8-43C9-4045-B8B2-34C2F93A76D3}" destId="{96100455-FD07-F245-8C79-8D95C437E9B7}" srcOrd="6" destOrd="0" presId="urn:microsoft.com/office/officeart/2005/8/layout/radial2"/>
    <dgm:cxn modelId="{447BBD78-F335-0A49-9C06-AF8C1083A179}" type="presParOf" srcId="{96100455-FD07-F245-8C79-8D95C437E9B7}" destId="{DCDEC1BC-956B-1D47-9FFC-B6AE26ED8BC9}" srcOrd="0" destOrd="0" presId="urn:microsoft.com/office/officeart/2005/8/layout/radial2"/>
    <dgm:cxn modelId="{7EE0797C-3B40-064E-8789-0C9BF5F51A38}" type="presParOf" srcId="{96100455-FD07-F245-8C79-8D95C437E9B7}" destId="{4F26C09E-E3CC-6645-9136-FA249BAA071A}" srcOrd="1" destOrd="0" presId="urn:microsoft.com/office/officeart/2005/8/layout/radial2"/>
    <dgm:cxn modelId="{33AB9C81-DB31-C646-8B21-F82EC700CCC5}" type="presParOf" srcId="{160A9EC8-43C9-4045-B8B2-34C2F93A76D3}" destId="{8E823340-8281-F844-AC72-7DB5158C55A6}" srcOrd="7" destOrd="0" presId="urn:microsoft.com/office/officeart/2005/8/layout/radial2"/>
    <dgm:cxn modelId="{348E8048-B283-224C-BDBD-386CA194DB26}" type="presParOf" srcId="{160A9EC8-43C9-4045-B8B2-34C2F93A76D3}" destId="{6B5BE421-AF5C-C544-A75C-933CF042189B}" srcOrd="8" destOrd="0" presId="urn:microsoft.com/office/officeart/2005/8/layout/radial2"/>
    <dgm:cxn modelId="{C378D93E-4968-7E45-A331-BD016DBAD4F3}" type="presParOf" srcId="{6B5BE421-AF5C-C544-A75C-933CF042189B}" destId="{6C10C27E-57EF-E744-9287-8C4B766A1BC1}" srcOrd="0" destOrd="0" presId="urn:microsoft.com/office/officeart/2005/8/layout/radial2"/>
    <dgm:cxn modelId="{A9B6335C-172E-CB49-BDD0-F635EB1A7062}" type="presParOf" srcId="{6B5BE421-AF5C-C544-A75C-933CF042189B}" destId="{1DD1B366-0089-B445-9BBC-5F2399DCA31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A6D2A-1EB6-7C4E-B576-4BFC2BA5004A}">
      <dsp:nvSpPr>
        <dsp:cNvPr id="0" name=""/>
        <dsp:cNvSpPr/>
      </dsp:nvSpPr>
      <dsp:spPr>
        <a:xfrm>
          <a:off x="-948429" y="-150133"/>
          <a:ext cx="1141742" cy="1141742"/>
        </a:xfrm>
        <a:prstGeom prst="blockArc">
          <a:avLst>
            <a:gd name="adj1" fmla="val 18900000"/>
            <a:gd name="adj2" fmla="val 2700000"/>
            <a:gd name="adj3" fmla="val 1892"/>
          </a:avLst>
        </a:prstGeom>
        <a:solidFill>
          <a:schemeClr val="bg2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4BE2F-C275-9445-83B9-93734A52473C}">
      <dsp:nvSpPr>
        <dsp:cNvPr id="0" name=""/>
        <dsp:cNvSpPr/>
      </dsp:nvSpPr>
      <dsp:spPr>
        <a:xfrm>
          <a:off x="102408" y="64692"/>
          <a:ext cx="1209888" cy="129452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753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A</a:t>
          </a:r>
        </a:p>
      </dsp:txBody>
      <dsp:txXfrm>
        <a:off x="102408" y="64692"/>
        <a:ext cx="1209888" cy="129452"/>
      </dsp:txXfrm>
    </dsp:sp>
    <dsp:sp modelId="{AA22D328-7A63-8046-A95C-605F4E54E2DB}">
      <dsp:nvSpPr>
        <dsp:cNvPr id="0" name=""/>
        <dsp:cNvSpPr/>
      </dsp:nvSpPr>
      <dsp:spPr>
        <a:xfrm>
          <a:off x="21501" y="48511"/>
          <a:ext cx="161815" cy="161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0963B-A0E4-6B49-96B2-387BF5AC691C}">
      <dsp:nvSpPr>
        <dsp:cNvPr id="0" name=""/>
        <dsp:cNvSpPr/>
      </dsp:nvSpPr>
      <dsp:spPr>
        <a:xfrm>
          <a:off x="176626" y="258905"/>
          <a:ext cx="1135670" cy="129452"/>
        </a:xfrm>
        <a:prstGeom prst="rect">
          <a:avLst/>
        </a:prstGeom>
        <a:solidFill>
          <a:srgbClr val="E146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753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B</a:t>
          </a:r>
        </a:p>
      </dsp:txBody>
      <dsp:txXfrm>
        <a:off x="176626" y="258905"/>
        <a:ext cx="1135670" cy="129452"/>
      </dsp:txXfrm>
    </dsp:sp>
    <dsp:sp modelId="{E76AFCC0-C41A-6F43-A28E-469B89B81F2F}">
      <dsp:nvSpPr>
        <dsp:cNvPr id="0" name=""/>
        <dsp:cNvSpPr/>
      </dsp:nvSpPr>
      <dsp:spPr>
        <a:xfrm>
          <a:off x="95719" y="242723"/>
          <a:ext cx="161815" cy="161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1462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99A44-7CD0-8D40-82BA-A90647B6ADC4}">
      <dsp:nvSpPr>
        <dsp:cNvPr id="0" name=""/>
        <dsp:cNvSpPr/>
      </dsp:nvSpPr>
      <dsp:spPr>
        <a:xfrm>
          <a:off x="176626" y="453117"/>
          <a:ext cx="1135670" cy="129452"/>
        </a:xfrm>
        <a:prstGeom prst="rect">
          <a:avLst/>
        </a:prstGeom>
        <a:solidFill>
          <a:srgbClr val="EA82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753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C</a:t>
          </a:r>
        </a:p>
      </dsp:txBody>
      <dsp:txXfrm>
        <a:off x="176626" y="453117"/>
        <a:ext cx="1135670" cy="129452"/>
      </dsp:txXfrm>
    </dsp:sp>
    <dsp:sp modelId="{96C8784B-8C2D-EC49-B259-947A0A6777AD}">
      <dsp:nvSpPr>
        <dsp:cNvPr id="0" name=""/>
        <dsp:cNvSpPr/>
      </dsp:nvSpPr>
      <dsp:spPr>
        <a:xfrm>
          <a:off x="95719" y="436935"/>
          <a:ext cx="161815" cy="161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A822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52B06-D7CE-F54E-B319-6F7CB10A9AFB}">
      <dsp:nvSpPr>
        <dsp:cNvPr id="0" name=""/>
        <dsp:cNvSpPr/>
      </dsp:nvSpPr>
      <dsp:spPr>
        <a:xfrm>
          <a:off x="102408" y="647329"/>
          <a:ext cx="1209888" cy="12945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753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D</a:t>
          </a:r>
        </a:p>
      </dsp:txBody>
      <dsp:txXfrm>
        <a:off x="102408" y="647329"/>
        <a:ext cx="1209888" cy="129452"/>
      </dsp:txXfrm>
    </dsp:sp>
    <dsp:sp modelId="{6DDF5091-1AC6-2944-ABA8-A1AD406F4DFB}">
      <dsp:nvSpPr>
        <dsp:cNvPr id="0" name=""/>
        <dsp:cNvSpPr/>
      </dsp:nvSpPr>
      <dsp:spPr>
        <a:xfrm>
          <a:off x="21501" y="631148"/>
          <a:ext cx="161815" cy="1618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8EEA7-1EFC-0D4C-A129-7C28EA1ECBE4}">
      <dsp:nvSpPr>
        <dsp:cNvPr id="0" name=""/>
        <dsp:cNvSpPr/>
      </dsp:nvSpPr>
      <dsp:spPr>
        <a:xfrm>
          <a:off x="65181" y="132606"/>
          <a:ext cx="258045" cy="225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5E301-D7CC-B44B-B143-933DD7E237CA}">
      <dsp:nvSpPr>
        <dsp:cNvPr id="0" name=""/>
        <dsp:cNvSpPr/>
      </dsp:nvSpPr>
      <dsp:spPr>
        <a:xfrm>
          <a:off x="670" y="180877"/>
          <a:ext cx="129022" cy="12902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A</a:t>
          </a:r>
        </a:p>
      </dsp:txBody>
      <dsp:txXfrm>
        <a:off x="19565" y="199772"/>
        <a:ext cx="91232" cy="91232"/>
      </dsp:txXfrm>
    </dsp:sp>
    <dsp:sp modelId="{3FE9730B-ABD4-1140-8D72-F1D3743116F7}">
      <dsp:nvSpPr>
        <dsp:cNvPr id="0" name=""/>
        <dsp:cNvSpPr/>
      </dsp:nvSpPr>
      <dsp:spPr>
        <a:xfrm>
          <a:off x="403866" y="132606"/>
          <a:ext cx="258045" cy="225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1675273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3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EDCE8-C070-7B4F-806F-AEE6828EB35C}">
      <dsp:nvSpPr>
        <dsp:cNvPr id="0" name=""/>
        <dsp:cNvSpPr/>
      </dsp:nvSpPr>
      <dsp:spPr>
        <a:xfrm>
          <a:off x="339354" y="180877"/>
          <a:ext cx="129022" cy="129022"/>
        </a:xfrm>
        <a:prstGeom prst="ellipse">
          <a:avLst/>
        </a:prstGeom>
        <a:solidFill>
          <a:srgbClr val="E146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B</a:t>
          </a:r>
        </a:p>
      </dsp:txBody>
      <dsp:txXfrm>
        <a:off x="358249" y="199772"/>
        <a:ext cx="91232" cy="91232"/>
      </dsp:txXfrm>
    </dsp:sp>
    <dsp:sp modelId="{82DBAA25-1A63-E645-86E9-3631B077E628}">
      <dsp:nvSpPr>
        <dsp:cNvPr id="0" name=""/>
        <dsp:cNvSpPr/>
      </dsp:nvSpPr>
      <dsp:spPr>
        <a:xfrm>
          <a:off x="742550" y="132606"/>
          <a:ext cx="258045" cy="225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3350546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6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08BD0-29B1-F94F-9DF9-A2A8E14B922E}">
      <dsp:nvSpPr>
        <dsp:cNvPr id="0" name=""/>
        <dsp:cNvSpPr/>
      </dsp:nvSpPr>
      <dsp:spPr>
        <a:xfrm>
          <a:off x="678038" y="180877"/>
          <a:ext cx="129022" cy="129022"/>
        </a:xfrm>
        <a:prstGeom prst="ellipse">
          <a:avLst/>
        </a:prstGeom>
        <a:solidFill>
          <a:srgbClr val="EA82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C</a:t>
          </a:r>
        </a:p>
      </dsp:txBody>
      <dsp:txXfrm>
        <a:off x="696933" y="199772"/>
        <a:ext cx="91232" cy="91232"/>
      </dsp:txXfrm>
    </dsp:sp>
    <dsp:sp modelId="{D571A133-5628-7246-A52E-E4E0C3A1B986}">
      <dsp:nvSpPr>
        <dsp:cNvPr id="0" name=""/>
        <dsp:cNvSpPr/>
      </dsp:nvSpPr>
      <dsp:spPr>
        <a:xfrm>
          <a:off x="1081234" y="132606"/>
          <a:ext cx="258045" cy="225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AB9C4-8DCE-0B4E-A16C-AC93F1D8B120}">
      <dsp:nvSpPr>
        <dsp:cNvPr id="0" name=""/>
        <dsp:cNvSpPr/>
      </dsp:nvSpPr>
      <dsp:spPr>
        <a:xfrm>
          <a:off x="1016723" y="180877"/>
          <a:ext cx="129022" cy="12902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D</a:t>
          </a:r>
        </a:p>
      </dsp:txBody>
      <dsp:txXfrm>
        <a:off x="1035618" y="199772"/>
        <a:ext cx="91232" cy="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C38DE-035F-D64F-AA44-11DB3278B4F5}">
      <dsp:nvSpPr>
        <dsp:cNvPr id="0" name=""/>
        <dsp:cNvSpPr/>
      </dsp:nvSpPr>
      <dsp:spPr>
        <a:xfrm>
          <a:off x="508619" y="448059"/>
          <a:ext cx="547627" cy="547627"/>
        </a:xfrm>
        <a:prstGeom prst="gear9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</a:t>
          </a:r>
        </a:p>
      </dsp:txBody>
      <dsp:txXfrm>
        <a:off x="618716" y="576338"/>
        <a:ext cx="327433" cy="281492"/>
      </dsp:txXfrm>
    </dsp:sp>
    <dsp:sp modelId="{966856A9-26C3-E94D-936E-70D4D74215D3}">
      <dsp:nvSpPr>
        <dsp:cNvPr id="0" name=""/>
        <dsp:cNvSpPr/>
      </dsp:nvSpPr>
      <dsp:spPr>
        <a:xfrm>
          <a:off x="167875" y="318619"/>
          <a:ext cx="398274" cy="398274"/>
        </a:xfrm>
        <a:prstGeom prst="gear6">
          <a:avLst/>
        </a:prstGeom>
        <a:solidFill>
          <a:srgbClr val="E146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B</a:t>
          </a:r>
        </a:p>
      </dsp:txBody>
      <dsp:txXfrm>
        <a:off x="268142" y="419492"/>
        <a:ext cx="197740" cy="196528"/>
      </dsp:txXfrm>
    </dsp:sp>
    <dsp:sp modelId="{0C6822A5-B65E-5947-8CEC-5017AD822A13}">
      <dsp:nvSpPr>
        <dsp:cNvPr id="0" name=""/>
        <dsp:cNvSpPr/>
      </dsp:nvSpPr>
      <dsp:spPr>
        <a:xfrm rot="20700000">
          <a:off x="390949" y="43850"/>
          <a:ext cx="390228" cy="390228"/>
        </a:xfrm>
        <a:prstGeom prst="gear6">
          <a:avLst/>
        </a:prstGeom>
        <a:solidFill>
          <a:srgbClr val="EA82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</a:t>
          </a:r>
        </a:p>
      </dsp:txBody>
      <dsp:txXfrm rot="-20700000">
        <a:off x="476538" y="129439"/>
        <a:ext cx="219051" cy="219051"/>
      </dsp:txXfrm>
    </dsp:sp>
    <dsp:sp modelId="{DC2C16C3-9BC4-ED40-A7BB-36B56461BA75}">
      <dsp:nvSpPr>
        <dsp:cNvPr id="0" name=""/>
        <dsp:cNvSpPr/>
      </dsp:nvSpPr>
      <dsp:spPr>
        <a:xfrm>
          <a:off x="416320" y="379722"/>
          <a:ext cx="700963" cy="700963"/>
        </a:xfrm>
        <a:prstGeom prst="circularArrow">
          <a:avLst>
            <a:gd name="adj1" fmla="val 4687"/>
            <a:gd name="adj2" fmla="val 299029"/>
            <a:gd name="adj3" fmla="val 2295133"/>
            <a:gd name="adj4" fmla="val 16468053"/>
            <a:gd name="adj5" fmla="val 5469"/>
          </a:avLst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069CE4-15BA-784C-A195-D36107034E67}">
      <dsp:nvSpPr>
        <dsp:cNvPr id="0" name=""/>
        <dsp:cNvSpPr/>
      </dsp:nvSpPr>
      <dsp:spPr>
        <a:xfrm>
          <a:off x="97341" y="244223"/>
          <a:ext cx="509293" cy="5092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A8D98-023E-BA46-BB79-DFAC360B8F60}">
      <dsp:nvSpPr>
        <dsp:cNvPr id="0" name=""/>
        <dsp:cNvSpPr/>
      </dsp:nvSpPr>
      <dsp:spPr>
        <a:xfrm>
          <a:off x="300686" y="-27896"/>
          <a:ext cx="549121" cy="5491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6F435-660A-1F4F-A74F-AB151C14F5C4}">
      <dsp:nvSpPr>
        <dsp:cNvPr id="0" name=""/>
        <dsp:cNvSpPr/>
      </dsp:nvSpPr>
      <dsp:spPr>
        <a:xfrm>
          <a:off x="90732" y="315"/>
          <a:ext cx="346722" cy="346722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81" tIns="17780" rIns="1908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</a:t>
          </a:r>
        </a:p>
      </dsp:txBody>
      <dsp:txXfrm>
        <a:off x="141508" y="51091"/>
        <a:ext cx="245170" cy="245170"/>
      </dsp:txXfrm>
    </dsp:sp>
    <dsp:sp modelId="{A36C78B0-1FF4-3048-AE16-67275D89E389}">
      <dsp:nvSpPr>
        <dsp:cNvPr id="0" name=""/>
        <dsp:cNvSpPr/>
      </dsp:nvSpPr>
      <dsp:spPr>
        <a:xfrm>
          <a:off x="368110" y="315"/>
          <a:ext cx="346722" cy="346722"/>
        </a:xfrm>
        <a:prstGeom prst="ellipse">
          <a:avLst/>
        </a:prstGeom>
        <a:solidFill>
          <a:srgbClr val="E1462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81" tIns="17780" rIns="1908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</a:t>
          </a:r>
        </a:p>
      </dsp:txBody>
      <dsp:txXfrm>
        <a:off x="418886" y="51091"/>
        <a:ext cx="245170" cy="245170"/>
      </dsp:txXfrm>
    </dsp:sp>
    <dsp:sp modelId="{E3877A37-5CC7-0347-B058-756AA002DC4F}">
      <dsp:nvSpPr>
        <dsp:cNvPr id="0" name=""/>
        <dsp:cNvSpPr/>
      </dsp:nvSpPr>
      <dsp:spPr>
        <a:xfrm>
          <a:off x="645488" y="315"/>
          <a:ext cx="346722" cy="346722"/>
        </a:xfrm>
        <a:prstGeom prst="ellipse">
          <a:avLst/>
        </a:prstGeom>
        <a:solidFill>
          <a:srgbClr val="EA82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81" tIns="17780" rIns="1908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</a:t>
          </a:r>
        </a:p>
      </dsp:txBody>
      <dsp:txXfrm>
        <a:off x="696264" y="51091"/>
        <a:ext cx="245170" cy="245170"/>
      </dsp:txXfrm>
    </dsp:sp>
    <dsp:sp modelId="{D684AAF8-59CF-0D49-BD50-561ABEA013DC}">
      <dsp:nvSpPr>
        <dsp:cNvPr id="0" name=""/>
        <dsp:cNvSpPr/>
      </dsp:nvSpPr>
      <dsp:spPr>
        <a:xfrm>
          <a:off x="922866" y="315"/>
          <a:ext cx="346722" cy="346722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81" tIns="17780" rIns="19081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</a:t>
          </a:r>
        </a:p>
      </dsp:txBody>
      <dsp:txXfrm>
        <a:off x="973642" y="51091"/>
        <a:ext cx="245170" cy="245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28377-BC3D-B94C-9C50-51334415FD87}">
      <dsp:nvSpPr>
        <dsp:cNvPr id="0" name=""/>
        <dsp:cNvSpPr/>
      </dsp:nvSpPr>
      <dsp:spPr>
        <a:xfrm>
          <a:off x="148972" y="66908"/>
          <a:ext cx="902136" cy="902136"/>
        </a:xfrm>
        <a:prstGeom prst="pie">
          <a:avLst>
            <a:gd name="adj1" fmla="val 16200000"/>
            <a:gd name="adj2" fmla="val 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</a:t>
          </a:r>
        </a:p>
      </dsp:txBody>
      <dsp:txXfrm>
        <a:off x="610350" y="233803"/>
        <a:ext cx="332931" cy="268493"/>
      </dsp:txXfrm>
    </dsp:sp>
    <dsp:sp modelId="{AFC53CA4-E21F-1649-97E3-1AE2AA3D6593}">
      <dsp:nvSpPr>
        <dsp:cNvPr id="0" name=""/>
        <dsp:cNvSpPr/>
      </dsp:nvSpPr>
      <dsp:spPr>
        <a:xfrm>
          <a:off x="110953" y="104927"/>
          <a:ext cx="902136" cy="902136"/>
        </a:xfrm>
        <a:prstGeom prst="pie">
          <a:avLst>
            <a:gd name="adj1" fmla="val 0"/>
            <a:gd name="adj2" fmla="val 5400000"/>
          </a:avLst>
        </a:prstGeom>
        <a:solidFill>
          <a:srgbClr val="E146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</a:t>
          </a:r>
        </a:p>
      </dsp:txBody>
      <dsp:txXfrm>
        <a:off x="578131" y="572104"/>
        <a:ext cx="332931" cy="268493"/>
      </dsp:txXfrm>
    </dsp:sp>
    <dsp:sp modelId="{1F40D6AB-10C2-BE45-9BE1-3E92C3DE1EE5}">
      <dsp:nvSpPr>
        <dsp:cNvPr id="0" name=""/>
        <dsp:cNvSpPr/>
      </dsp:nvSpPr>
      <dsp:spPr>
        <a:xfrm>
          <a:off x="110953" y="104927"/>
          <a:ext cx="902136" cy="902136"/>
        </a:xfrm>
        <a:prstGeom prst="pie">
          <a:avLst>
            <a:gd name="adj1" fmla="val 5400000"/>
            <a:gd name="adj2" fmla="val 10800000"/>
          </a:avLst>
        </a:prstGeom>
        <a:solidFill>
          <a:srgbClr val="EA82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</a:t>
          </a:r>
        </a:p>
      </dsp:txBody>
      <dsp:txXfrm>
        <a:off x="212981" y="572104"/>
        <a:ext cx="332931" cy="268493"/>
      </dsp:txXfrm>
    </dsp:sp>
    <dsp:sp modelId="{630A687C-8959-3344-9692-E4071C254E1A}">
      <dsp:nvSpPr>
        <dsp:cNvPr id="0" name=""/>
        <dsp:cNvSpPr/>
      </dsp:nvSpPr>
      <dsp:spPr>
        <a:xfrm>
          <a:off x="110953" y="104927"/>
          <a:ext cx="902136" cy="902136"/>
        </a:xfrm>
        <a:prstGeom prst="pie">
          <a:avLst>
            <a:gd name="adj1" fmla="val 10800000"/>
            <a:gd name="adj2" fmla="val 1620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</a:t>
          </a:r>
        </a:p>
      </dsp:txBody>
      <dsp:txXfrm>
        <a:off x="212981" y="271392"/>
        <a:ext cx="332931" cy="2684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6F0FB-AB6C-BE4E-8206-B6ADA213C0BE}">
      <dsp:nvSpPr>
        <dsp:cNvPr id="0" name=""/>
        <dsp:cNvSpPr/>
      </dsp:nvSpPr>
      <dsp:spPr>
        <a:xfrm>
          <a:off x="714" y="140151"/>
          <a:ext cx="567191" cy="45375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F2CF2-A200-474A-B8F3-26C72F9D2A16}">
      <dsp:nvSpPr>
        <dsp:cNvPr id="0" name=""/>
        <dsp:cNvSpPr/>
      </dsp:nvSpPr>
      <dsp:spPr>
        <a:xfrm>
          <a:off x="51762" y="548529"/>
          <a:ext cx="504800" cy="158813"/>
        </a:xfrm>
        <a:prstGeom prst="wedgeRectCallout">
          <a:avLst>
            <a:gd name="adj1" fmla="val 20250"/>
            <a:gd name="adj2" fmla="val -607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A</a:t>
          </a:r>
        </a:p>
      </dsp:txBody>
      <dsp:txXfrm>
        <a:off x="51762" y="548529"/>
        <a:ext cx="504800" cy="158813"/>
      </dsp:txXfrm>
    </dsp:sp>
    <dsp:sp modelId="{ABDE55B7-B66C-5C43-B2B3-3BE919F5FA9D}">
      <dsp:nvSpPr>
        <dsp:cNvPr id="0" name=""/>
        <dsp:cNvSpPr/>
      </dsp:nvSpPr>
      <dsp:spPr>
        <a:xfrm>
          <a:off x="624625" y="140151"/>
          <a:ext cx="567191" cy="453753"/>
        </a:xfrm>
        <a:prstGeom prst="rect">
          <a:avLst/>
        </a:prstGeom>
        <a:solidFill>
          <a:schemeClr val="accent2">
            <a:tint val="50000"/>
            <a:hueOff val="1685679"/>
            <a:satOff val="-2314"/>
            <a:lumOff val="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4DBD9A-E392-054E-A35A-073383696C05}">
      <dsp:nvSpPr>
        <dsp:cNvPr id="0" name=""/>
        <dsp:cNvSpPr/>
      </dsp:nvSpPr>
      <dsp:spPr>
        <a:xfrm>
          <a:off x="675672" y="548529"/>
          <a:ext cx="504800" cy="158813"/>
        </a:xfrm>
        <a:prstGeom prst="wedgeRectCallout">
          <a:avLst>
            <a:gd name="adj1" fmla="val 20250"/>
            <a:gd name="adj2" fmla="val -60700"/>
          </a:avLst>
        </a:prstGeom>
        <a:solidFill>
          <a:srgbClr val="E146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B</a:t>
          </a:r>
        </a:p>
      </dsp:txBody>
      <dsp:txXfrm>
        <a:off x="675672" y="548529"/>
        <a:ext cx="504800" cy="158813"/>
      </dsp:txXfrm>
    </dsp:sp>
    <dsp:sp modelId="{69FC55CD-D8C6-2F4C-9D22-3ABB1DD6A373}">
      <dsp:nvSpPr>
        <dsp:cNvPr id="0" name=""/>
        <dsp:cNvSpPr/>
      </dsp:nvSpPr>
      <dsp:spPr>
        <a:xfrm>
          <a:off x="1248536" y="140151"/>
          <a:ext cx="567191" cy="453753"/>
        </a:xfrm>
        <a:prstGeom prst="rect">
          <a:avLst/>
        </a:prstGeom>
        <a:solidFill>
          <a:schemeClr val="accent2">
            <a:tint val="50000"/>
            <a:hueOff val="3371357"/>
            <a:satOff val="-4627"/>
            <a:lumOff val="7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47320-C99F-964B-8B89-129744B37891}">
      <dsp:nvSpPr>
        <dsp:cNvPr id="0" name=""/>
        <dsp:cNvSpPr/>
      </dsp:nvSpPr>
      <dsp:spPr>
        <a:xfrm>
          <a:off x="1299583" y="548529"/>
          <a:ext cx="504800" cy="158813"/>
        </a:xfrm>
        <a:prstGeom prst="wedgeRectCallout">
          <a:avLst>
            <a:gd name="adj1" fmla="val 20250"/>
            <a:gd name="adj2" fmla="val -60700"/>
          </a:avLst>
        </a:prstGeom>
        <a:solidFill>
          <a:srgbClr val="EA82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C</a:t>
          </a:r>
        </a:p>
      </dsp:txBody>
      <dsp:txXfrm>
        <a:off x="1299583" y="548529"/>
        <a:ext cx="504800" cy="158813"/>
      </dsp:txXfrm>
    </dsp:sp>
    <dsp:sp modelId="{5348A474-DFF9-3249-8CC7-F1655ACD9AB7}">
      <dsp:nvSpPr>
        <dsp:cNvPr id="0" name=""/>
        <dsp:cNvSpPr/>
      </dsp:nvSpPr>
      <dsp:spPr>
        <a:xfrm>
          <a:off x="1872446" y="140151"/>
          <a:ext cx="567191" cy="453753"/>
        </a:xfrm>
        <a:prstGeom prst="rect">
          <a:avLst/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17641-1C9D-EC47-A2EA-74C64FB06325}">
      <dsp:nvSpPr>
        <dsp:cNvPr id="0" name=""/>
        <dsp:cNvSpPr/>
      </dsp:nvSpPr>
      <dsp:spPr>
        <a:xfrm>
          <a:off x="1923493" y="548529"/>
          <a:ext cx="504800" cy="158813"/>
        </a:xfrm>
        <a:prstGeom prst="wedgeRectCallout">
          <a:avLst>
            <a:gd name="adj1" fmla="val 20250"/>
            <a:gd name="adj2" fmla="val -607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D</a:t>
          </a:r>
        </a:p>
      </dsp:txBody>
      <dsp:txXfrm>
        <a:off x="1923493" y="548529"/>
        <a:ext cx="504800" cy="1588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23340-8281-F844-AC72-7DB5158C55A6}">
      <dsp:nvSpPr>
        <dsp:cNvPr id="0" name=""/>
        <dsp:cNvSpPr/>
      </dsp:nvSpPr>
      <dsp:spPr>
        <a:xfrm rot="3424460">
          <a:off x="231753" y="952966"/>
          <a:ext cx="347995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347995" y="2865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FD1EF-01AE-5449-A86A-A21E93923048}">
      <dsp:nvSpPr>
        <dsp:cNvPr id="0" name=""/>
        <dsp:cNvSpPr/>
      </dsp:nvSpPr>
      <dsp:spPr>
        <a:xfrm rot="1191333">
          <a:off x="349488" y="772909"/>
          <a:ext cx="305722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305722" y="2865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211F-D13E-C848-939F-2783E3A89E57}">
      <dsp:nvSpPr>
        <dsp:cNvPr id="0" name=""/>
        <dsp:cNvSpPr/>
      </dsp:nvSpPr>
      <dsp:spPr>
        <a:xfrm rot="20408667">
          <a:off x="349488" y="571934"/>
          <a:ext cx="305722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305722" y="2865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48108-A189-3244-8EA3-C87920AA3D90}">
      <dsp:nvSpPr>
        <dsp:cNvPr id="0" name=""/>
        <dsp:cNvSpPr/>
      </dsp:nvSpPr>
      <dsp:spPr>
        <a:xfrm rot="18175540">
          <a:off x="231753" y="391878"/>
          <a:ext cx="347995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347995" y="28652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2A8D4-0069-ED41-9503-56898F9C1B20}">
      <dsp:nvSpPr>
        <dsp:cNvPr id="0" name=""/>
        <dsp:cNvSpPr/>
      </dsp:nvSpPr>
      <dsp:spPr>
        <a:xfrm>
          <a:off x="-31698" y="452418"/>
          <a:ext cx="511559" cy="4973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1A427C-C501-8F41-93A2-7E23083E1ED3}">
      <dsp:nvSpPr>
        <dsp:cNvPr id="0" name=""/>
        <dsp:cNvSpPr/>
      </dsp:nvSpPr>
      <dsp:spPr>
        <a:xfrm>
          <a:off x="447707" y="62435"/>
          <a:ext cx="230562" cy="23056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A</a:t>
          </a:r>
        </a:p>
      </dsp:txBody>
      <dsp:txXfrm>
        <a:off x="481472" y="96200"/>
        <a:ext cx="163032" cy="163032"/>
      </dsp:txXfrm>
    </dsp:sp>
    <dsp:sp modelId="{9ABACB43-9FBF-6841-B46F-966920BFBAD6}">
      <dsp:nvSpPr>
        <dsp:cNvPr id="0" name=""/>
        <dsp:cNvSpPr/>
      </dsp:nvSpPr>
      <dsp:spPr>
        <a:xfrm>
          <a:off x="639270" y="394231"/>
          <a:ext cx="230562" cy="230562"/>
        </a:xfrm>
        <a:prstGeom prst="ellipse">
          <a:avLst/>
        </a:prstGeom>
        <a:solidFill>
          <a:srgbClr val="E146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B</a:t>
          </a:r>
        </a:p>
      </dsp:txBody>
      <dsp:txXfrm>
        <a:off x="673035" y="427996"/>
        <a:ext cx="163032" cy="163032"/>
      </dsp:txXfrm>
    </dsp:sp>
    <dsp:sp modelId="{DCDEC1BC-956B-1D47-9FFC-B6AE26ED8BC9}">
      <dsp:nvSpPr>
        <dsp:cNvPr id="0" name=""/>
        <dsp:cNvSpPr/>
      </dsp:nvSpPr>
      <dsp:spPr>
        <a:xfrm>
          <a:off x="639270" y="777355"/>
          <a:ext cx="230562" cy="230562"/>
        </a:xfrm>
        <a:prstGeom prst="ellipse">
          <a:avLst/>
        </a:prstGeom>
        <a:solidFill>
          <a:srgbClr val="EA82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</a:t>
          </a:r>
        </a:p>
      </dsp:txBody>
      <dsp:txXfrm>
        <a:off x="673035" y="811120"/>
        <a:ext cx="163032" cy="163032"/>
      </dsp:txXfrm>
    </dsp:sp>
    <dsp:sp modelId="{6C10C27E-57EF-E744-9287-8C4B766A1BC1}">
      <dsp:nvSpPr>
        <dsp:cNvPr id="0" name=""/>
        <dsp:cNvSpPr/>
      </dsp:nvSpPr>
      <dsp:spPr>
        <a:xfrm>
          <a:off x="447707" y="1109151"/>
          <a:ext cx="230562" cy="23056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</a:t>
          </a:r>
        </a:p>
      </dsp:txBody>
      <dsp:txXfrm>
        <a:off x="481472" y="1142916"/>
        <a:ext cx="163032" cy="163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5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290BE6-06ED-414D-92FB-F0E83253EA43}"/>
              </a:ext>
            </a:extLst>
          </p:cNvPr>
          <p:cNvSpPr/>
          <p:nvPr userDrawn="1"/>
        </p:nvSpPr>
        <p:spPr>
          <a:xfrm>
            <a:off x="349239" y="1544160"/>
            <a:ext cx="2989312" cy="24595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187FC8-9B85-5548-B738-5B2A7B7B2D6D}"/>
              </a:ext>
            </a:extLst>
          </p:cNvPr>
          <p:cNvSpPr/>
          <p:nvPr userDrawn="1"/>
        </p:nvSpPr>
        <p:spPr>
          <a:xfrm>
            <a:off x="349239" y="4204712"/>
            <a:ext cx="2989312" cy="2335788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30428B-CF83-9F49-B607-4396E5095C11}"/>
              </a:ext>
            </a:extLst>
          </p:cNvPr>
          <p:cNvSpPr txBox="1"/>
          <p:nvPr userDrawn="1"/>
        </p:nvSpPr>
        <p:spPr>
          <a:xfrm>
            <a:off x="1321535" y="307752"/>
            <a:ext cx="709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RECURSOS GRÁFICOS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806A80-27A1-D345-BFA5-64AB71E6628E}"/>
              </a:ext>
            </a:extLst>
          </p:cNvPr>
          <p:cNvSpPr txBox="1"/>
          <p:nvPr userDrawn="1"/>
        </p:nvSpPr>
        <p:spPr>
          <a:xfrm>
            <a:off x="349239" y="1623249"/>
            <a:ext cx="1342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" pitchFamily="2" charset="0"/>
              </a:rPr>
              <a:t>CONTACTO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E8DDB7-52CA-CD47-8BD8-A1B8FDB361D7}"/>
              </a:ext>
            </a:extLst>
          </p:cNvPr>
          <p:cNvSpPr txBox="1"/>
          <p:nvPr userDrawn="1"/>
        </p:nvSpPr>
        <p:spPr>
          <a:xfrm>
            <a:off x="388021" y="4293977"/>
            <a:ext cx="1567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" pitchFamily="2" charset="0"/>
              </a:rPr>
              <a:t>REDES SOCIALES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F39B8D-ACE6-3948-AEC5-5C4AE967BFD5}"/>
              </a:ext>
            </a:extLst>
          </p:cNvPr>
          <p:cNvSpPr/>
          <p:nvPr userDrawn="1"/>
        </p:nvSpPr>
        <p:spPr>
          <a:xfrm>
            <a:off x="3527965" y="1553908"/>
            <a:ext cx="2989312" cy="499634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72E024D-0C22-6B40-85D9-C8CE5B305850}"/>
              </a:ext>
            </a:extLst>
          </p:cNvPr>
          <p:cNvSpPr/>
          <p:nvPr userDrawn="1"/>
        </p:nvSpPr>
        <p:spPr>
          <a:xfrm>
            <a:off x="6706691" y="1544160"/>
            <a:ext cx="2145207" cy="49963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8FC97B-8EE3-2A4D-AD56-52C6369C764C}"/>
              </a:ext>
            </a:extLst>
          </p:cNvPr>
          <p:cNvSpPr txBox="1"/>
          <p:nvPr userDrawn="1"/>
        </p:nvSpPr>
        <p:spPr>
          <a:xfrm>
            <a:off x="3527965" y="1632997"/>
            <a:ext cx="1011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" pitchFamily="2" charset="0"/>
              </a:rPr>
              <a:t>GRÁFICAS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8540EA-5D95-4D4F-84BC-7712A71BC4FB}"/>
              </a:ext>
            </a:extLst>
          </p:cNvPr>
          <p:cNvSpPr txBox="1"/>
          <p:nvPr userDrawn="1"/>
        </p:nvSpPr>
        <p:spPr>
          <a:xfrm>
            <a:off x="6728835" y="1607860"/>
            <a:ext cx="206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  <a:latin typeface="Helvetica" pitchFamily="2" charset="0"/>
              </a:rPr>
              <a:t>INSTITUCIONALES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D9D99A-3C83-994F-B888-FBAE1CA2D030}"/>
              </a:ext>
            </a:extLst>
          </p:cNvPr>
          <p:cNvSpPr txBox="1"/>
          <p:nvPr userDrawn="1"/>
        </p:nvSpPr>
        <p:spPr>
          <a:xfrm>
            <a:off x="292100" y="724492"/>
            <a:ext cx="855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Helvetica" pitchFamily="2" charset="0"/>
              </a:rPr>
              <a:t>Completa tus presentaciones con estos recursos editables. Puedes redimensionarlas sin perder calidad, cambiar el color de relleno, la opacidad, etc. </a:t>
            </a:r>
            <a:r>
              <a:rPr lang="es-ES" sz="1200" b="1" dirty="0">
                <a:solidFill>
                  <a:schemeClr val="bg1"/>
                </a:solidFill>
                <a:latin typeface="Helvetica" pitchFamily="2" charset="0"/>
              </a:rPr>
              <a:t>Recuerda que los gráficos institucionales </a:t>
            </a:r>
            <a:r>
              <a:rPr lang="es-ES" sz="1200" u="sng" dirty="0">
                <a:solidFill>
                  <a:srgbClr val="FF0000"/>
                </a:solidFill>
                <a:latin typeface="Helvetica" pitchFamily="2" charset="0"/>
              </a:rPr>
              <a:t>NO PUEDEN SER MODIFICADOS </a:t>
            </a:r>
            <a:r>
              <a:rPr lang="es-ES" sz="1200" b="1" dirty="0">
                <a:solidFill>
                  <a:schemeClr val="bg1"/>
                </a:solidFill>
                <a:latin typeface="Helvetica" pitchFamily="2" charset="0"/>
              </a:rPr>
              <a:t>en color o con efectos, y al editar el tamaño se deberá mantener su proporción. </a:t>
            </a:r>
            <a:endParaRPr lang="en-US" sz="12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4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1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9234-C40E-7644-9B01-5A0A2689B92C}" type="datetimeFigureOut">
              <a:rPr lang="en-US" smtClean="0"/>
              <a:t>25/01/22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27D-E291-4146-89F2-962DE96F59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7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0" Type="http://schemas.microsoft.com/office/2007/relationships/diagramDrawing" Target="../diagrams/drawing3.xml"/><Relationship Id="rId21" Type="http://schemas.openxmlformats.org/officeDocument/2006/relationships/diagramData" Target="../diagrams/data4.xml"/><Relationship Id="rId22" Type="http://schemas.openxmlformats.org/officeDocument/2006/relationships/diagramLayout" Target="../diagrams/layout4.xml"/><Relationship Id="rId23" Type="http://schemas.openxmlformats.org/officeDocument/2006/relationships/diagramQuickStyle" Target="../diagrams/quickStyle4.xml"/><Relationship Id="rId24" Type="http://schemas.openxmlformats.org/officeDocument/2006/relationships/diagramColors" Target="../diagrams/colors4.xml"/><Relationship Id="rId25" Type="http://schemas.microsoft.com/office/2007/relationships/diagramDrawing" Target="../diagrams/drawing4.xml"/><Relationship Id="rId26" Type="http://schemas.openxmlformats.org/officeDocument/2006/relationships/diagramData" Target="../diagrams/data5.xml"/><Relationship Id="rId27" Type="http://schemas.openxmlformats.org/officeDocument/2006/relationships/diagramLayout" Target="../diagrams/layout5.xml"/><Relationship Id="rId28" Type="http://schemas.openxmlformats.org/officeDocument/2006/relationships/diagramQuickStyle" Target="../diagrams/quickStyle5.xml"/><Relationship Id="rId29" Type="http://schemas.openxmlformats.org/officeDocument/2006/relationships/diagramColors" Target="../diagrams/colors5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30" Type="http://schemas.microsoft.com/office/2007/relationships/diagramDrawing" Target="../diagrams/drawing5.xml"/><Relationship Id="rId31" Type="http://schemas.openxmlformats.org/officeDocument/2006/relationships/diagramData" Target="../diagrams/data6.xml"/><Relationship Id="rId32" Type="http://schemas.openxmlformats.org/officeDocument/2006/relationships/diagramLayout" Target="../diagrams/layout6.xml"/><Relationship Id="rId9" Type="http://schemas.openxmlformats.org/officeDocument/2006/relationships/diagramColors" Target="../diagrams/colors1.xml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33" Type="http://schemas.openxmlformats.org/officeDocument/2006/relationships/diagramQuickStyle" Target="../diagrams/quickStyle6.xml"/><Relationship Id="rId34" Type="http://schemas.openxmlformats.org/officeDocument/2006/relationships/diagramColors" Target="../diagrams/colors6.xml"/><Relationship Id="rId35" Type="http://schemas.microsoft.com/office/2007/relationships/diagramDrawing" Target="../diagrams/drawing6.xml"/><Relationship Id="rId36" Type="http://schemas.openxmlformats.org/officeDocument/2006/relationships/diagramData" Target="../diagrams/data7.xml"/><Relationship Id="rId10" Type="http://schemas.microsoft.com/office/2007/relationships/diagramDrawing" Target="../diagrams/drawing1.xml"/><Relationship Id="rId11" Type="http://schemas.openxmlformats.org/officeDocument/2006/relationships/diagramData" Target="../diagrams/data2.xml"/><Relationship Id="rId12" Type="http://schemas.openxmlformats.org/officeDocument/2006/relationships/diagramLayout" Target="../diagrams/layout2.xml"/><Relationship Id="rId13" Type="http://schemas.openxmlformats.org/officeDocument/2006/relationships/diagramQuickStyle" Target="../diagrams/quickStyle2.xml"/><Relationship Id="rId14" Type="http://schemas.openxmlformats.org/officeDocument/2006/relationships/diagramColors" Target="../diagrams/colors2.xml"/><Relationship Id="rId15" Type="http://schemas.microsoft.com/office/2007/relationships/diagramDrawing" Target="../diagrams/drawing2.xml"/><Relationship Id="rId16" Type="http://schemas.openxmlformats.org/officeDocument/2006/relationships/diagramData" Target="../diagrams/data3.xml"/><Relationship Id="rId17" Type="http://schemas.openxmlformats.org/officeDocument/2006/relationships/diagramLayout" Target="../diagrams/layout3.xml"/><Relationship Id="rId18" Type="http://schemas.openxmlformats.org/officeDocument/2006/relationships/diagramQuickStyle" Target="../diagrams/quickStyle3.xml"/><Relationship Id="rId19" Type="http://schemas.openxmlformats.org/officeDocument/2006/relationships/diagramColors" Target="../diagrams/colors3.xml"/><Relationship Id="rId37" Type="http://schemas.openxmlformats.org/officeDocument/2006/relationships/diagramLayout" Target="../diagrams/layout7.xml"/><Relationship Id="rId38" Type="http://schemas.openxmlformats.org/officeDocument/2006/relationships/diagramQuickStyle" Target="../diagrams/quickStyle7.xml"/><Relationship Id="rId39" Type="http://schemas.openxmlformats.org/officeDocument/2006/relationships/diagramColors" Target="../diagrams/colors7.xml"/><Relationship Id="rId40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ortada 1_Mesa de trabajo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234"/>
            <a:ext cx="9226985" cy="6919698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5D589C7F-868C-4AF5-A910-76DB6D4E5CF7}"/>
              </a:ext>
            </a:extLst>
          </p:cNvPr>
          <p:cNvSpPr txBox="1"/>
          <p:nvPr/>
        </p:nvSpPr>
        <p:spPr bwMode="auto">
          <a:xfrm>
            <a:off x="1196510" y="2526075"/>
            <a:ext cx="9525000" cy="14496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8284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0" dirty="0" smtClean="0">
                <a:latin typeface="Arial"/>
                <a:ea typeface="+mn-ea"/>
                <a:cs typeface="Arial"/>
              </a:rPr>
              <a:t>Título de la </a:t>
            </a:r>
            <a:endParaRPr lang="en-US" sz="5400" b="1" kern="100" dirty="0" smtClean="0">
              <a:latin typeface="Arial"/>
              <a:ea typeface="+mn-ea"/>
              <a:cs typeface="Arial"/>
            </a:endParaRPr>
          </a:p>
          <a:p>
            <a:pPr algn="ctr" defTabSz="18284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0" dirty="0" smtClean="0">
                <a:latin typeface="Arial"/>
                <a:ea typeface="+mn-ea"/>
                <a:cs typeface="Arial"/>
              </a:rPr>
              <a:t>presentación</a:t>
            </a:r>
            <a:endParaRPr lang="ru-RU" sz="5400" b="1" kern="100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93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xmlns="" id="{CD65DDD0-2E08-46A2-A10B-0EE91A8F0863}"/>
              </a:ext>
            </a:extLst>
          </p:cNvPr>
          <p:cNvSpPr/>
          <p:nvPr/>
        </p:nvSpPr>
        <p:spPr>
          <a:xfrm>
            <a:off x="-137170" y="4218652"/>
            <a:ext cx="9481316" cy="285378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6F18FB1C-5B3A-4F63-8C4E-67948D2F5825}"/>
              </a:ext>
            </a:extLst>
          </p:cNvPr>
          <p:cNvSpPr/>
          <p:nvPr/>
        </p:nvSpPr>
        <p:spPr>
          <a:xfrm>
            <a:off x="922133" y="4917562"/>
            <a:ext cx="7409211" cy="1238226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588539" y="1826349"/>
            <a:ext cx="3547994" cy="16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Arial"/>
                <a:cs typeface="Arial"/>
              </a:rPr>
              <a:t>Lorem ipsum dolor sit amet, consectetur adipiscing.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Arial"/>
                <a:cs typeface="Arial"/>
              </a:rPr>
              <a:t>Suspendisse blandit sem vitae justo lacinia, sedes lacinia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estus </a:t>
            </a:r>
            <a:endParaRPr lang="ru-RU" sz="1400" dirty="0"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Arial"/>
                <a:cs typeface="Arial"/>
              </a:rPr>
              <a:t>fermentum. Integer euse molestie lacus. </a:t>
            </a: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5116454" y="1826349"/>
            <a:ext cx="3214890" cy="20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Arial"/>
                <a:cs typeface="Arial"/>
              </a:rPr>
              <a:t>Fermentum. Integer eu molestie lacus.  Ut quis lorem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Arial"/>
                <a:cs typeface="Arial"/>
              </a:rPr>
              <a:t>augue. Ut vulputate varius massa, id dictum mi tristique sitero amet. Curabitur justo pretium sagittis tortor romo</a:t>
            </a:r>
          </a:p>
        </p:txBody>
      </p:sp>
      <p:cxnSp>
        <p:nvCxnSpPr>
          <p:cNvPr id="29" name="Straight Connector 3">
            <a:extLst>
              <a:ext uri="{FF2B5EF4-FFF2-40B4-BE49-F238E27FC236}">
                <a16:creationId xmlns:a16="http://schemas.microsoft.com/office/drawing/2014/main" xmlns="" id="{F91EF6B5-B10A-4F63-A0C8-C1CAF4A21703}"/>
              </a:ext>
            </a:extLst>
          </p:cNvPr>
          <p:cNvCxnSpPr>
            <a:cxnSpLocks/>
          </p:cNvCxnSpPr>
          <p:nvPr/>
        </p:nvCxnSpPr>
        <p:spPr bwMode="auto">
          <a:xfrm>
            <a:off x="-3604270" y="1094033"/>
            <a:ext cx="6934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">
            <a:extLst>
              <a:ext uri="{FF2B5EF4-FFF2-40B4-BE49-F238E27FC236}">
                <a16:creationId xmlns:a16="http://schemas.microsoft.com/office/drawing/2014/main" xmlns="" id="{5D589C7F-868C-4AF5-A910-76DB6D4E5CF7}"/>
              </a:ext>
            </a:extLst>
          </p:cNvPr>
          <p:cNvSpPr txBox="1"/>
          <p:nvPr/>
        </p:nvSpPr>
        <p:spPr bwMode="auto">
          <a:xfrm>
            <a:off x="353954" y="571500"/>
            <a:ext cx="9525000" cy="5027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1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Diapositiva 1</a:t>
            </a:r>
            <a:endParaRPr lang="ru-RU" sz="3200" b="1" kern="100" dirty="0">
              <a:solidFill>
                <a:schemeClr val="accent2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1295747" y="5072449"/>
            <a:ext cx="69021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r>
              <a:rPr lang="en-GB" sz="2800" baseline="30000" dirty="0">
                <a:solidFill>
                  <a:schemeClr val="bg1"/>
                </a:solidFill>
                <a:latin typeface="Arial"/>
                <a:cs typeface="Arial"/>
              </a:rPr>
              <a:t>SADIPISCING ELITESI PRAESENT ETES QUAM DIAMES MORBIS MALESUDA NISL EPSUM, EGET DIGNISSIM ESTUS MORONO PORTOS CORDO</a:t>
            </a:r>
            <a:r>
              <a:rPr lang="en-GB" sz="2800" baseline="30000" dirty="0" smtClean="0">
                <a:solidFill>
                  <a:schemeClr val="bg1"/>
                </a:solidFill>
                <a:latin typeface="Arial"/>
                <a:cs typeface="Arial"/>
              </a:rPr>
              <a:t>” </a:t>
            </a:r>
            <a:endParaRPr lang="en-GB" sz="2800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85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0F9CBF1-1051-487D-AC39-2D80F03E0832}"/>
              </a:ext>
            </a:extLst>
          </p:cNvPr>
          <p:cNvSpPr/>
          <p:nvPr/>
        </p:nvSpPr>
        <p:spPr>
          <a:xfrm>
            <a:off x="1" y="3317310"/>
            <a:ext cx="9144000" cy="3540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xmlns="" id="{0317E2AC-23F5-4C37-A15A-E3B9EAECBC5F}"/>
              </a:ext>
            </a:extLst>
          </p:cNvPr>
          <p:cNvSpPr/>
          <p:nvPr/>
        </p:nvSpPr>
        <p:spPr bwMode="auto">
          <a:xfrm>
            <a:off x="855471" y="2165773"/>
            <a:ext cx="1947379" cy="1947379"/>
          </a:xfrm>
          <a:prstGeom prst="ellipse">
            <a:avLst/>
          </a:prstGeom>
          <a:solidFill>
            <a:srgbClr val="BB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xmlns="" id="{22E128BA-681B-4D5E-92BA-03735C0582A3}"/>
              </a:ext>
            </a:extLst>
          </p:cNvPr>
          <p:cNvSpPr/>
          <p:nvPr/>
        </p:nvSpPr>
        <p:spPr bwMode="auto">
          <a:xfrm>
            <a:off x="3634820" y="2165773"/>
            <a:ext cx="1947379" cy="1947379"/>
          </a:xfrm>
          <a:prstGeom prst="ellipse">
            <a:avLst/>
          </a:prstGeom>
          <a:solidFill>
            <a:srgbClr val="BB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xmlns="" id="{2317D2AE-6FF2-4C20-BB9F-4CFB0D27D1D6}"/>
              </a:ext>
            </a:extLst>
          </p:cNvPr>
          <p:cNvSpPr/>
          <p:nvPr/>
        </p:nvSpPr>
        <p:spPr bwMode="auto">
          <a:xfrm>
            <a:off x="6473332" y="2165773"/>
            <a:ext cx="1947379" cy="1947379"/>
          </a:xfrm>
          <a:prstGeom prst="ellipse">
            <a:avLst/>
          </a:prstGeom>
          <a:solidFill>
            <a:srgbClr val="BB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55471" y="4296171"/>
            <a:ext cx="1947379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200" dirty="0">
                <a:latin typeface="Arial"/>
                <a:cs typeface="Arial"/>
              </a:rPr>
              <a:t>Lorem ipsum dolor sit amet, consectetur adipiscing.</a:t>
            </a:r>
          </a:p>
          <a:p>
            <a:pPr eaLnBrk="1" hangingPunct="1">
              <a:lnSpc>
                <a:spcPct val="150000"/>
              </a:lnSpc>
            </a:pPr>
            <a:r>
              <a:rPr lang="en-US" sz="1200" dirty="0">
                <a:latin typeface="Arial"/>
                <a:cs typeface="Arial"/>
              </a:rPr>
              <a:t>Suspendisse blandit sem vitae justo lacinia, sedes lacinia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estus </a:t>
            </a:r>
            <a:endParaRPr lang="ru-RU" sz="1200" dirty="0"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200" dirty="0">
                <a:latin typeface="Arial"/>
                <a:cs typeface="Arial"/>
              </a:rPr>
              <a:t>fermentum. Integer euse molestie lacus. </a:t>
            </a:r>
          </a:p>
        </p:txBody>
      </p:sp>
      <p:cxnSp>
        <p:nvCxnSpPr>
          <p:cNvPr id="14" name="Straight Connector 3">
            <a:extLst>
              <a:ext uri="{FF2B5EF4-FFF2-40B4-BE49-F238E27FC236}">
                <a16:creationId xmlns:a16="http://schemas.microsoft.com/office/drawing/2014/main" xmlns="" id="{F91EF6B5-B10A-4F63-A0C8-C1CAF4A21703}"/>
              </a:ext>
            </a:extLst>
          </p:cNvPr>
          <p:cNvCxnSpPr>
            <a:cxnSpLocks/>
          </p:cNvCxnSpPr>
          <p:nvPr/>
        </p:nvCxnSpPr>
        <p:spPr bwMode="auto">
          <a:xfrm>
            <a:off x="-3604270" y="1094033"/>
            <a:ext cx="6934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:a16="http://schemas.microsoft.com/office/drawing/2014/main" xmlns="" id="{5D589C7F-868C-4AF5-A910-76DB6D4E5CF7}"/>
              </a:ext>
            </a:extLst>
          </p:cNvPr>
          <p:cNvSpPr txBox="1"/>
          <p:nvPr/>
        </p:nvSpPr>
        <p:spPr bwMode="auto">
          <a:xfrm>
            <a:off x="353954" y="571500"/>
            <a:ext cx="9525000" cy="5027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1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Diapositiva </a:t>
            </a:r>
            <a:r>
              <a:rPr lang="en-US" sz="3200" b="1" kern="1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2</a:t>
            </a:r>
            <a:endParaRPr lang="ru-RU" sz="3200" b="1" kern="100" dirty="0">
              <a:solidFill>
                <a:schemeClr val="accent2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634820" y="4299961"/>
            <a:ext cx="1947379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200" dirty="0">
                <a:latin typeface="Arial"/>
                <a:cs typeface="Arial"/>
              </a:rPr>
              <a:t>Lorem ipsum dolor sit amet, consectetur adipiscing.</a:t>
            </a:r>
          </a:p>
          <a:p>
            <a:pPr eaLnBrk="1" hangingPunct="1">
              <a:lnSpc>
                <a:spcPct val="150000"/>
              </a:lnSpc>
            </a:pPr>
            <a:r>
              <a:rPr lang="en-US" sz="1200" dirty="0">
                <a:latin typeface="Arial"/>
                <a:cs typeface="Arial"/>
              </a:rPr>
              <a:t>Suspendisse blandit sem vitae justo lacinia, sedes lacinia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estus </a:t>
            </a:r>
            <a:endParaRPr lang="ru-RU" sz="1200" dirty="0"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200" dirty="0">
                <a:latin typeface="Arial"/>
                <a:cs typeface="Arial"/>
              </a:rPr>
              <a:t>fermentum. Integer euse molestie lacus. 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6473332" y="4340491"/>
            <a:ext cx="1947379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200" dirty="0">
                <a:latin typeface="Arial"/>
                <a:cs typeface="Arial"/>
              </a:rPr>
              <a:t>Lorem ipsum dolor sit amet, consectetur adipiscing.</a:t>
            </a:r>
          </a:p>
          <a:p>
            <a:pPr eaLnBrk="1" hangingPunct="1">
              <a:lnSpc>
                <a:spcPct val="150000"/>
              </a:lnSpc>
            </a:pPr>
            <a:r>
              <a:rPr lang="en-US" sz="1200" dirty="0">
                <a:latin typeface="Arial"/>
                <a:cs typeface="Arial"/>
              </a:rPr>
              <a:t>Suspendisse blandit sem vitae justo lacinia, sedes lacinia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estus </a:t>
            </a:r>
            <a:endParaRPr lang="ru-RU" sz="1200" dirty="0">
              <a:latin typeface="Arial"/>
              <a:cs typeface="Arial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200" dirty="0">
                <a:latin typeface="Arial"/>
                <a:cs typeface="Arial"/>
              </a:rPr>
              <a:t>fermentum. Integer euse molestie lacus. </a:t>
            </a:r>
          </a:p>
        </p:txBody>
      </p:sp>
    </p:spTree>
    <p:extLst>
      <p:ext uri="{BB962C8B-B14F-4D97-AF65-F5344CB8AC3E}">
        <p14:creationId xmlns:p14="http://schemas.microsoft.com/office/powerpoint/2010/main" val="54645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xmlns="" id="{F91EF6B5-B10A-4F63-A0C8-C1CAF4A21703}"/>
              </a:ext>
            </a:extLst>
          </p:cNvPr>
          <p:cNvCxnSpPr>
            <a:cxnSpLocks/>
          </p:cNvCxnSpPr>
          <p:nvPr/>
        </p:nvCxnSpPr>
        <p:spPr bwMode="auto">
          <a:xfrm>
            <a:off x="-3604270" y="1094033"/>
            <a:ext cx="6934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xmlns="" id="{5D589C7F-868C-4AF5-A910-76DB6D4E5CF7}"/>
              </a:ext>
            </a:extLst>
          </p:cNvPr>
          <p:cNvSpPr txBox="1"/>
          <p:nvPr/>
        </p:nvSpPr>
        <p:spPr bwMode="auto">
          <a:xfrm>
            <a:off x="353954" y="571500"/>
            <a:ext cx="3410806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1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Diapositiva </a:t>
            </a:r>
            <a:r>
              <a:rPr lang="en-US" sz="3200" b="1" kern="1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3</a:t>
            </a:r>
            <a:endParaRPr lang="ru-RU" sz="3200" b="1" kern="100" dirty="0">
              <a:solidFill>
                <a:schemeClr val="accent2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A6A28774-F11F-4D9C-8EC7-2AADB7F819E6}"/>
              </a:ext>
            </a:extLst>
          </p:cNvPr>
          <p:cNvSpPr/>
          <p:nvPr/>
        </p:nvSpPr>
        <p:spPr>
          <a:xfrm>
            <a:off x="0" y="3707955"/>
            <a:ext cx="9239792" cy="3150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xmlns="" id="{9B83703B-54FE-438B-BC12-8D6430DFB3FB}"/>
              </a:ext>
            </a:extLst>
          </p:cNvPr>
          <p:cNvSpPr/>
          <p:nvPr/>
        </p:nvSpPr>
        <p:spPr bwMode="auto">
          <a:xfrm>
            <a:off x="434594" y="4632817"/>
            <a:ext cx="1354519" cy="1354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BB493C"/>
              </a:solidFill>
              <a:latin typeface="Arial"/>
              <a:cs typeface="Arial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926781" y="4030035"/>
            <a:ext cx="257269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LOREM IPSUM DOLOR SIT AMET CONSECTETUR ADIPISCING SUSPENDISSE BITAE JUSTO LACINIA SEDES LACINIA NULLA ESTUS FERMENTUM</a:t>
            </a:r>
          </a:p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4" name="Picture Placeholder 2"/>
          <p:cNvSpPr>
            <a:spLocks noGrp="1" noChangeArrowheads="1"/>
          </p:cNvSpPr>
          <p:nvPr/>
        </p:nvSpPr>
        <p:spPr bwMode="auto">
          <a:xfrm>
            <a:off x="-6776437" y="-4043908"/>
            <a:ext cx="8382000" cy="113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434595" y="1744953"/>
            <a:ext cx="4169298" cy="136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Lorem ipsum dolor sit amet, consectetur adipiscing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blandit sem vitae justo lacinia, sedes lacinia fermentum estus.</a:t>
            </a:r>
          </a:p>
        </p:txBody>
      </p:sp>
      <p:sp>
        <p:nvSpPr>
          <p:cNvPr id="27" name="Marcador de contenido 2"/>
          <p:cNvSpPr>
            <a:spLocks noGrp="1"/>
          </p:cNvSpPr>
          <p:nvPr>
            <p:ph idx="1"/>
          </p:nvPr>
        </p:nvSpPr>
        <p:spPr>
          <a:xfrm>
            <a:off x="5080158" y="571500"/>
            <a:ext cx="3606642" cy="5767685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31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xmlns="" id="{C70417FC-3A4F-4848-8450-D25417B9360B}"/>
              </a:ext>
            </a:extLst>
          </p:cNvPr>
          <p:cNvSpPr/>
          <p:nvPr/>
        </p:nvSpPr>
        <p:spPr>
          <a:xfrm>
            <a:off x="488757" y="3231964"/>
            <a:ext cx="1915246" cy="319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xmlns="" id="{F91EF6B5-B10A-4F63-A0C8-C1CAF4A21703}"/>
              </a:ext>
            </a:extLst>
          </p:cNvPr>
          <p:cNvCxnSpPr>
            <a:cxnSpLocks/>
          </p:cNvCxnSpPr>
          <p:nvPr/>
        </p:nvCxnSpPr>
        <p:spPr bwMode="auto">
          <a:xfrm>
            <a:off x="-3604270" y="1094033"/>
            <a:ext cx="69342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5D589C7F-868C-4AF5-A910-76DB6D4E5CF7}"/>
              </a:ext>
            </a:extLst>
          </p:cNvPr>
          <p:cNvSpPr txBox="1"/>
          <p:nvPr/>
        </p:nvSpPr>
        <p:spPr bwMode="auto">
          <a:xfrm>
            <a:off x="353954" y="571500"/>
            <a:ext cx="3410806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100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Diapositiva </a:t>
            </a:r>
            <a:r>
              <a:rPr lang="en-US" sz="3200" b="1" kern="1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endParaRPr lang="ru-RU" sz="3200" b="1" kern="100" dirty="0">
              <a:solidFill>
                <a:schemeClr val="accent2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xmlns="" id="{C70417FC-3A4F-4848-8450-D25417B9360B}"/>
              </a:ext>
            </a:extLst>
          </p:cNvPr>
          <p:cNvSpPr/>
          <p:nvPr/>
        </p:nvSpPr>
        <p:spPr>
          <a:xfrm>
            <a:off x="2556403" y="3231964"/>
            <a:ext cx="1915246" cy="319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xmlns="" id="{C70417FC-3A4F-4848-8450-D25417B9360B}"/>
              </a:ext>
            </a:extLst>
          </p:cNvPr>
          <p:cNvSpPr/>
          <p:nvPr/>
        </p:nvSpPr>
        <p:spPr>
          <a:xfrm>
            <a:off x="4632709" y="3231964"/>
            <a:ext cx="1915246" cy="319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xmlns="" id="{C70417FC-3A4F-4848-8450-D25417B9360B}"/>
              </a:ext>
            </a:extLst>
          </p:cNvPr>
          <p:cNvSpPr/>
          <p:nvPr/>
        </p:nvSpPr>
        <p:spPr>
          <a:xfrm>
            <a:off x="6741882" y="3231964"/>
            <a:ext cx="1915246" cy="3198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05106" y="3481449"/>
            <a:ext cx="151746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Tema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Sonsectetur adipiscing elit varius orci tellus sollicitudin, non sollicitudin velit fringilla sonsectet adipiscing elit.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tellus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sollicitudin,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751225" y="3481449"/>
            <a:ext cx="151746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Tema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Sonsectetur adipiscing elit varius orci tellus sollicitudin, non sollicitudin velit fringilla sonsectet adipiscing elit.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tellus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sollicitudin, 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871738" y="3481449"/>
            <a:ext cx="151746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Tema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Sonsectetur adipiscing elit varius orci tellus sollicitudin, non sollicitudin velit fringilla sonsectet adipiscing elit.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tellus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sollicitudin, 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6946891" y="3486427"/>
            <a:ext cx="1517463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ヒラギノ角ゴ Pro W3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Tema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Sonsectetur adipiscing elit varius orci tellus sollicitudin, non sollicitudin velit fringilla sonsectet adipiscing elit.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tellus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sollicitudin,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41190" y="2381447"/>
            <a:ext cx="1054586" cy="105458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2987310" y="2381447"/>
            <a:ext cx="1054586" cy="105458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5107821" y="2352404"/>
            <a:ext cx="1054586" cy="105458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7182975" y="2346041"/>
            <a:ext cx="1054586" cy="105458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81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2E28F33-B995-984C-86BB-29C471377501}"/>
              </a:ext>
            </a:extLst>
          </p:cNvPr>
          <p:cNvGrpSpPr/>
          <p:nvPr/>
        </p:nvGrpSpPr>
        <p:grpSpPr>
          <a:xfrm>
            <a:off x="556830" y="2101268"/>
            <a:ext cx="2543510" cy="1005916"/>
            <a:chOff x="740894" y="2769650"/>
            <a:chExt cx="3706499" cy="14658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A7BA4BE-531C-A447-8559-5BA211FC8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760207" y="2769650"/>
              <a:ext cx="299343" cy="36693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637510F-C102-3340-B32C-2BFD02D32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774691" y="3353818"/>
              <a:ext cx="270375" cy="33796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6554F67-6188-DD42-8DED-4AC3037017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740894" y="3897541"/>
              <a:ext cx="337968" cy="33796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E1B1C25-F057-5C4C-863C-111E6461DE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1380443" y="2769652"/>
              <a:ext cx="260718" cy="3669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E585C1C-300B-0D4E-98D8-BABFB313C8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1421082" y="3348056"/>
              <a:ext cx="231750" cy="3476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51345AC-E032-274B-B678-4868824A3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1415359" y="3897541"/>
              <a:ext cx="337968" cy="33796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2E239D5-5B8D-6643-95D3-407B368116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1970138" y="2769650"/>
              <a:ext cx="366937" cy="3669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47C12ED-7CDB-DB48-878B-CFBD179A6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2013319" y="3353819"/>
              <a:ext cx="318656" cy="33796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186728B-DB79-FB47-A141-4A37AAAEE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2088875" y="3897541"/>
              <a:ext cx="337968" cy="33796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54418D8-E3AA-D74D-A779-AFDC7E1B4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2699534" y="2815740"/>
              <a:ext cx="366937" cy="2896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001E6D3-6FD6-DB45-94E2-14C560D2F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2719855" y="3399909"/>
              <a:ext cx="337968" cy="2607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6075DCC-AB03-824A-A244-0026F4CE1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2762391" y="3897541"/>
              <a:ext cx="337968" cy="3379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82792F8-E71C-EF45-B816-8B914AD64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3428930" y="2769650"/>
              <a:ext cx="280031" cy="36693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C8941E28-0E14-924D-9DC4-41EAFE6CE4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3451791" y="3353819"/>
              <a:ext cx="260718" cy="3379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C4606CB-1627-0146-9051-D737963B6C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3435907" y="3897541"/>
              <a:ext cx="337968" cy="3379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E6869F2-FB9B-5744-9100-3A1C6C26B3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4044028" y="2769650"/>
              <a:ext cx="366937" cy="36693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5DF119A5-657F-CC4D-A1CC-C2B22B48D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082129" y="3359580"/>
              <a:ext cx="337968" cy="32831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51099E1-C3DB-374F-A69D-130BFD56B6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4109425" y="3897541"/>
              <a:ext cx="337968" cy="33796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1DC16D1-F89C-4741-8081-357FC6284ED8}"/>
              </a:ext>
            </a:extLst>
          </p:cNvPr>
          <p:cNvGrpSpPr/>
          <p:nvPr/>
        </p:nvGrpSpPr>
        <p:grpSpPr>
          <a:xfrm>
            <a:off x="528632" y="4783004"/>
            <a:ext cx="2658451" cy="635928"/>
            <a:chOff x="723377" y="5281151"/>
            <a:chExt cx="3776991" cy="90349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DA9F982B-162A-D54D-A5F1-23F96966B7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3377" y="5281151"/>
              <a:ext cx="373300" cy="3733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9D15DDF-9669-714B-8C4D-7749F8B31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1846537" y="5281151"/>
              <a:ext cx="373300" cy="3733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727721E-993F-3740-9A36-D119F00B6C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84957" y="5281151"/>
              <a:ext cx="373300" cy="3733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798F56A-FE02-914D-BDA4-E07682C4E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2408117" y="5281151"/>
              <a:ext cx="373300" cy="3733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FBE4845-686D-894C-A850-598946EA1C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2969697" y="5281151"/>
              <a:ext cx="373300" cy="3733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2A071E6-4636-6349-926C-A6AD0D1148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3531277" y="5281151"/>
              <a:ext cx="373300" cy="3733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6687247C-6F2F-A44A-BA66-572DE7912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4092855" y="5281151"/>
              <a:ext cx="373300" cy="3733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4634979-76D7-164A-AA96-D27F4D08A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733233" y="5811345"/>
              <a:ext cx="373300" cy="3733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2427706-654F-7B45-84DD-FAC1F09AC7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1298872" y="5811345"/>
              <a:ext cx="373300" cy="3733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0E6EF507-44BD-2B4B-BE0D-DFF3B4C3AD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1864511" y="5811345"/>
              <a:ext cx="373300" cy="3733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02AB3A6-7DA8-B94A-AA1C-EA56FDCF3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2430150" y="5811345"/>
              <a:ext cx="373300" cy="3733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7A158A22-FE58-F247-950B-DD36A5A6C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995789" y="5811345"/>
              <a:ext cx="373300" cy="3733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3B78D65B-F162-3446-A53A-989F9BA68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3561428" y="5811345"/>
              <a:ext cx="373300" cy="37330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60530D5E-FA03-734F-92E0-FF8B0916C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4127068" y="5811345"/>
              <a:ext cx="373300" cy="373300"/>
            </a:xfrm>
            <a:prstGeom prst="rect">
              <a:avLst/>
            </a:prstGeom>
          </p:spPr>
        </p:pic>
      </p:grp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xmlns="" id="{7F081B8A-E8AA-F343-ABEE-8646D9DEB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914764"/>
              </p:ext>
            </p:extLst>
          </p:nvPr>
        </p:nvGraphicFramePr>
        <p:xfrm>
          <a:off x="3734504" y="2078368"/>
          <a:ext cx="1316588" cy="84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xmlns="" id="{55A72D7A-95DD-C945-A0B8-FE9D0870E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167340"/>
              </p:ext>
            </p:extLst>
          </p:nvPr>
        </p:nvGraphicFramePr>
        <p:xfrm>
          <a:off x="3753270" y="2935928"/>
          <a:ext cx="1339950" cy="490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xmlns="" id="{E4192CDA-045D-7041-A00D-E069DD9A5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182292"/>
              </p:ext>
            </p:extLst>
          </p:nvPr>
        </p:nvGraphicFramePr>
        <p:xfrm>
          <a:off x="5265063" y="3098359"/>
          <a:ext cx="1072559" cy="99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xmlns="" id="{E0A6577A-2388-3A4C-AFD8-8A23DEEC3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617571"/>
              </p:ext>
            </p:extLst>
          </p:nvPr>
        </p:nvGraphicFramePr>
        <p:xfrm>
          <a:off x="3650584" y="3620825"/>
          <a:ext cx="1360322" cy="34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xmlns="" id="{AFA162D8-D770-8144-AE38-6A932D400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772199"/>
              </p:ext>
            </p:extLst>
          </p:nvPr>
        </p:nvGraphicFramePr>
        <p:xfrm>
          <a:off x="3637083" y="5133975"/>
          <a:ext cx="1162063" cy="107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xmlns="" id="{CCF45B08-4C54-5D4B-89FF-097A9D429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280932"/>
              </p:ext>
            </p:extLst>
          </p:nvPr>
        </p:nvGraphicFramePr>
        <p:xfrm>
          <a:off x="3740126" y="4148483"/>
          <a:ext cx="2440353" cy="84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xmlns="" id="{5DC8E47A-DF16-1941-9068-2168A6B8E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420969"/>
              </p:ext>
            </p:extLst>
          </p:nvPr>
        </p:nvGraphicFramePr>
        <p:xfrm>
          <a:off x="5197827" y="5045753"/>
          <a:ext cx="1207033" cy="140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17BBCFC-4FA9-5A40-A984-AC49AE05BDFC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044365" y="4621741"/>
            <a:ext cx="542396" cy="8342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497BA4B5-1B9B-3D43-ACE8-EF2C39AD00DC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498658" y="5435073"/>
            <a:ext cx="542396" cy="83425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FFCCEB6-8514-EB46-B888-4579E4DCD84E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888592" y="4611282"/>
            <a:ext cx="542396" cy="8342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C963751-04AD-7943-B7F1-9E4F084A588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136583" y="3596203"/>
            <a:ext cx="1294405" cy="7082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37ADC73-560D-4047-B1F5-7C85AEAF3AB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128442" y="2852906"/>
            <a:ext cx="1302546" cy="7082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43E1DFE0-D695-F94C-AF6E-D31973D5ADB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128442" y="2144647"/>
            <a:ext cx="1294405" cy="7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8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310</Words>
  <Application>Microsoft Macintosh PowerPoint</Application>
  <PresentationFormat>Presentación en pantalla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gb m</cp:lastModifiedBy>
  <cp:revision>9</cp:revision>
  <dcterms:created xsi:type="dcterms:W3CDTF">2022-01-12T06:30:50Z</dcterms:created>
  <dcterms:modified xsi:type="dcterms:W3CDTF">2022-01-25T18:23:54Z</dcterms:modified>
</cp:coreProperties>
</file>