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9" r:id="rId4"/>
    <p:sldId id="262" r:id="rId5"/>
    <p:sldId id="265" r:id="rId6"/>
    <p:sldId id="266" r:id="rId7"/>
    <p:sldId id="267" r:id="rId8"/>
    <p:sldId id="270" r:id="rId9"/>
    <p:sldId id="269" r:id="rId10"/>
    <p:sldId id="268" r:id="rId11"/>
    <p:sldId id="264" r:id="rId12"/>
    <p:sldId id="271" r:id="rId13"/>
    <p:sldId id="272" r:id="rId14"/>
    <p:sldId id="263" r:id="rId15"/>
    <p:sldId id="277" r:id="rId16"/>
    <p:sldId id="276" r:id="rId17"/>
    <p:sldId id="273" r:id="rId18"/>
    <p:sldId id="275" r:id="rId19"/>
    <p:sldId id="274" r:id="rId20"/>
    <p:sldId id="279" r:id="rId2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086" autoAdjust="0"/>
  </p:normalViewPr>
  <p:slideViewPr>
    <p:cSldViewPr>
      <p:cViewPr varScale="1">
        <p:scale>
          <a:sx n="67" d="100"/>
          <a:sy n="67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55313B-6F1D-4270-836E-0597CD659509}" type="doc">
      <dgm:prSet loTypeId="urn:microsoft.com/office/officeart/2005/8/layout/list1" loCatId="list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es-MX"/>
        </a:p>
      </dgm:t>
    </dgm:pt>
    <dgm:pt modelId="{56C7AA04-79C0-482C-A09B-CD926BDE5CED}">
      <dgm:prSet phldrT="[Texto]" custT="1"/>
      <dgm:spPr/>
      <dgm:t>
        <a:bodyPr/>
        <a:lstStyle/>
        <a:p>
          <a:r>
            <a:rPr lang="es-MX" sz="1600" b="1" dirty="0" smtClean="0">
              <a:latin typeface="+mj-lt"/>
              <a:cs typeface="Arial" pitchFamily="34" charset="0"/>
            </a:rPr>
            <a:t>SUJETO: </a:t>
          </a:r>
          <a:r>
            <a:rPr lang="es-MX" sz="1600" dirty="0" smtClean="0">
              <a:latin typeface="+mj-lt"/>
              <a:cs typeface="Arial" pitchFamily="34" charset="0"/>
            </a:rPr>
            <a:t>El que desarrolla la actividad, el investigador</a:t>
          </a:r>
          <a:endParaRPr lang="es-MX" sz="1600" dirty="0">
            <a:latin typeface="+mj-lt"/>
            <a:cs typeface="Arial" pitchFamily="34" charset="0"/>
          </a:endParaRPr>
        </a:p>
      </dgm:t>
    </dgm:pt>
    <dgm:pt modelId="{474EC20C-0F09-4BD8-80FE-5AF3094F4AAE}" type="parTrans" cxnId="{4981E16B-BF04-43E6-BFA9-194B61E9FC39}">
      <dgm:prSet/>
      <dgm:spPr/>
      <dgm:t>
        <a:bodyPr/>
        <a:lstStyle/>
        <a:p>
          <a:endParaRPr lang="es-MX">
            <a:latin typeface="+mj-lt"/>
          </a:endParaRPr>
        </a:p>
      </dgm:t>
    </dgm:pt>
    <dgm:pt modelId="{C0EF28AD-E216-479F-B1AB-6A37099C78B2}" type="sibTrans" cxnId="{4981E16B-BF04-43E6-BFA9-194B61E9FC39}">
      <dgm:prSet/>
      <dgm:spPr/>
      <dgm:t>
        <a:bodyPr/>
        <a:lstStyle/>
        <a:p>
          <a:endParaRPr lang="es-MX">
            <a:latin typeface="+mj-lt"/>
          </a:endParaRPr>
        </a:p>
      </dgm:t>
    </dgm:pt>
    <dgm:pt modelId="{2DDF3462-953A-4AC1-8589-B056976A01CD}">
      <dgm:prSet phldrT="[Texto]" custT="1"/>
      <dgm:spPr/>
      <dgm:t>
        <a:bodyPr/>
        <a:lstStyle/>
        <a:p>
          <a:r>
            <a:rPr lang="es-MX" sz="1600" b="1" dirty="0" smtClean="0">
              <a:latin typeface="+mj-lt"/>
              <a:cs typeface="Arial" pitchFamily="34" charset="0"/>
            </a:rPr>
            <a:t>OBJETO</a:t>
          </a:r>
          <a:r>
            <a:rPr lang="es-MX" sz="1600" dirty="0" smtClean="0">
              <a:latin typeface="+mj-lt"/>
              <a:cs typeface="Arial" pitchFamily="34" charset="0"/>
            </a:rPr>
            <a:t>: Lo que se indaga, esto es, la materia o el tema</a:t>
          </a:r>
          <a:endParaRPr lang="es-MX" sz="1600" dirty="0">
            <a:latin typeface="+mj-lt"/>
            <a:cs typeface="Arial" pitchFamily="34" charset="0"/>
          </a:endParaRPr>
        </a:p>
      </dgm:t>
    </dgm:pt>
    <dgm:pt modelId="{3615B17E-4D58-43C8-8FC2-ECCD265F14DF}" type="parTrans" cxnId="{06CCE63A-FEE6-461B-BEE4-0DB75CA9B7D2}">
      <dgm:prSet/>
      <dgm:spPr/>
      <dgm:t>
        <a:bodyPr/>
        <a:lstStyle/>
        <a:p>
          <a:endParaRPr lang="es-MX">
            <a:latin typeface="+mj-lt"/>
          </a:endParaRPr>
        </a:p>
      </dgm:t>
    </dgm:pt>
    <dgm:pt modelId="{01D15C37-4FBB-47F5-BF5D-68D30C07DED8}" type="sibTrans" cxnId="{06CCE63A-FEE6-461B-BEE4-0DB75CA9B7D2}">
      <dgm:prSet/>
      <dgm:spPr/>
      <dgm:t>
        <a:bodyPr/>
        <a:lstStyle/>
        <a:p>
          <a:endParaRPr lang="es-MX">
            <a:latin typeface="+mj-lt"/>
          </a:endParaRPr>
        </a:p>
      </dgm:t>
    </dgm:pt>
    <dgm:pt modelId="{A3060C2E-B339-42D7-AA9E-4C855511EE20}">
      <dgm:prSet phldrT="[Texto]" custT="1"/>
      <dgm:spPr/>
      <dgm:t>
        <a:bodyPr/>
        <a:lstStyle/>
        <a:p>
          <a:r>
            <a:rPr lang="es-MX" sz="1600" b="1" dirty="0" smtClean="0">
              <a:latin typeface="+mj-lt"/>
              <a:cs typeface="Arial" pitchFamily="34" charset="0"/>
            </a:rPr>
            <a:t>MEDIO</a:t>
          </a:r>
          <a:r>
            <a:rPr lang="es-MX" sz="1600" dirty="0" smtClean="0">
              <a:latin typeface="+mj-lt"/>
              <a:cs typeface="Arial" pitchFamily="34" charset="0"/>
            </a:rPr>
            <a:t>: Lo que se requiere para llevar a cabo la actividad, es decir, el conjunto de métodos y técnicas adecuados</a:t>
          </a:r>
          <a:endParaRPr lang="es-MX" sz="1600" dirty="0">
            <a:latin typeface="+mj-lt"/>
            <a:cs typeface="Arial" pitchFamily="34" charset="0"/>
          </a:endParaRPr>
        </a:p>
      </dgm:t>
    </dgm:pt>
    <dgm:pt modelId="{E0E0E4A8-18BD-4198-B1FA-1C8BFEC3E6EE}" type="parTrans" cxnId="{A9FC7F75-2C02-4C72-922B-A353BD91CDD4}">
      <dgm:prSet/>
      <dgm:spPr/>
      <dgm:t>
        <a:bodyPr/>
        <a:lstStyle/>
        <a:p>
          <a:endParaRPr lang="es-MX">
            <a:latin typeface="+mj-lt"/>
          </a:endParaRPr>
        </a:p>
      </dgm:t>
    </dgm:pt>
    <dgm:pt modelId="{7854B366-7599-4C3D-A2D4-97ECBAF3D2D3}" type="sibTrans" cxnId="{A9FC7F75-2C02-4C72-922B-A353BD91CDD4}">
      <dgm:prSet/>
      <dgm:spPr/>
      <dgm:t>
        <a:bodyPr/>
        <a:lstStyle/>
        <a:p>
          <a:endParaRPr lang="es-MX">
            <a:latin typeface="+mj-lt"/>
          </a:endParaRPr>
        </a:p>
      </dgm:t>
    </dgm:pt>
    <dgm:pt modelId="{3AD5CA8E-6B1C-4E4B-9DC1-0FDFA7317F7D}">
      <dgm:prSet phldrT="[Texto]" custT="1"/>
      <dgm:spPr/>
      <dgm:t>
        <a:bodyPr/>
        <a:lstStyle/>
        <a:p>
          <a:r>
            <a:rPr lang="es-MX" sz="1600" b="1" dirty="0" smtClean="0">
              <a:latin typeface="+mj-lt"/>
              <a:cs typeface="Arial" pitchFamily="34" charset="0"/>
            </a:rPr>
            <a:t>FIN:</a:t>
          </a:r>
          <a:r>
            <a:rPr lang="es-MX" sz="1600" dirty="0" smtClean="0">
              <a:latin typeface="+mj-lt"/>
              <a:cs typeface="Arial" pitchFamily="34" charset="0"/>
            </a:rPr>
            <a:t> lo que se persigue, los propósitos de la actividad de búsqueda, que radica en la solución de una problemática detectada</a:t>
          </a:r>
          <a:endParaRPr lang="es-MX" sz="1600" dirty="0">
            <a:latin typeface="+mj-lt"/>
            <a:cs typeface="Arial" pitchFamily="34" charset="0"/>
          </a:endParaRPr>
        </a:p>
      </dgm:t>
    </dgm:pt>
    <dgm:pt modelId="{FB7788AA-D17F-4D30-BAD4-0C6666A5B3D4}" type="parTrans" cxnId="{8A10ABC1-6679-4B6E-8A46-1946433FF4C5}">
      <dgm:prSet/>
      <dgm:spPr/>
      <dgm:t>
        <a:bodyPr/>
        <a:lstStyle/>
        <a:p>
          <a:endParaRPr lang="es-MX">
            <a:latin typeface="+mj-lt"/>
          </a:endParaRPr>
        </a:p>
      </dgm:t>
    </dgm:pt>
    <dgm:pt modelId="{7225D65A-F77A-4D79-AB2B-8B2165592D7B}" type="sibTrans" cxnId="{8A10ABC1-6679-4B6E-8A46-1946433FF4C5}">
      <dgm:prSet/>
      <dgm:spPr/>
      <dgm:t>
        <a:bodyPr/>
        <a:lstStyle/>
        <a:p>
          <a:endParaRPr lang="es-MX">
            <a:latin typeface="+mj-lt"/>
          </a:endParaRPr>
        </a:p>
      </dgm:t>
    </dgm:pt>
    <dgm:pt modelId="{7108D238-C4BC-49E5-8DCA-96AE9310C4BE}" type="pres">
      <dgm:prSet presAssocID="{9455313B-6F1D-4270-836E-0597CD65950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F6081B28-50B7-4491-B743-A741AAE51565}" type="pres">
      <dgm:prSet presAssocID="{56C7AA04-79C0-482C-A09B-CD926BDE5CED}" presName="parentLin" presStyleCnt="0"/>
      <dgm:spPr/>
    </dgm:pt>
    <dgm:pt modelId="{EC319309-0BF5-4676-8809-F99B8B76ADB5}" type="pres">
      <dgm:prSet presAssocID="{56C7AA04-79C0-482C-A09B-CD926BDE5CED}" presName="parentLeftMargin" presStyleLbl="node1" presStyleIdx="0" presStyleCnt="4"/>
      <dgm:spPr/>
      <dgm:t>
        <a:bodyPr/>
        <a:lstStyle/>
        <a:p>
          <a:endParaRPr lang="es-MX"/>
        </a:p>
      </dgm:t>
    </dgm:pt>
    <dgm:pt modelId="{EB9C3A12-D3A8-4EE4-8EC6-C618480DF686}" type="pres">
      <dgm:prSet presAssocID="{56C7AA04-79C0-482C-A09B-CD926BDE5CED}" presName="parentText" presStyleLbl="node1" presStyleIdx="0" presStyleCnt="4" custScaleX="111583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072C79E-DF5C-4700-A234-AE2009A0FC30}" type="pres">
      <dgm:prSet presAssocID="{56C7AA04-79C0-482C-A09B-CD926BDE5CED}" presName="negativeSpace" presStyleCnt="0"/>
      <dgm:spPr/>
    </dgm:pt>
    <dgm:pt modelId="{C7C5ADF4-E4AB-40EC-B340-BC3B23F26AE3}" type="pres">
      <dgm:prSet presAssocID="{56C7AA04-79C0-482C-A09B-CD926BDE5CED}" presName="childText" presStyleLbl="conFgAcc1" presStyleIdx="0" presStyleCnt="4" custScaleX="91891" custScaleY="121688">
        <dgm:presLayoutVars>
          <dgm:bulletEnabled val="1"/>
        </dgm:presLayoutVars>
      </dgm:prSet>
      <dgm:spPr/>
    </dgm:pt>
    <dgm:pt modelId="{09254C0D-C236-446A-8090-C74B134074AF}" type="pres">
      <dgm:prSet presAssocID="{C0EF28AD-E216-479F-B1AB-6A37099C78B2}" presName="spaceBetweenRectangles" presStyleCnt="0"/>
      <dgm:spPr/>
    </dgm:pt>
    <dgm:pt modelId="{96559E57-BD0E-4CF2-97AE-D3C100D8BA50}" type="pres">
      <dgm:prSet presAssocID="{2DDF3462-953A-4AC1-8589-B056976A01CD}" presName="parentLin" presStyleCnt="0"/>
      <dgm:spPr/>
    </dgm:pt>
    <dgm:pt modelId="{4D1C1049-D1ED-4FD9-A344-D770D1774ABB}" type="pres">
      <dgm:prSet presAssocID="{2DDF3462-953A-4AC1-8589-B056976A01CD}" presName="parentLeftMargin" presStyleLbl="node1" presStyleIdx="0" presStyleCnt="4"/>
      <dgm:spPr/>
      <dgm:t>
        <a:bodyPr/>
        <a:lstStyle/>
        <a:p>
          <a:endParaRPr lang="es-MX"/>
        </a:p>
      </dgm:t>
    </dgm:pt>
    <dgm:pt modelId="{193A5302-F3D9-4171-9658-33EC74442D53}" type="pres">
      <dgm:prSet presAssocID="{2DDF3462-953A-4AC1-8589-B056976A01CD}" presName="parentText" presStyleLbl="node1" presStyleIdx="1" presStyleCnt="4" custScaleX="111583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B188B10-DB0F-462D-9A78-3F2DCC8D667F}" type="pres">
      <dgm:prSet presAssocID="{2DDF3462-953A-4AC1-8589-B056976A01CD}" presName="negativeSpace" presStyleCnt="0"/>
      <dgm:spPr/>
    </dgm:pt>
    <dgm:pt modelId="{371BFCE9-7B9A-4BC3-B3C1-01E2F59CEF92}" type="pres">
      <dgm:prSet presAssocID="{2DDF3462-953A-4AC1-8589-B056976A01CD}" presName="childText" presStyleLbl="conFgAcc1" presStyleIdx="1" presStyleCnt="4" custScaleX="91890" custScaleY="112007">
        <dgm:presLayoutVars>
          <dgm:bulletEnabled val="1"/>
        </dgm:presLayoutVars>
      </dgm:prSet>
      <dgm:spPr/>
    </dgm:pt>
    <dgm:pt modelId="{B250A0FE-4261-44E6-B669-E336B752570D}" type="pres">
      <dgm:prSet presAssocID="{01D15C37-4FBB-47F5-BF5D-68D30C07DED8}" presName="spaceBetweenRectangles" presStyleCnt="0"/>
      <dgm:spPr/>
    </dgm:pt>
    <dgm:pt modelId="{2034DB6B-6AB3-4B86-8E84-070E00D0A990}" type="pres">
      <dgm:prSet presAssocID="{A3060C2E-B339-42D7-AA9E-4C855511EE20}" presName="parentLin" presStyleCnt="0"/>
      <dgm:spPr/>
    </dgm:pt>
    <dgm:pt modelId="{39335307-F922-4603-A126-093872C392FB}" type="pres">
      <dgm:prSet presAssocID="{A3060C2E-B339-42D7-AA9E-4C855511EE20}" presName="parentLeftMargin" presStyleLbl="node1" presStyleIdx="1" presStyleCnt="4"/>
      <dgm:spPr/>
      <dgm:t>
        <a:bodyPr/>
        <a:lstStyle/>
        <a:p>
          <a:endParaRPr lang="es-MX"/>
        </a:p>
      </dgm:t>
    </dgm:pt>
    <dgm:pt modelId="{1CDE2336-7614-423A-AEF7-FAC7877121E9}" type="pres">
      <dgm:prSet presAssocID="{A3060C2E-B339-42D7-AA9E-4C855511EE20}" presName="parentText" presStyleLbl="node1" presStyleIdx="2" presStyleCnt="4" custScaleX="111583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3EBE207-45B7-4638-9C1E-A5EFB733C55B}" type="pres">
      <dgm:prSet presAssocID="{A3060C2E-B339-42D7-AA9E-4C855511EE20}" presName="negativeSpace" presStyleCnt="0"/>
      <dgm:spPr/>
    </dgm:pt>
    <dgm:pt modelId="{0D6E16BA-0CC5-48D9-A335-E180FE3C94D1}" type="pres">
      <dgm:prSet presAssocID="{A3060C2E-B339-42D7-AA9E-4C855511EE20}" presName="childText" presStyleLbl="conFgAcc1" presStyleIdx="2" presStyleCnt="4" custScaleX="91890" custScaleY="112007">
        <dgm:presLayoutVars>
          <dgm:bulletEnabled val="1"/>
        </dgm:presLayoutVars>
      </dgm:prSet>
      <dgm:spPr/>
    </dgm:pt>
    <dgm:pt modelId="{225559E8-EA7E-445D-A660-71984998C4AD}" type="pres">
      <dgm:prSet presAssocID="{7854B366-7599-4C3D-A2D4-97ECBAF3D2D3}" presName="spaceBetweenRectangles" presStyleCnt="0"/>
      <dgm:spPr/>
    </dgm:pt>
    <dgm:pt modelId="{69B3F84C-1619-4CB1-890A-E54FECC09788}" type="pres">
      <dgm:prSet presAssocID="{3AD5CA8E-6B1C-4E4B-9DC1-0FDFA7317F7D}" presName="parentLin" presStyleCnt="0"/>
      <dgm:spPr/>
    </dgm:pt>
    <dgm:pt modelId="{2028BCAD-BABB-4D65-BA61-E8D8887C80FD}" type="pres">
      <dgm:prSet presAssocID="{3AD5CA8E-6B1C-4E4B-9DC1-0FDFA7317F7D}" presName="parentLeftMargin" presStyleLbl="node1" presStyleIdx="2" presStyleCnt="4"/>
      <dgm:spPr/>
      <dgm:t>
        <a:bodyPr/>
        <a:lstStyle/>
        <a:p>
          <a:endParaRPr lang="es-MX"/>
        </a:p>
      </dgm:t>
    </dgm:pt>
    <dgm:pt modelId="{4119904C-4F23-4DE5-AA7B-40F584B323B4}" type="pres">
      <dgm:prSet presAssocID="{3AD5CA8E-6B1C-4E4B-9DC1-0FDFA7317F7D}" presName="parentText" presStyleLbl="node1" presStyleIdx="3" presStyleCnt="4" custScaleX="111583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0322C53-7656-4410-9AEE-CFB1C9C8B53E}" type="pres">
      <dgm:prSet presAssocID="{3AD5CA8E-6B1C-4E4B-9DC1-0FDFA7317F7D}" presName="negativeSpace" presStyleCnt="0"/>
      <dgm:spPr/>
    </dgm:pt>
    <dgm:pt modelId="{5B1E3AF3-E5FA-4A11-B564-347A9E74657D}" type="pres">
      <dgm:prSet presAssocID="{3AD5CA8E-6B1C-4E4B-9DC1-0FDFA7317F7D}" presName="childText" presStyleLbl="conFgAcc1" presStyleIdx="3" presStyleCnt="4" custScaleX="91890" custScaleY="112007">
        <dgm:presLayoutVars>
          <dgm:bulletEnabled val="1"/>
        </dgm:presLayoutVars>
      </dgm:prSet>
      <dgm:spPr/>
    </dgm:pt>
  </dgm:ptLst>
  <dgm:cxnLst>
    <dgm:cxn modelId="{66BA2661-6A71-4733-96FC-A3893257B225}" type="presOf" srcId="{2DDF3462-953A-4AC1-8589-B056976A01CD}" destId="{4D1C1049-D1ED-4FD9-A344-D770D1774ABB}" srcOrd="0" destOrd="0" presId="urn:microsoft.com/office/officeart/2005/8/layout/list1"/>
    <dgm:cxn modelId="{2D79F614-9096-44F2-8056-36EC329CBF2D}" type="presOf" srcId="{2DDF3462-953A-4AC1-8589-B056976A01CD}" destId="{193A5302-F3D9-4171-9658-33EC74442D53}" srcOrd="1" destOrd="0" presId="urn:microsoft.com/office/officeart/2005/8/layout/list1"/>
    <dgm:cxn modelId="{8D48B257-545F-4EF5-AB24-81B3A2BE6122}" type="presOf" srcId="{3AD5CA8E-6B1C-4E4B-9DC1-0FDFA7317F7D}" destId="{2028BCAD-BABB-4D65-BA61-E8D8887C80FD}" srcOrd="0" destOrd="0" presId="urn:microsoft.com/office/officeart/2005/8/layout/list1"/>
    <dgm:cxn modelId="{8A10ABC1-6679-4B6E-8A46-1946433FF4C5}" srcId="{9455313B-6F1D-4270-836E-0597CD659509}" destId="{3AD5CA8E-6B1C-4E4B-9DC1-0FDFA7317F7D}" srcOrd="3" destOrd="0" parTransId="{FB7788AA-D17F-4D30-BAD4-0C6666A5B3D4}" sibTransId="{7225D65A-F77A-4D79-AB2B-8B2165592D7B}"/>
    <dgm:cxn modelId="{06CCE63A-FEE6-461B-BEE4-0DB75CA9B7D2}" srcId="{9455313B-6F1D-4270-836E-0597CD659509}" destId="{2DDF3462-953A-4AC1-8589-B056976A01CD}" srcOrd="1" destOrd="0" parTransId="{3615B17E-4D58-43C8-8FC2-ECCD265F14DF}" sibTransId="{01D15C37-4FBB-47F5-BF5D-68D30C07DED8}"/>
    <dgm:cxn modelId="{A9FC7F75-2C02-4C72-922B-A353BD91CDD4}" srcId="{9455313B-6F1D-4270-836E-0597CD659509}" destId="{A3060C2E-B339-42D7-AA9E-4C855511EE20}" srcOrd="2" destOrd="0" parTransId="{E0E0E4A8-18BD-4198-B1FA-1C8BFEC3E6EE}" sibTransId="{7854B366-7599-4C3D-A2D4-97ECBAF3D2D3}"/>
    <dgm:cxn modelId="{6C7AF3B7-A479-4B92-8E9D-D1ED8A475FEC}" type="presOf" srcId="{3AD5CA8E-6B1C-4E4B-9DC1-0FDFA7317F7D}" destId="{4119904C-4F23-4DE5-AA7B-40F584B323B4}" srcOrd="1" destOrd="0" presId="urn:microsoft.com/office/officeart/2005/8/layout/list1"/>
    <dgm:cxn modelId="{4FC81613-5255-4288-B2B7-C00F5889A98C}" type="presOf" srcId="{9455313B-6F1D-4270-836E-0597CD659509}" destId="{7108D238-C4BC-49E5-8DCA-96AE9310C4BE}" srcOrd="0" destOrd="0" presId="urn:microsoft.com/office/officeart/2005/8/layout/list1"/>
    <dgm:cxn modelId="{4981E16B-BF04-43E6-BFA9-194B61E9FC39}" srcId="{9455313B-6F1D-4270-836E-0597CD659509}" destId="{56C7AA04-79C0-482C-A09B-CD926BDE5CED}" srcOrd="0" destOrd="0" parTransId="{474EC20C-0F09-4BD8-80FE-5AF3094F4AAE}" sibTransId="{C0EF28AD-E216-479F-B1AB-6A37099C78B2}"/>
    <dgm:cxn modelId="{60486649-18C5-4D28-875A-B579EAC8C2AD}" type="presOf" srcId="{56C7AA04-79C0-482C-A09B-CD926BDE5CED}" destId="{EC319309-0BF5-4676-8809-F99B8B76ADB5}" srcOrd="0" destOrd="0" presId="urn:microsoft.com/office/officeart/2005/8/layout/list1"/>
    <dgm:cxn modelId="{F10F64EC-A384-4543-9D2C-7B5624A7A8F5}" type="presOf" srcId="{A3060C2E-B339-42D7-AA9E-4C855511EE20}" destId="{39335307-F922-4603-A126-093872C392FB}" srcOrd="0" destOrd="0" presId="urn:microsoft.com/office/officeart/2005/8/layout/list1"/>
    <dgm:cxn modelId="{072B7197-E8D6-4669-8255-7D249BF9D6DF}" type="presOf" srcId="{56C7AA04-79C0-482C-A09B-CD926BDE5CED}" destId="{EB9C3A12-D3A8-4EE4-8EC6-C618480DF686}" srcOrd="1" destOrd="0" presId="urn:microsoft.com/office/officeart/2005/8/layout/list1"/>
    <dgm:cxn modelId="{CDDEB6F8-1E53-474C-A61C-43981E8E97F2}" type="presOf" srcId="{A3060C2E-B339-42D7-AA9E-4C855511EE20}" destId="{1CDE2336-7614-423A-AEF7-FAC7877121E9}" srcOrd="1" destOrd="0" presId="urn:microsoft.com/office/officeart/2005/8/layout/list1"/>
    <dgm:cxn modelId="{F2D3F68A-BA7E-4F5E-971D-E1951D2BB05D}" type="presParOf" srcId="{7108D238-C4BC-49E5-8DCA-96AE9310C4BE}" destId="{F6081B28-50B7-4491-B743-A741AAE51565}" srcOrd="0" destOrd="0" presId="urn:microsoft.com/office/officeart/2005/8/layout/list1"/>
    <dgm:cxn modelId="{F128B509-100A-4A5D-B202-C7E4F5D93883}" type="presParOf" srcId="{F6081B28-50B7-4491-B743-A741AAE51565}" destId="{EC319309-0BF5-4676-8809-F99B8B76ADB5}" srcOrd="0" destOrd="0" presId="urn:microsoft.com/office/officeart/2005/8/layout/list1"/>
    <dgm:cxn modelId="{9BAC3070-FB52-4CAC-9D7D-C6382B2D4ECD}" type="presParOf" srcId="{F6081B28-50B7-4491-B743-A741AAE51565}" destId="{EB9C3A12-D3A8-4EE4-8EC6-C618480DF686}" srcOrd="1" destOrd="0" presId="urn:microsoft.com/office/officeart/2005/8/layout/list1"/>
    <dgm:cxn modelId="{9F43B7B0-2DB2-4F51-B616-2E90346610DE}" type="presParOf" srcId="{7108D238-C4BC-49E5-8DCA-96AE9310C4BE}" destId="{1072C79E-DF5C-4700-A234-AE2009A0FC30}" srcOrd="1" destOrd="0" presId="urn:microsoft.com/office/officeart/2005/8/layout/list1"/>
    <dgm:cxn modelId="{64F9A648-574B-4A9C-965D-40383AF7539F}" type="presParOf" srcId="{7108D238-C4BC-49E5-8DCA-96AE9310C4BE}" destId="{C7C5ADF4-E4AB-40EC-B340-BC3B23F26AE3}" srcOrd="2" destOrd="0" presId="urn:microsoft.com/office/officeart/2005/8/layout/list1"/>
    <dgm:cxn modelId="{6EF0F5A8-021D-49DD-B17B-B56E97E5DAFA}" type="presParOf" srcId="{7108D238-C4BC-49E5-8DCA-96AE9310C4BE}" destId="{09254C0D-C236-446A-8090-C74B134074AF}" srcOrd="3" destOrd="0" presId="urn:microsoft.com/office/officeart/2005/8/layout/list1"/>
    <dgm:cxn modelId="{A8E2862C-A345-40E6-A70D-43A7305EB4E6}" type="presParOf" srcId="{7108D238-C4BC-49E5-8DCA-96AE9310C4BE}" destId="{96559E57-BD0E-4CF2-97AE-D3C100D8BA50}" srcOrd="4" destOrd="0" presId="urn:microsoft.com/office/officeart/2005/8/layout/list1"/>
    <dgm:cxn modelId="{24F20EFE-B874-487A-A702-1294DE750AE3}" type="presParOf" srcId="{96559E57-BD0E-4CF2-97AE-D3C100D8BA50}" destId="{4D1C1049-D1ED-4FD9-A344-D770D1774ABB}" srcOrd="0" destOrd="0" presId="urn:microsoft.com/office/officeart/2005/8/layout/list1"/>
    <dgm:cxn modelId="{E779A505-836E-4259-9FA3-7D2977A4EA1C}" type="presParOf" srcId="{96559E57-BD0E-4CF2-97AE-D3C100D8BA50}" destId="{193A5302-F3D9-4171-9658-33EC74442D53}" srcOrd="1" destOrd="0" presId="urn:microsoft.com/office/officeart/2005/8/layout/list1"/>
    <dgm:cxn modelId="{8CE4AF92-FCDA-4A26-960E-3B5D72981958}" type="presParOf" srcId="{7108D238-C4BC-49E5-8DCA-96AE9310C4BE}" destId="{3B188B10-DB0F-462D-9A78-3F2DCC8D667F}" srcOrd="5" destOrd="0" presId="urn:microsoft.com/office/officeart/2005/8/layout/list1"/>
    <dgm:cxn modelId="{F3BD479E-BA48-4ABA-AEF4-DCDD9B17CD24}" type="presParOf" srcId="{7108D238-C4BC-49E5-8DCA-96AE9310C4BE}" destId="{371BFCE9-7B9A-4BC3-B3C1-01E2F59CEF92}" srcOrd="6" destOrd="0" presId="urn:microsoft.com/office/officeart/2005/8/layout/list1"/>
    <dgm:cxn modelId="{8B69680D-A863-4502-8FC5-BFF514075CDC}" type="presParOf" srcId="{7108D238-C4BC-49E5-8DCA-96AE9310C4BE}" destId="{B250A0FE-4261-44E6-B669-E336B752570D}" srcOrd="7" destOrd="0" presId="urn:microsoft.com/office/officeart/2005/8/layout/list1"/>
    <dgm:cxn modelId="{605D6677-949F-4DCE-904D-F0EBE72B0C1D}" type="presParOf" srcId="{7108D238-C4BC-49E5-8DCA-96AE9310C4BE}" destId="{2034DB6B-6AB3-4B86-8E84-070E00D0A990}" srcOrd="8" destOrd="0" presId="urn:microsoft.com/office/officeart/2005/8/layout/list1"/>
    <dgm:cxn modelId="{863FCBB8-31BA-4347-AB6D-DD27147542F0}" type="presParOf" srcId="{2034DB6B-6AB3-4B86-8E84-070E00D0A990}" destId="{39335307-F922-4603-A126-093872C392FB}" srcOrd="0" destOrd="0" presId="urn:microsoft.com/office/officeart/2005/8/layout/list1"/>
    <dgm:cxn modelId="{5E405969-B425-4468-A91E-8FDAB58BA9CC}" type="presParOf" srcId="{2034DB6B-6AB3-4B86-8E84-070E00D0A990}" destId="{1CDE2336-7614-423A-AEF7-FAC7877121E9}" srcOrd="1" destOrd="0" presId="urn:microsoft.com/office/officeart/2005/8/layout/list1"/>
    <dgm:cxn modelId="{7B0F4681-FAAA-4C55-A2BE-7BA8D7BB5ACC}" type="presParOf" srcId="{7108D238-C4BC-49E5-8DCA-96AE9310C4BE}" destId="{23EBE207-45B7-4638-9C1E-A5EFB733C55B}" srcOrd="9" destOrd="0" presId="urn:microsoft.com/office/officeart/2005/8/layout/list1"/>
    <dgm:cxn modelId="{B6A52837-9DFC-4515-8137-15D12A9D309E}" type="presParOf" srcId="{7108D238-C4BC-49E5-8DCA-96AE9310C4BE}" destId="{0D6E16BA-0CC5-48D9-A335-E180FE3C94D1}" srcOrd="10" destOrd="0" presId="urn:microsoft.com/office/officeart/2005/8/layout/list1"/>
    <dgm:cxn modelId="{ED43393D-4212-4C87-8348-35EFC9DA39B2}" type="presParOf" srcId="{7108D238-C4BC-49E5-8DCA-96AE9310C4BE}" destId="{225559E8-EA7E-445D-A660-71984998C4AD}" srcOrd="11" destOrd="0" presId="urn:microsoft.com/office/officeart/2005/8/layout/list1"/>
    <dgm:cxn modelId="{33C5801E-84EA-4249-8037-0F3A8384FAD4}" type="presParOf" srcId="{7108D238-C4BC-49E5-8DCA-96AE9310C4BE}" destId="{69B3F84C-1619-4CB1-890A-E54FECC09788}" srcOrd="12" destOrd="0" presId="urn:microsoft.com/office/officeart/2005/8/layout/list1"/>
    <dgm:cxn modelId="{3F2FEBB4-BC27-4054-BD09-DEEA094EE749}" type="presParOf" srcId="{69B3F84C-1619-4CB1-890A-E54FECC09788}" destId="{2028BCAD-BABB-4D65-BA61-E8D8887C80FD}" srcOrd="0" destOrd="0" presId="urn:microsoft.com/office/officeart/2005/8/layout/list1"/>
    <dgm:cxn modelId="{B2248B6C-85AE-4C22-94E0-5B95A8436CD7}" type="presParOf" srcId="{69B3F84C-1619-4CB1-890A-E54FECC09788}" destId="{4119904C-4F23-4DE5-AA7B-40F584B323B4}" srcOrd="1" destOrd="0" presId="urn:microsoft.com/office/officeart/2005/8/layout/list1"/>
    <dgm:cxn modelId="{2DC25F37-9522-4B30-91FB-2CD2E379D5A0}" type="presParOf" srcId="{7108D238-C4BC-49E5-8DCA-96AE9310C4BE}" destId="{70322C53-7656-4410-9AEE-CFB1C9C8B53E}" srcOrd="13" destOrd="0" presId="urn:microsoft.com/office/officeart/2005/8/layout/list1"/>
    <dgm:cxn modelId="{070628F9-B695-4607-BDF6-D266318A8EBA}" type="presParOf" srcId="{7108D238-C4BC-49E5-8DCA-96AE9310C4BE}" destId="{5B1E3AF3-E5FA-4A11-B564-347A9E74657D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EF9BCA3-E8A9-46FB-8CD8-26580C15CAE2}" type="doc">
      <dgm:prSet loTypeId="urn:microsoft.com/office/officeart/2005/8/layout/hierarchy2" loCatId="hierarchy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3FF20581-38EF-4432-9529-0776BCD80B72}">
      <dgm:prSet phldrT="[Texto]" custT="1"/>
      <dgm:spPr/>
      <dgm:t>
        <a:bodyPr/>
        <a:lstStyle/>
        <a:p>
          <a:r>
            <a:rPr lang="es-MX" sz="1800" dirty="0" smtClean="0"/>
            <a:t>CRITERIOS DE CLASIFICACION DE LA INVESTIGACION</a:t>
          </a:r>
          <a:endParaRPr lang="es-MX" sz="1800" dirty="0"/>
        </a:p>
      </dgm:t>
    </dgm:pt>
    <dgm:pt modelId="{1F28C7B2-BBCA-4207-9C04-BB285E48C502}" type="parTrans" cxnId="{022A7EC2-6143-471F-92EF-F559FFD0FB3C}">
      <dgm:prSet/>
      <dgm:spPr/>
      <dgm:t>
        <a:bodyPr/>
        <a:lstStyle/>
        <a:p>
          <a:endParaRPr lang="es-MX"/>
        </a:p>
      </dgm:t>
    </dgm:pt>
    <dgm:pt modelId="{7846417B-311A-402D-B587-75F0D91D3C8E}" type="sibTrans" cxnId="{022A7EC2-6143-471F-92EF-F559FFD0FB3C}">
      <dgm:prSet/>
      <dgm:spPr/>
      <dgm:t>
        <a:bodyPr/>
        <a:lstStyle/>
        <a:p>
          <a:endParaRPr lang="es-MX"/>
        </a:p>
      </dgm:t>
    </dgm:pt>
    <dgm:pt modelId="{446D4D50-5286-434A-BB16-4C1BCB6C10A2}">
      <dgm:prSet phldrT="[Texto]" custT="1"/>
      <dgm:spPr/>
      <dgm:t>
        <a:bodyPr/>
        <a:lstStyle/>
        <a:p>
          <a:r>
            <a:rPr lang="es-MX" sz="1800" dirty="0" smtClean="0"/>
            <a:t>SEGÚN EL PARADIGMA DE LA INVESTIGACION</a:t>
          </a:r>
          <a:endParaRPr lang="es-MX" sz="1800" dirty="0"/>
        </a:p>
      </dgm:t>
    </dgm:pt>
    <dgm:pt modelId="{0D4B6DD8-DEA8-4E9F-AA42-8DD4B7EDBB77}" type="parTrans" cxnId="{F5BE6A33-004C-4F6C-86C2-E00F94C7B2B5}">
      <dgm:prSet/>
      <dgm:spPr/>
      <dgm:t>
        <a:bodyPr/>
        <a:lstStyle/>
        <a:p>
          <a:endParaRPr lang="es-MX"/>
        </a:p>
      </dgm:t>
    </dgm:pt>
    <dgm:pt modelId="{07B1435B-A43D-48F9-99AA-6C3EDDC7A367}" type="sibTrans" cxnId="{F5BE6A33-004C-4F6C-86C2-E00F94C7B2B5}">
      <dgm:prSet/>
      <dgm:spPr/>
      <dgm:t>
        <a:bodyPr/>
        <a:lstStyle/>
        <a:p>
          <a:endParaRPr lang="es-MX"/>
        </a:p>
      </dgm:t>
    </dgm:pt>
    <dgm:pt modelId="{E38E4B76-3A0B-4C01-98D0-10FC62312A85}">
      <dgm:prSet phldrT="[Texto]" custT="1"/>
      <dgm:spPr/>
      <dgm:t>
        <a:bodyPr/>
        <a:lstStyle/>
        <a:p>
          <a:r>
            <a:rPr lang="es-MX" sz="1800" dirty="0" smtClean="0"/>
            <a:t>CUALITATIVA</a:t>
          </a:r>
          <a:endParaRPr lang="es-MX" sz="1800" dirty="0"/>
        </a:p>
      </dgm:t>
    </dgm:pt>
    <dgm:pt modelId="{C9E66CE9-FB59-4B8E-8AE0-A2FB2518C42D}" type="parTrans" cxnId="{7A7F21F9-3663-4065-86E9-CF661E42D5E3}">
      <dgm:prSet/>
      <dgm:spPr/>
      <dgm:t>
        <a:bodyPr/>
        <a:lstStyle/>
        <a:p>
          <a:endParaRPr lang="es-MX"/>
        </a:p>
      </dgm:t>
    </dgm:pt>
    <dgm:pt modelId="{5CEDA6CF-67A0-48BF-A4B6-70CE30528834}" type="sibTrans" cxnId="{7A7F21F9-3663-4065-86E9-CF661E42D5E3}">
      <dgm:prSet/>
      <dgm:spPr/>
      <dgm:t>
        <a:bodyPr/>
        <a:lstStyle/>
        <a:p>
          <a:endParaRPr lang="es-MX"/>
        </a:p>
      </dgm:t>
    </dgm:pt>
    <dgm:pt modelId="{0AF60FC3-3520-4394-BD64-D46B3756B7AB}">
      <dgm:prSet phldrT="[Texto]" custT="1"/>
      <dgm:spPr/>
      <dgm:t>
        <a:bodyPr/>
        <a:lstStyle/>
        <a:p>
          <a:r>
            <a:rPr lang="es-MX" sz="1800" dirty="0" smtClean="0"/>
            <a:t>CUANTITATIVA</a:t>
          </a:r>
          <a:endParaRPr lang="es-MX" sz="1800" dirty="0"/>
        </a:p>
      </dgm:t>
    </dgm:pt>
    <dgm:pt modelId="{EEB4CAC0-9066-4FF3-8723-C0A75263D123}" type="parTrans" cxnId="{ED328404-F661-4D2D-AA16-863D4282DAD0}">
      <dgm:prSet/>
      <dgm:spPr/>
      <dgm:t>
        <a:bodyPr/>
        <a:lstStyle/>
        <a:p>
          <a:endParaRPr lang="es-MX"/>
        </a:p>
      </dgm:t>
    </dgm:pt>
    <dgm:pt modelId="{CBF9F6EA-B74F-4EFC-8A74-4D5A3344A399}" type="sibTrans" cxnId="{ED328404-F661-4D2D-AA16-863D4282DAD0}">
      <dgm:prSet/>
      <dgm:spPr/>
      <dgm:t>
        <a:bodyPr/>
        <a:lstStyle/>
        <a:p>
          <a:endParaRPr lang="es-MX"/>
        </a:p>
      </dgm:t>
    </dgm:pt>
    <dgm:pt modelId="{C453E2D2-CD2B-49ED-9205-131D49644F3E}">
      <dgm:prSet phldrT="[Texto]" custT="1"/>
      <dgm:spPr/>
      <dgm:t>
        <a:bodyPr/>
        <a:lstStyle/>
        <a:p>
          <a:r>
            <a:rPr lang="es-MX" sz="1800" dirty="0" smtClean="0"/>
            <a:t>SEGÚN LA FINALIDAD DE LA INVESTIGACION</a:t>
          </a:r>
          <a:endParaRPr lang="es-MX" sz="1800" dirty="0"/>
        </a:p>
      </dgm:t>
    </dgm:pt>
    <dgm:pt modelId="{AF64A223-BD19-4C9A-83E7-3016EC0EFA8D}" type="parTrans" cxnId="{26249F31-B0F4-4197-A325-03A6F2786D04}">
      <dgm:prSet/>
      <dgm:spPr/>
      <dgm:t>
        <a:bodyPr/>
        <a:lstStyle/>
        <a:p>
          <a:endParaRPr lang="es-MX"/>
        </a:p>
      </dgm:t>
    </dgm:pt>
    <dgm:pt modelId="{D4F86602-27B7-4F56-94A0-BD9361714D82}" type="sibTrans" cxnId="{26249F31-B0F4-4197-A325-03A6F2786D04}">
      <dgm:prSet/>
      <dgm:spPr/>
      <dgm:t>
        <a:bodyPr/>
        <a:lstStyle/>
        <a:p>
          <a:endParaRPr lang="es-MX"/>
        </a:p>
      </dgm:t>
    </dgm:pt>
    <dgm:pt modelId="{7EFED360-5FE2-481A-8D65-181C075C5436}">
      <dgm:prSet phldrT="[Texto]" custT="1"/>
      <dgm:spPr/>
      <dgm:t>
        <a:bodyPr/>
        <a:lstStyle/>
        <a:p>
          <a:r>
            <a:rPr lang="es-MX" sz="1800" dirty="0" smtClean="0"/>
            <a:t>FUNDAMENTAL</a:t>
          </a:r>
        </a:p>
      </dgm:t>
    </dgm:pt>
    <dgm:pt modelId="{F2874966-97C3-4A15-92A7-FA03F0871F24}" type="parTrans" cxnId="{07A805C6-C410-4A32-809B-5C694283F0D6}">
      <dgm:prSet/>
      <dgm:spPr/>
      <dgm:t>
        <a:bodyPr/>
        <a:lstStyle/>
        <a:p>
          <a:endParaRPr lang="es-MX"/>
        </a:p>
      </dgm:t>
    </dgm:pt>
    <dgm:pt modelId="{D4C7E2CC-3C39-4474-99AE-6BC22B89BA6A}" type="sibTrans" cxnId="{07A805C6-C410-4A32-809B-5C694283F0D6}">
      <dgm:prSet/>
      <dgm:spPr/>
      <dgm:t>
        <a:bodyPr/>
        <a:lstStyle/>
        <a:p>
          <a:endParaRPr lang="es-MX"/>
        </a:p>
      </dgm:t>
    </dgm:pt>
    <dgm:pt modelId="{5C254660-F209-4813-87C0-EC1EB46BD05C}">
      <dgm:prSet phldrT="[Texto]" custT="1"/>
      <dgm:spPr/>
      <dgm:t>
        <a:bodyPr/>
        <a:lstStyle/>
        <a:p>
          <a:r>
            <a:rPr lang="es-MX" sz="1800" dirty="0" smtClean="0"/>
            <a:t>SEGÚN LA DIMENSION CRONOLOGICA</a:t>
          </a:r>
          <a:endParaRPr lang="es-MX" sz="1800" dirty="0"/>
        </a:p>
      </dgm:t>
    </dgm:pt>
    <dgm:pt modelId="{2BAD9A8F-E86F-426B-BE6E-EB0E7F6FDD3D}" type="parTrans" cxnId="{018D99AC-D646-495D-973F-2A3AE68128A4}">
      <dgm:prSet/>
      <dgm:spPr/>
      <dgm:t>
        <a:bodyPr/>
        <a:lstStyle/>
        <a:p>
          <a:endParaRPr lang="es-MX"/>
        </a:p>
      </dgm:t>
    </dgm:pt>
    <dgm:pt modelId="{CA681D5B-661B-489D-81C4-0AF09F9CAA08}" type="sibTrans" cxnId="{018D99AC-D646-495D-973F-2A3AE68128A4}">
      <dgm:prSet/>
      <dgm:spPr/>
      <dgm:t>
        <a:bodyPr/>
        <a:lstStyle/>
        <a:p>
          <a:endParaRPr lang="es-MX"/>
        </a:p>
      </dgm:t>
    </dgm:pt>
    <dgm:pt modelId="{E6963F36-C341-4F5C-8458-A33F1E672046}">
      <dgm:prSet phldrT="[Texto]" custT="1"/>
      <dgm:spPr/>
      <dgm:t>
        <a:bodyPr/>
        <a:lstStyle/>
        <a:p>
          <a:r>
            <a:rPr lang="es-MX" sz="1800" dirty="0" smtClean="0"/>
            <a:t>TEORICA O PURA</a:t>
          </a:r>
        </a:p>
      </dgm:t>
    </dgm:pt>
    <dgm:pt modelId="{7632FF55-94E3-44FF-9DDE-55B642BDFD33}" type="parTrans" cxnId="{D95B4E87-0E9B-45B9-A895-8A7609E6E908}">
      <dgm:prSet/>
      <dgm:spPr/>
      <dgm:t>
        <a:bodyPr/>
        <a:lstStyle/>
        <a:p>
          <a:endParaRPr lang="es-MX"/>
        </a:p>
      </dgm:t>
    </dgm:pt>
    <dgm:pt modelId="{DCD9B8EF-6AFB-4412-87D9-740146F62CBA}" type="sibTrans" cxnId="{D95B4E87-0E9B-45B9-A895-8A7609E6E908}">
      <dgm:prSet/>
      <dgm:spPr/>
      <dgm:t>
        <a:bodyPr/>
        <a:lstStyle/>
        <a:p>
          <a:endParaRPr lang="es-MX"/>
        </a:p>
      </dgm:t>
    </dgm:pt>
    <dgm:pt modelId="{78A89D4E-1978-4121-A231-8367069CA6A8}">
      <dgm:prSet phldrT="[Texto]" custT="1"/>
      <dgm:spPr/>
      <dgm:t>
        <a:bodyPr/>
        <a:lstStyle/>
        <a:p>
          <a:r>
            <a:rPr lang="es-MX" sz="1800" dirty="0" smtClean="0"/>
            <a:t>APLICADA </a:t>
          </a:r>
        </a:p>
      </dgm:t>
    </dgm:pt>
    <dgm:pt modelId="{AF38C3C1-7C62-4463-9262-41CC3C71B23E}" type="parTrans" cxnId="{3333CE46-94F8-4F77-83DD-A154C04BD704}">
      <dgm:prSet/>
      <dgm:spPr/>
      <dgm:t>
        <a:bodyPr/>
        <a:lstStyle/>
        <a:p>
          <a:endParaRPr lang="es-MX"/>
        </a:p>
      </dgm:t>
    </dgm:pt>
    <dgm:pt modelId="{B1B850EE-0E4E-4ACB-8CAD-88877E976283}" type="sibTrans" cxnId="{3333CE46-94F8-4F77-83DD-A154C04BD704}">
      <dgm:prSet/>
      <dgm:spPr/>
      <dgm:t>
        <a:bodyPr/>
        <a:lstStyle/>
        <a:p>
          <a:endParaRPr lang="es-MX"/>
        </a:p>
      </dgm:t>
    </dgm:pt>
    <dgm:pt modelId="{01B492AF-4839-4F5B-A7CB-1E24E37BCB87}">
      <dgm:prSet phldrT="[Texto]" custT="1"/>
      <dgm:spPr/>
      <dgm:t>
        <a:bodyPr/>
        <a:lstStyle/>
        <a:p>
          <a:r>
            <a:rPr lang="es-MX" sz="1800" dirty="0" smtClean="0"/>
            <a:t>HISTORICA</a:t>
          </a:r>
          <a:endParaRPr lang="es-MX" sz="1800" dirty="0"/>
        </a:p>
      </dgm:t>
    </dgm:pt>
    <dgm:pt modelId="{F0D9AFD9-8EF9-4BCA-B722-EE6E91BE6F73}" type="parTrans" cxnId="{E7F99E9E-AFEA-4C7B-B091-9D8578FEE71E}">
      <dgm:prSet/>
      <dgm:spPr/>
      <dgm:t>
        <a:bodyPr/>
        <a:lstStyle/>
        <a:p>
          <a:endParaRPr lang="es-MX"/>
        </a:p>
      </dgm:t>
    </dgm:pt>
    <dgm:pt modelId="{B5AB1BA3-10FC-4371-8DD5-426D0C088362}" type="sibTrans" cxnId="{E7F99E9E-AFEA-4C7B-B091-9D8578FEE71E}">
      <dgm:prSet/>
      <dgm:spPr/>
      <dgm:t>
        <a:bodyPr/>
        <a:lstStyle/>
        <a:p>
          <a:endParaRPr lang="es-MX"/>
        </a:p>
      </dgm:t>
    </dgm:pt>
    <dgm:pt modelId="{5034BD53-64C4-48BE-A386-BEBB6D52E754}">
      <dgm:prSet phldrT="[Texto]" custT="1"/>
      <dgm:spPr/>
      <dgm:t>
        <a:bodyPr/>
        <a:lstStyle/>
        <a:p>
          <a:r>
            <a:rPr lang="es-MX" sz="1800" dirty="0" smtClean="0"/>
            <a:t>DESCRIPTIVA</a:t>
          </a:r>
          <a:endParaRPr lang="es-MX" sz="1800" dirty="0"/>
        </a:p>
      </dgm:t>
    </dgm:pt>
    <dgm:pt modelId="{10A68579-C1BD-43A2-881B-3FB0AFDBA7E3}" type="parTrans" cxnId="{E6B8F3DE-EEA5-4DF3-BA34-731EEC934B11}">
      <dgm:prSet/>
      <dgm:spPr/>
      <dgm:t>
        <a:bodyPr/>
        <a:lstStyle/>
        <a:p>
          <a:endParaRPr lang="es-MX"/>
        </a:p>
      </dgm:t>
    </dgm:pt>
    <dgm:pt modelId="{FE9AF7DC-FFBF-4EAD-90E2-BDF62D9A80E6}" type="sibTrans" cxnId="{E6B8F3DE-EEA5-4DF3-BA34-731EEC934B11}">
      <dgm:prSet/>
      <dgm:spPr/>
      <dgm:t>
        <a:bodyPr/>
        <a:lstStyle/>
        <a:p>
          <a:endParaRPr lang="es-MX"/>
        </a:p>
      </dgm:t>
    </dgm:pt>
    <dgm:pt modelId="{051A5F7A-511B-4B24-9BD6-5D27BCCF348E}">
      <dgm:prSet phldrT="[Texto]" custT="1"/>
      <dgm:spPr/>
      <dgm:t>
        <a:bodyPr/>
        <a:lstStyle/>
        <a:p>
          <a:r>
            <a:rPr lang="es-MX" sz="1800" dirty="0" smtClean="0"/>
            <a:t>EXPERIMENTAL</a:t>
          </a:r>
          <a:endParaRPr lang="es-MX" sz="1800" dirty="0"/>
        </a:p>
      </dgm:t>
    </dgm:pt>
    <dgm:pt modelId="{90EC5EDF-520D-464F-A389-FB7A6B17356C}" type="parTrans" cxnId="{FAFB8276-0E9E-40A0-BE93-4D4858AB32AE}">
      <dgm:prSet/>
      <dgm:spPr/>
      <dgm:t>
        <a:bodyPr/>
        <a:lstStyle/>
        <a:p>
          <a:endParaRPr lang="es-MX"/>
        </a:p>
      </dgm:t>
    </dgm:pt>
    <dgm:pt modelId="{C44E251C-8F24-4B4C-840A-2372C519EBA5}" type="sibTrans" cxnId="{FAFB8276-0E9E-40A0-BE93-4D4858AB32AE}">
      <dgm:prSet/>
      <dgm:spPr/>
      <dgm:t>
        <a:bodyPr/>
        <a:lstStyle/>
        <a:p>
          <a:endParaRPr lang="es-MX"/>
        </a:p>
      </dgm:t>
    </dgm:pt>
    <dgm:pt modelId="{8F298627-3954-46C3-BA54-72E4EC6A4D54}" type="pres">
      <dgm:prSet presAssocID="{DEF9BCA3-E8A9-46FB-8CD8-26580C15CAE2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090BB305-C176-4DB7-80AC-690F89EB7EE0}" type="pres">
      <dgm:prSet presAssocID="{3FF20581-38EF-4432-9529-0776BCD80B72}" presName="root1" presStyleCnt="0"/>
      <dgm:spPr/>
    </dgm:pt>
    <dgm:pt modelId="{7249CC24-E094-4CF4-B2B4-3BFA8F8E5891}" type="pres">
      <dgm:prSet presAssocID="{3FF20581-38EF-4432-9529-0776BCD80B72}" presName="LevelOneTextNode" presStyleLbl="node0" presStyleIdx="0" presStyleCnt="1" custScaleX="214423" custScaleY="17866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B0E33392-1BDB-47D7-B052-4EECC9DC4BA2}" type="pres">
      <dgm:prSet presAssocID="{3FF20581-38EF-4432-9529-0776BCD80B72}" presName="level2hierChild" presStyleCnt="0"/>
      <dgm:spPr/>
    </dgm:pt>
    <dgm:pt modelId="{5572EC4B-AC42-4459-BB29-609602762B05}" type="pres">
      <dgm:prSet presAssocID="{0D4B6DD8-DEA8-4E9F-AA42-8DD4B7EDBB77}" presName="conn2-1" presStyleLbl="parChTrans1D2" presStyleIdx="0" presStyleCnt="3"/>
      <dgm:spPr/>
      <dgm:t>
        <a:bodyPr/>
        <a:lstStyle/>
        <a:p>
          <a:endParaRPr lang="es-MX"/>
        </a:p>
      </dgm:t>
    </dgm:pt>
    <dgm:pt modelId="{177E7D8D-7FAC-4639-8F80-150061363208}" type="pres">
      <dgm:prSet presAssocID="{0D4B6DD8-DEA8-4E9F-AA42-8DD4B7EDBB77}" presName="connTx" presStyleLbl="parChTrans1D2" presStyleIdx="0" presStyleCnt="3"/>
      <dgm:spPr/>
      <dgm:t>
        <a:bodyPr/>
        <a:lstStyle/>
        <a:p>
          <a:endParaRPr lang="es-MX"/>
        </a:p>
      </dgm:t>
    </dgm:pt>
    <dgm:pt modelId="{55957BB7-05E6-4C2F-924F-ED98C19D5D1A}" type="pres">
      <dgm:prSet presAssocID="{446D4D50-5286-434A-BB16-4C1BCB6C10A2}" presName="root2" presStyleCnt="0"/>
      <dgm:spPr/>
    </dgm:pt>
    <dgm:pt modelId="{A5078359-AF20-44DF-911F-4AC19121566A}" type="pres">
      <dgm:prSet presAssocID="{446D4D50-5286-434A-BB16-4C1BCB6C10A2}" presName="LevelTwoTextNode" presStyleLbl="node2" presStyleIdx="0" presStyleCnt="3" custScaleX="21442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0CDEE9D4-AF15-427B-91B4-9ECB9A82B7AB}" type="pres">
      <dgm:prSet presAssocID="{446D4D50-5286-434A-BB16-4C1BCB6C10A2}" presName="level3hierChild" presStyleCnt="0"/>
      <dgm:spPr/>
    </dgm:pt>
    <dgm:pt modelId="{FD8BABF0-6A09-43C8-8295-3C1AC10D9DBA}" type="pres">
      <dgm:prSet presAssocID="{C9E66CE9-FB59-4B8E-8AE0-A2FB2518C42D}" presName="conn2-1" presStyleLbl="parChTrans1D3" presStyleIdx="0" presStyleCnt="8"/>
      <dgm:spPr/>
      <dgm:t>
        <a:bodyPr/>
        <a:lstStyle/>
        <a:p>
          <a:endParaRPr lang="es-MX"/>
        </a:p>
      </dgm:t>
    </dgm:pt>
    <dgm:pt modelId="{17F0FC80-FBAD-4EBE-B614-2E5EF7286BDF}" type="pres">
      <dgm:prSet presAssocID="{C9E66CE9-FB59-4B8E-8AE0-A2FB2518C42D}" presName="connTx" presStyleLbl="parChTrans1D3" presStyleIdx="0" presStyleCnt="8"/>
      <dgm:spPr/>
      <dgm:t>
        <a:bodyPr/>
        <a:lstStyle/>
        <a:p>
          <a:endParaRPr lang="es-MX"/>
        </a:p>
      </dgm:t>
    </dgm:pt>
    <dgm:pt modelId="{7F464AF7-A45B-4ACC-8F05-73EE36643929}" type="pres">
      <dgm:prSet presAssocID="{E38E4B76-3A0B-4C01-98D0-10FC62312A85}" presName="root2" presStyleCnt="0"/>
      <dgm:spPr/>
    </dgm:pt>
    <dgm:pt modelId="{FD6A65CD-6733-4E21-A23C-FCA4B93B461D}" type="pres">
      <dgm:prSet presAssocID="{E38E4B76-3A0B-4C01-98D0-10FC62312A85}" presName="LevelTwoTextNode" presStyleLbl="node3" presStyleIdx="0" presStyleCnt="8" custScaleX="21442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C86B85DA-F8AD-4552-B688-AA10E4480376}" type="pres">
      <dgm:prSet presAssocID="{E38E4B76-3A0B-4C01-98D0-10FC62312A85}" presName="level3hierChild" presStyleCnt="0"/>
      <dgm:spPr/>
    </dgm:pt>
    <dgm:pt modelId="{8DC213C8-6318-4026-B5A9-EC160229398B}" type="pres">
      <dgm:prSet presAssocID="{EEB4CAC0-9066-4FF3-8723-C0A75263D123}" presName="conn2-1" presStyleLbl="parChTrans1D3" presStyleIdx="1" presStyleCnt="8"/>
      <dgm:spPr/>
      <dgm:t>
        <a:bodyPr/>
        <a:lstStyle/>
        <a:p>
          <a:endParaRPr lang="es-MX"/>
        </a:p>
      </dgm:t>
    </dgm:pt>
    <dgm:pt modelId="{80A3EF07-F56B-492C-9DBE-D4D29FC2F3DA}" type="pres">
      <dgm:prSet presAssocID="{EEB4CAC0-9066-4FF3-8723-C0A75263D123}" presName="connTx" presStyleLbl="parChTrans1D3" presStyleIdx="1" presStyleCnt="8"/>
      <dgm:spPr/>
      <dgm:t>
        <a:bodyPr/>
        <a:lstStyle/>
        <a:p>
          <a:endParaRPr lang="es-MX"/>
        </a:p>
      </dgm:t>
    </dgm:pt>
    <dgm:pt modelId="{31BD10A1-20B7-4967-AF2E-2620F477CE8E}" type="pres">
      <dgm:prSet presAssocID="{0AF60FC3-3520-4394-BD64-D46B3756B7AB}" presName="root2" presStyleCnt="0"/>
      <dgm:spPr/>
    </dgm:pt>
    <dgm:pt modelId="{DDAB305F-1009-40C8-A2B6-0DE59B0FF839}" type="pres">
      <dgm:prSet presAssocID="{0AF60FC3-3520-4394-BD64-D46B3756B7AB}" presName="LevelTwoTextNode" presStyleLbl="node3" presStyleIdx="1" presStyleCnt="8" custScaleX="21442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C4E8D3A6-69D3-4933-A027-CA802950BBED}" type="pres">
      <dgm:prSet presAssocID="{0AF60FC3-3520-4394-BD64-D46B3756B7AB}" presName="level3hierChild" presStyleCnt="0"/>
      <dgm:spPr/>
    </dgm:pt>
    <dgm:pt modelId="{3E7427C6-C053-4BD3-8AB8-AB1320CF81FE}" type="pres">
      <dgm:prSet presAssocID="{AF64A223-BD19-4C9A-83E7-3016EC0EFA8D}" presName="conn2-1" presStyleLbl="parChTrans1D2" presStyleIdx="1" presStyleCnt="3"/>
      <dgm:spPr/>
      <dgm:t>
        <a:bodyPr/>
        <a:lstStyle/>
        <a:p>
          <a:endParaRPr lang="es-MX"/>
        </a:p>
      </dgm:t>
    </dgm:pt>
    <dgm:pt modelId="{B132F481-BEE1-4F81-A00C-468AC85B09DE}" type="pres">
      <dgm:prSet presAssocID="{AF64A223-BD19-4C9A-83E7-3016EC0EFA8D}" presName="connTx" presStyleLbl="parChTrans1D2" presStyleIdx="1" presStyleCnt="3"/>
      <dgm:spPr/>
      <dgm:t>
        <a:bodyPr/>
        <a:lstStyle/>
        <a:p>
          <a:endParaRPr lang="es-MX"/>
        </a:p>
      </dgm:t>
    </dgm:pt>
    <dgm:pt modelId="{447D2A9E-D218-4530-BF9E-2439F9574AA7}" type="pres">
      <dgm:prSet presAssocID="{C453E2D2-CD2B-49ED-9205-131D49644F3E}" presName="root2" presStyleCnt="0"/>
      <dgm:spPr/>
    </dgm:pt>
    <dgm:pt modelId="{531B7E54-779D-4F74-B7EB-50DF950FE20A}" type="pres">
      <dgm:prSet presAssocID="{C453E2D2-CD2B-49ED-9205-131D49644F3E}" presName="LevelTwoTextNode" presStyleLbl="node2" presStyleIdx="1" presStyleCnt="3" custScaleX="21442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A4D69314-5F9F-4742-A1F3-57C65B2AC55E}" type="pres">
      <dgm:prSet presAssocID="{C453E2D2-CD2B-49ED-9205-131D49644F3E}" presName="level3hierChild" presStyleCnt="0"/>
      <dgm:spPr/>
    </dgm:pt>
    <dgm:pt modelId="{4866C0F4-F379-47E5-9654-0D0FD06B00F9}" type="pres">
      <dgm:prSet presAssocID="{F2874966-97C3-4A15-92A7-FA03F0871F24}" presName="conn2-1" presStyleLbl="parChTrans1D3" presStyleIdx="2" presStyleCnt="8"/>
      <dgm:spPr/>
      <dgm:t>
        <a:bodyPr/>
        <a:lstStyle/>
        <a:p>
          <a:endParaRPr lang="es-MX"/>
        </a:p>
      </dgm:t>
    </dgm:pt>
    <dgm:pt modelId="{0E6C0BF5-B3EC-488F-9CD7-B635852486C8}" type="pres">
      <dgm:prSet presAssocID="{F2874966-97C3-4A15-92A7-FA03F0871F24}" presName="connTx" presStyleLbl="parChTrans1D3" presStyleIdx="2" presStyleCnt="8"/>
      <dgm:spPr/>
      <dgm:t>
        <a:bodyPr/>
        <a:lstStyle/>
        <a:p>
          <a:endParaRPr lang="es-MX"/>
        </a:p>
      </dgm:t>
    </dgm:pt>
    <dgm:pt modelId="{3FA58D0B-C8BB-4D2B-951B-A4AF7BA63510}" type="pres">
      <dgm:prSet presAssocID="{7EFED360-5FE2-481A-8D65-181C075C5436}" presName="root2" presStyleCnt="0"/>
      <dgm:spPr/>
    </dgm:pt>
    <dgm:pt modelId="{EE12E620-BF21-4AF7-91AD-B84A1E59CDFA}" type="pres">
      <dgm:prSet presAssocID="{7EFED360-5FE2-481A-8D65-181C075C5436}" presName="LevelTwoTextNode" presStyleLbl="node3" presStyleIdx="2" presStyleCnt="8" custScaleX="21442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BA09E575-E609-44D4-A4E1-187FD491BFF5}" type="pres">
      <dgm:prSet presAssocID="{7EFED360-5FE2-481A-8D65-181C075C5436}" presName="level3hierChild" presStyleCnt="0"/>
      <dgm:spPr/>
    </dgm:pt>
    <dgm:pt modelId="{78C56084-90AA-4254-8558-A4665E3F7CF7}" type="pres">
      <dgm:prSet presAssocID="{7632FF55-94E3-44FF-9DDE-55B642BDFD33}" presName="conn2-1" presStyleLbl="parChTrans1D3" presStyleIdx="3" presStyleCnt="8"/>
      <dgm:spPr/>
      <dgm:t>
        <a:bodyPr/>
        <a:lstStyle/>
        <a:p>
          <a:endParaRPr lang="es-MX"/>
        </a:p>
      </dgm:t>
    </dgm:pt>
    <dgm:pt modelId="{F3C80532-70A9-4E3F-A7BF-9F568424CB6F}" type="pres">
      <dgm:prSet presAssocID="{7632FF55-94E3-44FF-9DDE-55B642BDFD33}" presName="connTx" presStyleLbl="parChTrans1D3" presStyleIdx="3" presStyleCnt="8"/>
      <dgm:spPr/>
      <dgm:t>
        <a:bodyPr/>
        <a:lstStyle/>
        <a:p>
          <a:endParaRPr lang="es-MX"/>
        </a:p>
      </dgm:t>
    </dgm:pt>
    <dgm:pt modelId="{7596A0F2-4486-4B8A-8658-366F3A13928D}" type="pres">
      <dgm:prSet presAssocID="{E6963F36-C341-4F5C-8458-A33F1E672046}" presName="root2" presStyleCnt="0"/>
      <dgm:spPr/>
    </dgm:pt>
    <dgm:pt modelId="{D7CED49B-61FC-4D8E-9C18-99C757DF614B}" type="pres">
      <dgm:prSet presAssocID="{E6963F36-C341-4F5C-8458-A33F1E672046}" presName="LevelTwoTextNode" presStyleLbl="node3" presStyleIdx="3" presStyleCnt="8" custScaleX="21442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07BE681D-B749-4EAA-B2DB-9073FC1B164F}" type="pres">
      <dgm:prSet presAssocID="{E6963F36-C341-4F5C-8458-A33F1E672046}" presName="level3hierChild" presStyleCnt="0"/>
      <dgm:spPr/>
    </dgm:pt>
    <dgm:pt modelId="{6EE13086-4830-45F9-AC6C-DCAA5D3F89D8}" type="pres">
      <dgm:prSet presAssocID="{AF38C3C1-7C62-4463-9262-41CC3C71B23E}" presName="conn2-1" presStyleLbl="parChTrans1D3" presStyleIdx="4" presStyleCnt="8"/>
      <dgm:spPr/>
      <dgm:t>
        <a:bodyPr/>
        <a:lstStyle/>
        <a:p>
          <a:endParaRPr lang="es-MX"/>
        </a:p>
      </dgm:t>
    </dgm:pt>
    <dgm:pt modelId="{82F91F5E-B49E-47B8-9D14-2F83009D704E}" type="pres">
      <dgm:prSet presAssocID="{AF38C3C1-7C62-4463-9262-41CC3C71B23E}" presName="connTx" presStyleLbl="parChTrans1D3" presStyleIdx="4" presStyleCnt="8"/>
      <dgm:spPr/>
      <dgm:t>
        <a:bodyPr/>
        <a:lstStyle/>
        <a:p>
          <a:endParaRPr lang="es-MX"/>
        </a:p>
      </dgm:t>
    </dgm:pt>
    <dgm:pt modelId="{D02E3B45-4D35-4191-91E1-6F08C22E11F9}" type="pres">
      <dgm:prSet presAssocID="{78A89D4E-1978-4121-A231-8367069CA6A8}" presName="root2" presStyleCnt="0"/>
      <dgm:spPr/>
    </dgm:pt>
    <dgm:pt modelId="{72D7CEBE-5936-44AD-BD13-0839FD539808}" type="pres">
      <dgm:prSet presAssocID="{78A89D4E-1978-4121-A231-8367069CA6A8}" presName="LevelTwoTextNode" presStyleLbl="node3" presStyleIdx="4" presStyleCnt="8" custScaleX="21442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DC0DA1FE-9058-4A00-BEE1-AA3EB8227F2B}" type="pres">
      <dgm:prSet presAssocID="{78A89D4E-1978-4121-A231-8367069CA6A8}" presName="level3hierChild" presStyleCnt="0"/>
      <dgm:spPr/>
    </dgm:pt>
    <dgm:pt modelId="{863716BF-3343-4503-B1BF-E52545B78E59}" type="pres">
      <dgm:prSet presAssocID="{2BAD9A8F-E86F-426B-BE6E-EB0E7F6FDD3D}" presName="conn2-1" presStyleLbl="parChTrans1D2" presStyleIdx="2" presStyleCnt="3"/>
      <dgm:spPr/>
      <dgm:t>
        <a:bodyPr/>
        <a:lstStyle/>
        <a:p>
          <a:endParaRPr lang="es-MX"/>
        </a:p>
      </dgm:t>
    </dgm:pt>
    <dgm:pt modelId="{95A1A0BD-4E32-4DEB-8E11-FEB6F1B5577D}" type="pres">
      <dgm:prSet presAssocID="{2BAD9A8F-E86F-426B-BE6E-EB0E7F6FDD3D}" presName="connTx" presStyleLbl="parChTrans1D2" presStyleIdx="2" presStyleCnt="3"/>
      <dgm:spPr/>
      <dgm:t>
        <a:bodyPr/>
        <a:lstStyle/>
        <a:p>
          <a:endParaRPr lang="es-MX"/>
        </a:p>
      </dgm:t>
    </dgm:pt>
    <dgm:pt modelId="{7D3390C7-420E-41D8-AE15-B3170E65E634}" type="pres">
      <dgm:prSet presAssocID="{5C254660-F209-4813-87C0-EC1EB46BD05C}" presName="root2" presStyleCnt="0"/>
      <dgm:spPr/>
    </dgm:pt>
    <dgm:pt modelId="{F52AE495-0724-4187-AF38-79CA551A76DF}" type="pres">
      <dgm:prSet presAssocID="{5C254660-F209-4813-87C0-EC1EB46BD05C}" presName="LevelTwoTextNode" presStyleLbl="node2" presStyleIdx="2" presStyleCnt="3" custScaleX="21442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3C900FA0-9997-4710-8B47-4BF3161F374D}" type="pres">
      <dgm:prSet presAssocID="{5C254660-F209-4813-87C0-EC1EB46BD05C}" presName="level3hierChild" presStyleCnt="0"/>
      <dgm:spPr/>
    </dgm:pt>
    <dgm:pt modelId="{A2C8C722-4A0C-4CB4-9648-D1131EDC01EA}" type="pres">
      <dgm:prSet presAssocID="{F0D9AFD9-8EF9-4BCA-B722-EE6E91BE6F73}" presName="conn2-1" presStyleLbl="parChTrans1D3" presStyleIdx="5" presStyleCnt="8"/>
      <dgm:spPr/>
      <dgm:t>
        <a:bodyPr/>
        <a:lstStyle/>
        <a:p>
          <a:endParaRPr lang="es-MX"/>
        </a:p>
      </dgm:t>
    </dgm:pt>
    <dgm:pt modelId="{EE3AB23A-5DBA-4984-BC5D-B62A4E95A1CF}" type="pres">
      <dgm:prSet presAssocID="{F0D9AFD9-8EF9-4BCA-B722-EE6E91BE6F73}" presName="connTx" presStyleLbl="parChTrans1D3" presStyleIdx="5" presStyleCnt="8"/>
      <dgm:spPr/>
      <dgm:t>
        <a:bodyPr/>
        <a:lstStyle/>
        <a:p>
          <a:endParaRPr lang="es-MX"/>
        </a:p>
      </dgm:t>
    </dgm:pt>
    <dgm:pt modelId="{42E1B77B-BEA8-4D47-BA61-18D00B2BF284}" type="pres">
      <dgm:prSet presAssocID="{01B492AF-4839-4F5B-A7CB-1E24E37BCB87}" presName="root2" presStyleCnt="0"/>
      <dgm:spPr/>
    </dgm:pt>
    <dgm:pt modelId="{318B8961-A404-4D59-8409-796D33F0E268}" type="pres">
      <dgm:prSet presAssocID="{01B492AF-4839-4F5B-A7CB-1E24E37BCB87}" presName="LevelTwoTextNode" presStyleLbl="node3" presStyleIdx="5" presStyleCnt="8" custScaleX="21442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B3F0063F-2774-4F24-A3F5-4720897ED64C}" type="pres">
      <dgm:prSet presAssocID="{01B492AF-4839-4F5B-A7CB-1E24E37BCB87}" presName="level3hierChild" presStyleCnt="0"/>
      <dgm:spPr/>
    </dgm:pt>
    <dgm:pt modelId="{9D1396CC-8A41-4872-96C8-D449ED4ECA8F}" type="pres">
      <dgm:prSet presAssocID="{10A68579-C1BD-43A2-881B-3FB0AFDBA7E3}" presName="conn2-1" presStyleLbl="parChTrans1D3" presStyleIdx="6" presStyleCnt="8"/>
      <dgm:spPr/>
      <dgm:t>
        <a:bodyPr/>
        <a:lstStyle/>
        <a:p>
          <a:endParaRPr lang="es-MX"/>
        </a:p>
      </dgm:t>
    </dgm:pt>
    <dgm:pt modelId="{26A031A6-71CD-48C6-9788-71B13C900230}" type="pres">
      <dgm:prSet presAssocID="{10A68579-C1BD-43A2-881B-3FB0AFDBA7E3}" presName="connTx" presStyleLbl="parChTrans1D3" presStyleIdx="6" presStyleCnt="8"/>
      <dgm:spPr/>
      <dgm:t>
        <a:bodyPr/>
        <a:lstStyle/>
        <a:p>
          <a:endParaRPr lang="es-MX"/>
        </a:p>
      </dgm:t>
    </dgm:pt>
    <dgm:pt modelId="{B5EB8387-4C39-4F30-9F5C-5D0E004BF485}" type="pres">
      <dgm:prSet presAssocID="{5034BD53-64C4-48BE-A386-BEBB6D52E754}" presName="root2" presStyleCnt="0"/>
      <dgm:spPr/>
    </dgm:pt>
    <dgm:pt modelId="{9227C2EE-C60F-41C3-98B2-B9490376D18A}" type="pres">
      <dgm:prSet presAssocID="{5034BD53-64C4-48BE-A386-BEBB6D52E754}" presName="LevelTwoTextNode" presStyleLbl="node3" presStyleIdx="6" presStyleCnt="8" custScaleX="21442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86FFE626-B14B-4E5E-97AA-9576907AE783}" type="pres">
      <dgm:prSet presAssocID="{5034BD53-64C4-48BE-A386-BEBB6D52E754}" presName="level3hierChild" presStyleCnt="0"/>
      <dgm:spPr/>
    </dgm:pt>
    <dgm:pt modelId="{C2ABD1B2-5BFB-4CDC-B9BF-1A0163A4DEBE}" type="pres">
      <dgm:prSet presAssocID="{90EC5EDF-520D-464F-A389-FB7A6B17356C}" presName="conn2-1" presStyleLbl="parChTrans1D3" presStyleIdx="7" presStyleCnt="8"/>
      <dgm:spPr/>
      <dgm:t>
        <a:bodyPr/>
        <a:lstStyle/>
        <a:p>
          <a:endParaRPr lang="es-MX"/>
        </a:p>
      </dgm:t>
    </dgm:pt>
    <dgm:pt modelId="{61D01B3D-E95A-46E3-8D32-A9637DD4D5A9}" type="pres">
      <dgm:prSet presAssocID="{90EC5EDF-520D-464F-A389-FB7A6B17356C}" presName="connTx" presStyleLbl="parChTrans1D3" presStyleIdx="7" presStyleCnt="8"/>
      <dgm:spPr/>
      <dgm:t>
        <a:bodyPr/>
        <a:lstStyle/>
        <a:p>
          <a:endParaRPr lang="es-MX"/>
        </a:p>
      </dgm:t>
    </dgm:pt>
    <dgm:pt modelId="{888BD533-EAB7-4F37-BA6A-66351572D99B}" type="pres">
      <dgm:prSet presAssocID="{051A5F7A-511B-4B24-9BD6-5D27BCCF348E}" presName="root2" presStyleCnt="0"/>
      <dgm:spPr/>
    </dgm:pt>
    <dgm:pt modelId="{28DA897A-C6FB-438B-89AC-81C489A1C77B}" type="pres">
      <dgm:prSet presAssocID="{051A5F7A-511B-4B24-9BD6-5D27BCCF348E}" presName="LevelTwoTextNode" presStyleLbl="node3" presStyleIdx="7" presStyleCnt="8" custScaleX="21442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BC7CA6F3-928A-4858-9A5A-860669192CCB}" type="pres">
      <dgm:prSet presAssocID="{051A5F7A-511B-4B24-9BD6-5D27BCCF348E}" presName="level3hierChild" presStyleCnt="0"/>
      <dgm:spPr/>
    </dgm:pt>
  </dgm:ptLst>
  <dgm:cxnLst>
    <dgm:cxn modelId="{2E868C4C-2B45-4884-A28A-720CA3030757}" type="presOf" srcId="{0D4B6DD8-DEA8-4E9F-AA42-8DD4B7EDBB77}" destId="{5572EC4B-AC42-4459-BB29-609602762B05}" srcOrd="0" destOrd="0" presId="urn:microsoft.com/office/officeart/2005/8/layout/hierarchy2"/>
    <dgm:cxn modelId="{487FFF5F-6A5F-4512-9C7E-F851D4719573}" type="presOf" srcId="{90EC5EDF-520D-464F-A389-FB7A6B17356C}" destId="{61D01B3D-E95A-46E3-8D32-A9637DD4D5A9}" srcOrd="1" destOrd="0" presId="urn:microsoft.com/office/officeart/2005/8/layout/hierarchy2"/>
    <dgm:cxn modelId="{056D6D5A-DB71-437A-BC24-E93089FC8C0C}" type="presOf" srcId="{AF64A223-BD19-4C9A-83E7-3016EC0EFA8D}" destId="{B132F481-BEE1-4F81-A00C-468AC85B09DE}" srcOrd="1" destOrd="0" presId="urn:microsoft.com/office/officeart/2005/8/layout/hierarchy2"/>
    <dgm:cxn modelId="{52B3DE2E-25F2-4006-95FA-1F416C5D51A3}" type="presOf" srcId="{01B492AF-4839-4F5B-A7CB-1E24E37BCB87}" destId="{318B8961-A404-4D59-8409-796D33F0E268}" srcOrd="0" destOrd="0" presId="urn:microsoft.com/office/officeart/2005/8/layout/hierarchy2"/>
    <dgm:cxn modelId="{3629096D-069D-4285-A86F-5CA6CD9CB597}" type="presOf" srcId="{0AF60FC3-3520-4394-BD64-D46B3756B7AB}" destId="{DDAB305F-1009-40C8-A2B6-0DE59B0FF839}" srcOrd="0" destOrd="0" presId="urn:microsoft.com/office/officeart/2005/8/layout/hierarchy2"/>
    <dgm:cxn modelId="{D4817AD5-9A8E-438C-80B9-958EB795E9CB}" type="presOf" srcId="{E38E4B76-3A0B-4C01-98D0-10FC62312A85}" destId="{FD6A65CD-6733-4E21-A23C-FCA4B93B461D}" srcOrd="0" destOrd="0" presId="urn:microsoft.com/office/officeart/2005/8/layout/hierarchy2"/>
    <dgm:cxn modelId="{08A50458-0E9E-4202-B51D-F8914ACB967B}" type="presOf" srcId="{5034BD53-64C4-48BE-A386-BEBB6D52E754}" destId="{9227C2EE-C60F-41C3-98B2-B9490376D18A}" srcOrd="0" destOrd="0" presId="urn:microsoft.com/office/officeart/2005/8/layout/hierarchy2"/>
    <dgm:cxn modelId="{534CCBF1-2779-4F62-A03E-3E62A89B7E8C}" type="presOf" srcId="{78A89D4E-1978-4121-A231-8367069CA6A8}" destId="{72D7CEBE-5936-44AD-BD13-0839FD539808}" srcOrd="0" destOrd="0" presId="urn:microsoft.com/office/officeart/2005/8/layout/hierarchy2"/>
    <dgm:cxn modelId="{9F6FE8AA-937F-423B-B69F-30B6A97F7F66}" type="presOf" srcId="{0D4B6DD8-DEA8-4E9F-AA42-8DD4B7EDBB77}" destId="{177E7D8D-7FAC-4639-8F80-150061363208}" srcOrd="1" destOrd="0" presId="urn:microsoft.com/office/officeart/2005/8/layout/hierarchy2"/>
    <dgm:cxn modelId="{30F929BA-B12E-4C97-8D45-AC81DA0CE2E2}" type="presOf" srcId="{E6963F36-C341-4F5C-8458-A33F1E672046}" destId="{D7CED49B-61FC-4D8E-9C18-99C757DF614B}" srcOrd="0" destOrd="0" presId="urn:microsoft.com/office/officeart/2005/8/layout/hierarchy2"/>
    <dgm:cxn modelId="{1267C360-F506-4A28-AD7A-70AA9FFA4328}" type="presOf" srcId="{F2874966-97C3-4A15-92A7-FA03F0871F24}" destId="{4866C0F4-F379-47E5-9654-0D0FD06B00F9}" srcOrd="0" destOrd="0" presId="urn:microsoft.com/office/officeart/2005/8/layout/hierarchy2"/>
    <dgm:cxn modelId="{018D99AC-D646-495D-973F-2A3AE68128A4}" srcId="{3FF20581-38EF-4432-9529-0776BCD80B72}" destId="{5C254660-F209-4813-87C0-EC1EB46BD05C}" srcOrd="2" destOrd="0" parTransId="{2BAD9A8F-E86F-426B-BE6E-EB0E7F6FDD3D}" sibTransId="{CA681D5B-661B-489D-81C4-0AF09F9CAA08}"/>
    <dgm:cxn modelId="{F08D6D84-DD21-4919-8F05-DAD08AEE1579}" type="presOf" srcId="{AF64A223-BD19-4C9A-83E7-3016EC0EFA8D}" destId="{3E7427C6-C053-4BD3-8AB8-AB1320CF81FE}" srcOrd="0" destOrd="0" presId="urn:microsoft.com/office/officeart/2005/8/layout/hierarchy2"/>
    <dgm:cxn modelId="{D95B4E87-0E9B-45B9-A895-8A7609E6E908}" srcId="{C453E2D2-CD2B-49ED-9205-131D49644F3E}" destId="{E6963F36-C341-4F5C-8458-A33F1E672046}" srcOrd="1" destOrd="0" parTransId="{7632FF55-94E3-44FF-9DDE-55B642BDFD33}" sibTransId="{DCD9B8EF-6AFB-4412-87D9-740146F62CBA}"/>
    <dgm:cxn modelId="{F5BE6A33-004C-4F6C-86C2-E00F94C7B2B5}" srcId="{3FF20581-38EF-4432-9529-0776BCD80B72}" destId="{446D4D50-5286-434A-BB16-4C1BCB6C10A2}" srcOrd="0" destOrd="0" parTransId="{0D4B6DD8-DEA8-4E9F-AA42-8DD4B7EDBB77}" sibTransId="{07B1435B-A43D-48F9-99AA-6C3EDDC7A367}"/>
    <dgm:cxn modelId="{6862CFE8-BB85-440E-B038-8E8D9EC192F7}" type="presOf" srcId="{F2874966-97C3-4A15-92A7-FA03F0871F24}" destId="{0E6C0BF5-B3EC-488F-9CD7-B635852486C8}" srcOrd="1" destOrd="0" presId="urn:microsoft.com/office/officeart/2005/8/layout/hierarchy2"/>
    <dgm:cxn modelId="{7A7F21F9-3663-4065-86E9-CF661E42D5E3}" srcId="{446D4D50-5286-434A-BB16-4C1BCB6C10A2}" destId="{E38E4B76-3A0B-4C01-98D0-10FC62312A85}" srcOrd="0" destOrd="0" parTransId="{C9E66CE9-FB59-4B8E-8AE0-A2FB2518C42D}" sibTransId="{5CEDA6CF-67A0-48BF-A4B6-70CE30528834}"/>
    <dgm:cxn modelId="{58C65DD7-7D91-4534-9353-A0DF551B63E6}" type="presOf" srcId="{AF38C3C1-7C62-4463-9262-41CC3C71B23E}" destId="{6EE13086-4830-45F9-AC6C-DCAA5D3F89D8}" srcOrd="0" destOrd="0" presId="urn:microsoft.com/office/officeart/2005/8/layout/hierarchy2"/>
    <dgm:cxn modelId="{256210B5-0209-4E70-A994-BFAC45CE7AF7}" type="presOf" srcId="{7EFED360-5FE2-481A-8D65-181C075C5436}" destId="{EE12E620-BF21-4AF7-91AD-B84A1E59CDFA}" srcOrd="0" destOrd="0" presId="urn:microsoft.com/office/officeart/2005/8/layout/hierarchy2"/>
    <dgm:cxn modelId="{152BEB7F-FC65-4296-833C-8C4751798D31}" type="presOf" srcId="{C453E2D2-CD2B-49ED-9205-131D49644F3E}" destId="{531B7E54-779D-4F74-B7EB-50DF950FE20A}" srcOrd="0" destOrd="0" presId="urn:microsoft.com/office/officeart/2005/8/layout/hierarchy2"/>
    <dgm:cxn modelId="{2CAFE1BC-8251-45C3-8466-1F926B30C9FA}" type="presOf" srcId="{7632FF55-94E3-44FF-9DDE-55B642BDFD33}" destId="{78C56084-90AA-4254-8558-A4665E3F7CF7}" srcOrd="0" destOrd="0" presId="urn:microsoft.com/office/officeart/2005/8/layout/hierarchy2"/>
    <dgm:cxn modelId="{8857FF06-C69E-4BEC-9AED-79488A7A1CF9}" type="presOf" srcId="{5C254660-F209-4813-87C0-EC1EB46BD05C}" destId="{F52AE495-0724-4187-AF38-79CA551A76DF}" srcOrd="0" destOrd="0" presId="urn:microsoft.com/office/officeart/2005/8/layout/hierarchy2"/>
    <dgm:cxn modelId="{26249F31-B0F4-4197-A325-03A6F2786D04}" srcId="{3FF20581-38EF-4432-9529-0776BCD80B72}" destId="{C453E2D2-CD2B-49ED-9205-131D49644F3E}" srcOrd="1" destOrd="0" parTransId="{AF64A223-BD19-4C9A-83E7-3016EC0EFA8D}" sibTransId="{D4F86602-27B7-4F56-94A0-BD9361714D82}"/>
    <dgm:cxn modelId="{BCD4EB4E-DE7C-446E-B582-A78D35089550}" type="presOf" srcId="{7632FF55-94E3-44FF-9DDE-55B642BDFD33}" destId="{F3C80532-70A9-4E3F-A7BF-9F568424CB6F}" srcOrd="1" destOrd="0" presId="urn:microsoft.com/office/officeart/2005/8/layout/hierarchy2"/>
    <dgm:cxn modelId="{F7D08DC4-B751-4A49-9F3C-1F59EE0E19A9}" type="presOf" srcId="{EEB4CAC0-9066-4FF3-8723-C0A75263D123}" destId="{8DC213C8-6318-4026-B5A9-EC160229398B}" srcOrd="0" destOrd="0" presId="urn:microsoft.com/office/officeart/2005/8/layout/hierarchy2"/>
    <dgm:cxn modelId="{ED328404-F661-4D2D-AA16-863D4282DAD0}" srcId="{446D4D50-5286-434A-BB16-4C1BCB6C10A2}" destId="{0AF60FC3-3520-4394-BD64-D46B3756B7AB}" srcOrd="1" destOrd="0" parTransId="{EEB4CAC0-9066-4FF3-8723-C0A75263D123}" sibTransId="{CBF9F6EA-B74F-4EFC-8A74-4D5A3344A399}"/>
    <dgm:cxn modelId="{B5F116A9-A2C0-4B3E-8F9A-4E505BCB1841}" type="presOf" srcId="{2BAD9A8F-E86F-426B-BE6E-EB0E7F6FDD3D}" destId="{95A1A0BD-4E32-4DEB-8E11-FEB6F1B5577D}" srcOrd="1" destOrd="0" presId="urn:microsoft.com/office/officeart/2005/8/layout/hierarchy2"/>
    <dgm:cxn modelId="{69E37629-42B5-4829-96E5-B0A9AEC11E25}" type="presOf" srcId="{051A5F7A-511B-4B24-9BD6-5D27BCCF348E}" destId="{28DA897A-C6FB-438B-89AC-81C489A1C77B}" srcOrd="0" destOrd="0" presId="urn:microsoft.com/office/officeart/2005/8/layout/hierarchy2"/>
    <dgm:cxn modelId="{8D6FF963-93DC-46AD-9726-D619A39D7757}" type="presOf" srcId="{C9E66CE9-FB59-4B8E-8AE0-A2FB2518C42D}" destId="{17F0FC80-FBAD-4EBE-B614-2E5EF7286BDF}" srcOrd="1" destOrd="0" presId="urn:microsoft.com/office/officeart/2005/8/layout/hierarchy2"/>
    <dgm:cxn modelId="{179A4D45-7714-4BDB-94FB-FD44601A2CF5}" type="presOf" srcId="{C9E66CE9-FB59-4B8E-8AE0-A2FB2518C42D}" destId="{FD8BABF0-6A09-43C8-8295-3C1AC10D9DBA}" srcOrd="0" destOrd="0" presId="urn:microsoft.com/office/officeart/2005/8/layout/hierarchy2"/>
    <dgm:cxn modelId="{71482916-8E24-44D9-91E2-8B61F2E71E2D}" type="presOf" srcId="{F0D9AFD9-8EF9-4BCA-B722-EE6E91BE6F73}" destId="{EE3AB23A-5DBA-4984-BC5D-B62A4E95A1CF}" srcOrd="1" destOrd="0" presId="urn:microsoft.com/office/officeart/2005/8/layout/hierarchy2"/>
    <dgm:cxn modelId="{FAFB8276-0E9E-40A0-BE93-4D4858AB32AE}" srcId="{5C254660-F209-4813-87C0-EC1EB46BD05C}" destId="{051A5F7A-511B-4B24-9BD6-5D27BCCF348E}" srcOrd="2" destOrd="0" parTransId="{90EC5EDF-520D-464F-A389-FB7A6B17356C}" sibTransId="{C44E251C-8F24-4B4C-840A-2372C519EBA5}"/>
    <dgm:cxn modelId="{7F463572-0DC2-46EA-AF8F-A80350D821A3}" type="presOf" srcId="{446D4D50-5286-434A-BB16-4C1BCB6C10A2}" destId="{A5078359-AF20-44DF-911F-4AC19121566A}" srcOrd="0" destOrd="0" presId="urn:microsoft.com/office/officeart/2005/8/layout/hierarchy2"/>
    <dgm:cxn modelId="{72EA9A25-B3BC-4A39-A1B4-0F8C70CE53F3}" type="presOf" srcId="{3FF20581-38EF-4432-9529-0776BCD80B72}" destId="{7249CC24-E094-4CF4-B2B4-3BFA8F8E5891}" srcOrd="0" destOrd="0" presId="urn:microsoft.com/office/officeart/2005/8/layout/hierarchy2"/>
    <dgm:cxn modelId="{07A805C6-C410-4A32-809B-5C694283F0D6}" srcId="{C453E2D2-CD2B-49ED-9205-131D49644F3E}" destId="{7EFED360-5FE2-481A-8D65-181C075C5436}" srcOrd="0" destOrd="0" parTransId="{F2874966-97C3-4A15-92A7-FA03F0871F24}" sibTransId="{D4C7E2CC-3C39-4474-99AE-6BC22B89BA6A}"/>
    <dgm:cxn modelId="{E7F99E9E-AFEA-4C7B-B091-9D8578FEE71E}" srcId="{5C254660-F209-4813-87C0-EC1EB46BD05C}" destId="{01B492AF-4839-4F5B-A7CB-1E24E37BCB87}" srcOrd="0" destOrd="0" parTransId="{F0D9AFD9-8EF9-4BCA-B722-EE6E91BE6F73}" sibTransId="{B5AB1BA3-10FC-4371-8DD5-426D0C088362}"/>
    <dgm:cxn modelId="{95329AF2-AD90-4155-931D-DEFA80942F0D}" type="presOf" srcId="{DEF9BCA3-E8A9-46FB-8CD8-26580C15CAE2}" destId="{8F298627-3954-46C3-BA54-72E4EC6A4D54}" srcOrd="0" destOrd="0" presId="urn:microsoft.com/office/officeart/2005/8/layout/hierarchy2"/>
    <dgm:cxn modelId="{5F4BA635-2D91-4637-9DA1-3786D1698139}" type="presOf" srcId="{F0D9AFD9-8EF9-4BCA-B722-EE6E91BE6F73}" destId="{A2C8C722-4A0C-4CB4-9648-D1131EDC01EA}" srcOrd="0" destOrd="0" presId="urn:microsoft.com/office/officeart/2005/8/layout/hierarchy2"/>
    <dgm:cxn modelId="{3075687D-B428-453A-BA7A-C0B89B43E971}" type="presOf" srcId="{AF38C3C1-7C62-4463-9262-41CC3C71B23E}" destId="{82F91F5E-B49E-47B8-9D14-2F83009D704E}" srcOrd="1" destOrd="0" presId="urn:microsoft.com/office/officeart/2005/8/layout/hierarchy2"/>
    <dgm:cxn modelId="{C911D201-B3A1-43FA-8A27-E13CC8ECD909}" type="presOf" srcId="{2BAD9A8F-E86F-426B-BE6E-EB0E7F6FDD3D}" destId="{863716BF-3343-4503-B1BF-E52545B78E59}" srcOrd="0" destOrd="0" presId="urn:microsoft.com/office/officeart/2005/8/layout/hierarchy2"/>
    <dgm:cxn modelId="{A15C42F1-82BF-4A8E-9A24-3493E6895473}" type="presOf" srcId="{90EC5EDF-520D-464F-A389-FB7A6B17356C}" destId="{C2ABD1B2-5BFB-4CDC-B9BF-1A0163A4DEBE}" srcOrd="0" destOrd="0" presId="urn:microsoft.com/office/officeart/2005/8/layout/hierarchy2"/>
    <dgm:cxn modelId="{7BD97191-3333-46A7-AE18-9DF4B144C554}" type="presOf" srcId="{EEB4CAC0-9066-4FF3-8723-C0A75263D123}" destId="{80A3EF07-F56B-492C-9DBE-D4D29FC2F3DA}" srcOrd="1" destOrd="0" presId="urn:microsoft.com/office/officeart/2005/8/layout/hierarchy2"/>
    <dgm:cxn modelId="{022A7EC2-6143-471F-92EF-F559FFD0FB3C}" srcId="{DEF9BCA3-E8A9-46FB-8CD8-26580C15CAE2}" destId="{3FF20581-38EF-4432-9529-0776BCD80B72}" srcOrd="0" destOrd="0" parTransId="{1F28C7B2-BBCA-4207-9C04-BB285E48C502}" sibTransId="{7846417B-311A-402D-B587-75F0D91D3C8E}"/>
    <dgm:cxn modelId="{3333CE46-94F8-4F77-83DD-A154C04BD704}" srcId="{C453E2D2-CD2B-49ED-9205-131D49644F3E}" destId="{78A89D4E-1978-4121-A231-8367069CA6A8}" srcOrd="2" destOrd="0" parTransId="{AF38C3C1-7C62-4463-9262-41CC3C71B23E}" sibTransId="{B1B850EE-0E4E-4ACB-8CAD-88877E976283}"/>
    <dgm:cxn modelId="{28D2783A-7447-4380-ABD2-3D72DA8DF52E}" type="presOf" srcId="{10A68579-C1BD-43A2-881B-3FB0AFDBA7E3}" destId="{9D1396CC-8A41-4872-96C8-D449ED4ECA8F}" srcOrd="0" destOrd="0" presId="urn:microsoft.com/office/officeart/2005/8/layout/hierarchy2"/>
    <dgm:cxn modelId="{E6B8F3DE-EEA5-4DF3-BA34-731EEC934B11}" srcId="{5C254660-F209-4813-87C0-EC1EB46BD05C}" destId="{5034BD53-64C4-48BE-A386-BEBB6D52E754}" srcOrd="1" destOrd="0" parTransId="{10A68579-C1BD-43A2-881B-3FB0AFDBA7E3}" sibTransId="{FE9AF7DC-FFBF-4EAD-90E2-BDF62D9A80E6}"/>
    <dgm:cxn modelId="{308A274B-28BF-424C-9925-60758D9C79EF}" type="presOf" srcId="{10A68579-C1BD-43A2-881B-3FB0AFDBA7E3}" destId="{26A031A6-71CD-48C6-9788-71B13C900230}" srcOrd="1" destOrd="0" presId="urn:microsoft.com/office/officeart/2005/8/layout/hierarchy2"/>
    <dgm:cxn modelId="{6E0E0A3B-DC6A-4F16-AFA6-A5FF0D008564}" type="presParOf" srcId="{8F298627-3954-46C3-BA54-72E4EC6A4D54}" destId="{090BB305-C176-4DB7-80AC-690F89EB7EE0}" srcOrd="0" destOrd="0" presId="urn:microsoft.com/office/officeart/2005/8/layout/hierarchy2"/>
    <dgm:cxn modelId="{EBBCE2B0-3CFC-483E-97E5-7A6A4868C5B1}" type="presParOf" srcId="{090BB305-C176-4DB7-80AC-690F89EB7EE0}" destId="{7249CC24-E094-4CF4-B2B4-3BFA8F8E5891}" srcOrd="0" destOrd="0" presId="urn:microsoft.com/office/officeart/2005/8/layout/hierarchy2"/>
    <dgm:cxn modelId="{4090C891-E498-45D2-BEBA-D8B4B3AA5F9B}" type="presParOf" srcId="{090BB305-C176-4DB7-80AC-690F89EB7EE0}" destId="{B0E33392-1BDB-47D7-B052-4EECC9DC4BA2}" srcOrd="1" destOrd="0" presId="urn:microsoft.com/office/officeart/2005/8/layout/hierarchy2"/>
    <dgm:cxn modelId="{5D30AE18-FFB7-4EA7-93F4-10C49BE777BE}" type="presParOf" srcId="{B0E33392-1BDB-47D7-B052-4EECC9DC4BA2}" destId="{5572EC4B-AC42-4459-BB29-609602762B05}" srcOrd="0" destOrd="0" presId="urn:microsoft.com/office/officeart/2005/8/layout/hierarchy2"/>
    <dgm:cxn modelId="{8D82EB2E-DF99-40A6-9767-3F349F740564}" type="presParOf" srcId="{5572EC4B-AC42-4459-BB29-609602762B05}" destId="{177E7D8D-7FAC-4639-8F80-150061363208}" srcOrd="0" destOrd="0" presId="urn:microsoft.com/office/officeart/2005/8/layout/hierarchy2"/>
    <dgm:cxn modelId="{78364428-3B14-4D2F-B872-B0C1B6385705}" type="presParOf" srcId="{B0E33392-1BDB-47D7-B052-4EECC9DC4BA2}" destId="{55957BB7-05E6-4C2F-924F-ED98C19D5D1A}" srcOrd="1" destOrd="0" presId="urn:microsoft.com/office/officeart/2005/8/layout/hierarchy2"/>
    <dgm:cxn modelId="{AF75C570-8064-47B1-AAAB-8C881175789E}" type="presParOf" srcId="{55957BB7-05E6-4C2F-924F-ED98C19D5D1A}" destId="{A5078359-AF20-44DF-911F-4AC19121566A}" srcOrd="0" destOrd="0" presId="urn:microsoft.com/office/officeart/2005/8/layout/hierarchy2"/>
    <dgm:cxn modelId="{C792E680-69D5-4B72-8309-A781BAE0844F}" type="presParOf" srcId="{55957BB7-05E6-4C2F-924F-ED98C19D5D1A}" destId="{0CDEE9D4-AF15-427B-91B4-9ECB9A82B7AB}" srcOrd="1" destOrd="0" presId="urn:microsoft.com/office/officeart/2005/8/layout/hierarchy2"/>
    <dgm:cxn modelId="{4EC9000D-FE76-420B-89B6-BFEF33F3A695}" type="presParOf" srcId="{0CDEE9D4-AF15-427B-91B4-9ECB9A82B7AB}" destId="{FD8BABF0-6A09-43C8-8295-3C1AC10D9DBA}" srcOrd="0" destOrd="0" presId="urn:microsoft.com/office/officeart/2005/8/layout/hierarchy2"/>
    <dgm:cxn modelId="{886DB4F3-A944-42B7-8F56-303D00736790}" type="presParOf" srcId="{FD8BABF0-6A09-43C8-8295-3C1AC10D9DBA}" destId="{17F0FC80-FBAD-4EBE-B614-2E5EF7286BDF}" srcOrd="0" destOrd="0" presId="urn:microsoft.com/office/officeart/2005/8/layout/hierarchy2"/>
    <dgm:cxn modelId="{4A2FF6FB-7A15-4243-88E0-6000D3C1EB68}" type="presParOf" srcId="{0CDEE9D4-AF15-427B-91B4-9ECB9A82B7AB}" destId="{7F464AF7-A45B-4ACC-8F05-73EE36643929}" srcOrd="1" destOrd="0" presId="urn:microsoft.com/office/officeart/2005/8/layout/hierarchy2"/>
    <dgm:cxn modelId="{54506DB4-F9CB-4CAD-A1C8-B9003F5AE1D5}" type="presParOf" srcId="{7F464AF7-A45B-4ACC-8F05-73EE36643929}" destId="{FD6A65CD-6733-4E21-A23C-FCA4B93B461D}" srcOrd="0" destOrd="0" presId="urn:microsoft.com/office/officeart/2005/8/layout/hierarchy2"/>
    <dgm:cxn modelId="{0E764C74-B0C7-435F-AE9D-9D34E2D41938}" type="presParOf" srcId="{7F464AF7-A45B-4ACC-8F05-73EE36643929}" destId="{C86B85DA-F8AD-4552-B688-AA10E4480376}" srcOrd="1" destOrd="0" presId="urn:microsoft.com/office/officeart/2005/8/layout/hierarchy2"/>
    <dgm:cxn modelId="{27B218A4-856B-4562-ABA3-6508DCA64464}" type="presParOf" srcId="{0CDEE9D4-AF15-427B-91B4-9ECB9A82B7AB}" destId="{8DC213C8-6318-4026-B5A9-EC160229398B}" srcOrd="2" destOrd="0" presId="urn:microsoft.com/office/officeart/2005/8/layout/hierarchy2"/>
    <dgm:cxn modelId="{E00CDC78-D4DD-41D6-B90E-7E0C9883C5B7}" type="presParOf" srcId="{8DC213C8-6318-4026-B5A9-EC160229398B}" destId="{80A3EF07-F56B-492C-9DBE-D4D29FC2F3DA}" srcOrd="0" destOrd="0" presId="urn:microsoft.com/office/officeart/2005/8/layout/hierarchy2"/>
    <dgm:cxn modelId="{0E9D08D8-253D-498A-8EF0-85A294563E67}" type="presParOf" srcId="{0CDEE9D4-AF15-427B-91B4-9ECB9A82B7AB}" destId="{31BD10A1-20B7-4967-AF2E-2620F477CE8E}" srcOrd="3" destOrd="0" presId="urn:microsoft.com/office/officeart/2005/8/layout/hierarchy2"/>
    <dgm:cxn modelId="{F5DD081A-C0C4-44EF-A69F-1CFB9B9CAE95}" type="presParOf" srcId="{31BD10A1-20B7-4967-AF2E-2620F477CE8E}" destId="{DDAB305F-1009-40C8-A2B6-0DE59B0FF839}" srcOrd="0" destOrd="0" presId="urn:microsoft.com/office/officeart/2005/8/layout/hierarchy2"/>
    <dgm:cxn modelId="{22E7E64D-D410-4260-831F-72AC8D0C289B}" type="presParOf" srcId="{31BD10A1-20B7-4967-AF2E-2620F477CE8E}" destId="{C4E8D3A6-69D3-4933-A027-CA802950BBED}" srcOrd="1" destOrd="0" presId="urn:microsoft.com/office/officeart/2005/8/layout/hierarchy2"/>
    <dgm:cxn modelId="{0C3B3DF8-5AFE-4A9F-87C9-1AA0CCD0C831}" type="presParOf" srcId="{B0E33392-1BDB-47D7-B052-4EECC9DC4BA2}" destId="{3E7427C6-C053-4BD3-8AB8-AB1320CF81FE}" srcOrd="2" destOrd="0" presId="urn:microsoft.com/office/officeart/2005/8/layout/hierarchy2"/>
    <dgm:cxn modelId="{B6CF1CC5-1B2B-4B8C-8FE4-9169C9959F29}" type="presParOf" srcId="{3E7427C6-C053-4BD3-8AB8-AB1320CF81FE}" destId="{B132F481-BEE1-4F81-A00C-468AC85B09DE}" srcOrd="0" destOrd="0" presId="urn:microsoft.com/office/officeart/2005/8/layout/hierarchy2"/>
    <dgm:cxn modelId="{D6060CED-ADB8-48FC-AC9D-07A0C158EED8}" type="presParOf" srcId="{B0E33392-1BDB-47D7-B052-4EECC9DC4BA2}" destId="{447D2A9E-D218-4530-BF9E-2439F9574AA7}" srcOrd="3" destOrd="0" presId="urn:microsoft.com/office/officeart/2005/8/layout/hierarchy2"/>
    <dgm:cxn modelId="{4D9F1C27-62F7-495B-B775-D9C06188854F}" type="presParOf" srcId="{447D2A9E-D218-4530-BF9E-2439F9574AA7}" destId="{531B7E54-779D-4F74-B7EB-50DF950FE20A}" srcOrd="0" destOrd="0" presId="urn:microsoft.com/office/officeart/2005/8/layout/hierarchy2"/>
    <dgm:cxn modelId="{2D4097B5-AC2A-49C4-8B8C-8D07C9B16683}" type="presParOf" srcId="{447D2A9E-D218-4530-BF9E-2439F9574AA7}" destId="{A4D69314-5F9F-4742-A1F3-57C65B2AC55E}" srcOrd="1" destOrd="0" presId="urn:microsoft.com/office/officeart/2005/8/layout/hierarchy2"/>
    <dgm:cxn modelId="{8EF34AC8-4E1E-4486-8973-4F19CC5D4DFD}" type="presParOf" srcId="{A4D69314-5F9F-4742-A1F3-57C65B2AC55E}" destId="{4866C0F4-F379-47E5-9654-0D0FD06B00F9}" srcOrd="0" destOrd="0" presId="urn:microsoft.com/office/officeart/2005/8/layout/hierarchy2"/>
    <dgm:cxn modelId="{464AE2DC-D7F3-480C-98AB-D57607687F6C}" type="presParOf" srcId="{4866C0F4-F379-47E5-9654-0D0FD06B00F9}" destId="{0E6C0BF5-B3EC-488F-9CD7-B635852486C8}" srcOrd="0" destOrd="0" presId="urn:microsoft.com/office/officeart/2005/8/layout/hierarchy2"/>
    <dgm:cxn modelId="{707EAD7B-9ADC-4DE1-A27E-03FF6DF6795A}" type="presParOf" srcId="{A4D69314-5F9F-4742-A1F3-57C65B2AC55E}" destId="{3FA58D0B-C8BB-4D2B-951B-A4AF7BA63510}" srcOrd="1" destOrd="0" presId="urn:microsoft.com/office/officeart/2005/8/layout/hierarchy2"/>
    <dgm:cxn modelId="{0C9D8C3A-D865-444F-B73A-8F72A58B48E8}" type="presParOf" srcId="{3FA58D0B-C8BB-4D2B-951B-A4AF7BA63510}" destId="{EE12E620-BF21-4AF7-91AD-B84A1E59CDFA}" srcOrd="0" destOrd="0" presId="urn:microsoft.com/office/officeart/2005/8/layout/hierarchy2"/>
    <dgm:cxn modelId="{22E6950B-EE65-446E-971A-10F25B3AEAB5}" type="presParOf" srcId="{3FA58D0B-C8BB-4D2B-951B-A4AF7BA63510}" destId="{BA09E575-E609-44D4-A4E1-187FD491BFF5}" srcOrd="1" destOrd="0" presId="urn:microsoft.com/office/officeart/2005/8/layout/hierarchy2"/>
    <dgm:cxn modelId="{78BE7FC4-041D-470E-B879-1ACB01926BD7}" type="presParOf" srcId="{A4D69314-5F9F-4742-A1F3-57C65B2AC55E}" destId="{78C56084-90AA-4254-8558-A4665E3F7CF7}" srcOrd="2" destOrd="0" presId="urn:microsoft.com/office/officeart/2005/8/layout/hierarchy2"/>
    <dgm:cxn modelId="{4F1D2F91-39B9-49EB-A94B-54B1087DCC6F}" type="presParOf" srcId="{78C56084-90AA-4254-8558-A4665E3F7CF7}" destId="{F3C80532-70A9-4E3F-A7BF-9F568424CB6F}" srcOrd="0" destOrd="0" presId="urn:microsoft.com/office/officeart/2005/8/layout/hierarchy2"/>
    <dgm:cxn modelId="{B016ADD2-14A0-4078-9667-52646779FD47}" type="presParOf" srcId="{A4D69314-5F9F-4742-A1F3-57C65B2AC55E}" destId="{7596A0F2-4486-4B8A-8658-366F3A13928D}" srcOrd="3" destOrd="0" presId="urn:microsoft.com/office/officeart/2005/8/layout/hierarchy2"/>
    <dgm:cxn modelId="{8A314915-2488-49A1-802B-A4EE4013066D}" type="presParOf" srcId="{7596A0F2-4486-4B8A-8658-366F3A13928D}" destId="{D7CED49B-61FC-4D8E-9C18-99C757DF614B}" srcOrd="0" destOrd="0" presId="urn:microsoft.com/office/officeart/2005/8/layout/hierarchy2"/>
    <dgm:cxn modelId="{F9AFA27E-D9E8-47E3-80C8-C395898EB61E}" type="presParOf" srcId="{7596A0F2-4486-4B8A-8658-366F3A13928D}" destId="{07BE681D-B749-4EAA-B2DB-9073FC1B164F}" srcOrd="1" destOrd="0" presId="urn:microsoft.com/office/officeart/2005/8/layout/hierarchy2"/>
    <dgm:cxn modelId="{97879CE4-7CA7-47DC-9911-56C78999407C}" type="presParOf" srcId="{A4D69314-5F9F-4742-A1F3-57C65B2AC55E}" destId="{6EE13086-4830-45F9-AC6C-DCAA5D3F89D8}" srcOrd="4" destOrd="0" presId="urn:microsoft.com/office/officeart/2005/8/layout/hierarchy2"/>
    <dgm:cxn modelId="{F2813B00-14A1-4DBA-9D6C-4978124A40CD}" type="presParOf" srcId="{6EE13086-4830-45F9-AC6C-DCAA5D3F89D8}" destId="{82F91F5E-B49E-47B8-9D14-2F83009D704E}" srcOrd="0" destOrd="0" presId="urn:microsoft.com/office/officeart/2005/8/layout/hierarchy2"/>
    <dgm:cxn modelId="{53076822-31E1-4990-93A6-55F087E94B9A}" type="presParOf" srcId="{A4D69314-5F9F-4742-A1F3-57C65B2AC55E}" destId="{D02E3B45-4D35-4191-91E1-6F08C22E11F9}" srcOrd="5" destOrd="0" presId="urn:microsoft.com/office/officeart/2005/8/layout/hierarchy2"/>
    <dgm:cxn modelId="{1C648383-0F3A-419B-8545-C5E8E85A9C88}" type="presParOf" srcId="{D02E3B45-4D35-4191-91E1-6F08C22E11F9}" destId="{72D7CEBE-5936-44AD-BD13-0839FD539808}" srcOrd="0" destOrd="0" presId="urn:microsoft.com/office/officeart/2005/8/layout/hierarchy2"/>
    <dgm:cxn modelId="{5E5A0C36-529D-49FF-BFD0-3F29D39FDE68}" type="presParOf" srcId="{D02E3B45-4D35-4191-91E1-6F08C22E11F9}" destId="{DC0DA1FE-9058-4A00-BEE1-AA3EB8227F2B}" srcOrd="1" destOrd="0" presId="urn:microsoft.com/office/officeart/2005/8/layout/hierarchy2"/>
    <dgm:cxn modelId="{F315FD0E-7F0C-4A90-B633-E1E6CEB734C4}" type="presParOf" srcId="{B0E33392-1BDB-47D7-B052-4EECC9DC4BA2}" destId="{863716BF-3343-4503-B1BF-E52545B78E59}" srcOrd="4" destOrd="0" presId="urn:microsoft.com/office/officeart/2005/8/layout/hierarchy2"/>
    <dgm:cxn modelId="{B4536C66-83EC-4B46-A6EE-CEC97C48EB78}" type="presParOf" srcId="{863716BF-3343-4503-B1BF-E52545B78E59}" destId="{95A1A0BD-4E32-4DEB-8E11-FEB6F1B5577D}" srcOrd="0" destOrd="0" presId="urn:microsoft.com/office/officeart/2005/8/layout/hierarchy2"/>
    <dgm:cxn modelId="{3F085399-9CB6-4B5E-91B7-DAD5D68DF77D}" type="presParOf" srcId="{B0E33392-1BDB-47D7-B052-4EECC9DC4BA2}" destId="{7D3390C7-420E-41D8-AE15-B3170E65E634}" srcOrd="5" destOrd="0" presId="urn:microsoft.com/office/officeart/2005/8/layout/hierarchy2"/>
    <dgm:cxn modelId="{4A3D8DCA-D928-4EDC-850A-601DB4950192}" type="presParOf" srcId="{7D3390C7-420E-41D8-AE15-B3170E65E634}" destId="{F52AE495-0724-4187-AF38-79CA551A76DF}" srcOrd="0" destOrd="0" presId="urn:microsoft.com/office/officeart/2005/8/layout/hierarchy2"/>
    <dgm:cxn modelId="{B32B8592-B2FB-4B68-B7CE-63596543E39D}" type="presParOf" srcId="{7D3390C7-420E-41D8-AE15-B3170E65E634}" destId="{3C900FA0-9997-4710-8B47-4BF3161F374D}" srcOrd="1" destOrd="0" presId="urn:microsoft.com/office/officeart/2005/8/layout/hierarchy2"/>
    <dgm:cxn modelId="{9EC25E29-56B2-4E84-9B42-5DE90429EB1F}" type="presParOf" srcId="{3C900FA0-9997-4710-8B47-4BF3161F374D}" destId="{A2C8C722-4A0C-4CB4-9648-D1131EDC01EA}" srcOrd="0" destOrd="0" presId="urn:microsoft.com/office/officeart/2005/8/layout/hierarchy2"/>
    <dgm:cxn modelId="{4A5C52DA-3FB9-4A21-8E27-0702EA96A81E}" type="presParOf" srcId="{A2C8C722-4A0C-4CB4-9648-D1131EDC01EA}" destId="{EE3AB23A-5DBA-4984-BC5D-B62A4E95A1CF}" srcOrd="0" destOrd="0" presId="urn:microsoft.com/office/officeart/2005/8/layout/hierarchy2"/>
    <dgm:cxn modelId="{8128AF08-A1CF-4052-86DF-4B2CBFB7E698}" type="presParOf" srcId="{3C900FA0-9997-4710-8B47-4BF3161F374D}" destId="{42E1B77B-BEA8-4D47-BA61-18D00B2BF284}" srcOrd="1" destOrd="0" presId="urn:microsoft.com/office/officeart/2005/8/layout/hierarchy2"/>
    <dgm:cxn modelId="{F0BEDCD0-6C19-4F7D-BA7D-1ADF290E28DD}" type="presParOf" srcId="{42E1B77B-BEA8-4D47-BA61-18D00B2BF284}" destId="{318B8961-A404-4D59-8409-796D33F0E268}" srcOrd="0" destOrd="0" presId="urn:microsoft.com/office/officeart/2005/8/layout/hierarchy2"/>
    <dgm:cxn modelId="{9AF546C0-D458-4B48-9853-8757D0FC25AF}" type="presParOf" srcId="{42E1B77B-BEA8-4D47-BA61-18D00B2BF284}" destId="{B3F0063F-2774-4F24-A3F5-4720897ED64C}" srcOrd="1" destOrd="0" presId="urn:microsoft.com/office/officeart/2005/8/layout/hierarchy2"/>
    <dgm:cxn modelId="{1904A76B-ABB8-450A-B152-2A47D2FED8AE}" type="presParOf" srcId="{3C900FA0-9997-4710-8B47-4BF3161F374D}" destId="{9D1396CC-8A41-4872-96C8-D449ED4ECA8F}" srcOrd="2" destOrd="0" presId="urn:microsoft.com/office/officeart/2005/8/layout/hierarchy2"/>
    <dgm:cxn modelId="{BAC22936-86C5-49A4-AD19-B450C177B4BB}" type="presParOf" srcId="{9D1396CC-8A41-4872-96C8-D449ED4ECA8F}" destId="{26A031A6-71CD-48C6-9788-71B13C900230}" srcOrd="0" destOrd="0" presId="urn:microsoft.com/office/officeart/2005/8/layout/hierarchy2"/>
    <dgm:cxn modelId="{31C04758-8C30-4997-A5D8-2824D12D0EE9}" type="presParOf" srcId="{3C900FA0-9997-4710-8B47-4BF3161F374D}" destId="{B5EB8387-4C39-4F30-9F5C-5D0E004BF485}" srcOrd="3" destOrd="0" presId="urn:microsoft.com/office/officeart/2005/8/layout/hierarchy2"/>
    <dgm:cxn modelId="{A0BC0F22-E7BF-4D21-A0FF-5FCD7F4178B7}" type="presParOf" srcId="{B5EB8387-4C39-4F30-9F5C-5D0E004BF485}" destId="{9227C2EE-C60F-41C3-98B2-B9490376D18A}" srcOrd="0" destOrd="0" presId="urn:microsoft.com/office/officeart/2005/8/layout/hierarchy2"/>
    <dgm:cxn modelId="{4889857B-D964-4E8D-ACEC-D9A1831AD637}" type="presParOf" srcId="{B5EB8387-4C39-4F30-9F5C-5D0E004BF485}" destId="{86FFE626-B14B-4E5E-97AA-9576907AE783}" srcOrd="1" destOrd="0" presId="urn:microsoft.com/office/officeart/2005/8/layout/hierarchy2"/>
    <dgm:cxn modelId="{7D0B5824-4876-4841-82F0-C6D8729F7EB9}" type="presParOf" srcId="{3C900FA0-9997-4710-8B47-4BF3161F374D}" destId="{C2ABD1B2-5BFB-4CDC-B9BF-1A0163A4DEBE}" srcOrd="4" destOrd="0" presId="urn:microsoft.com/office/officeart/2005/8/layout/hierarchy2"/>
    <dgm:cxn modelId="{DCA79199-1F2C-4AB6-9BBD-5C6CAC59DB4C}" type="presParOf" srcId="{C2ABD1B2-5BFB-4CDC-B9BF-1A0163A4DEBE}" destId="{61D01B3D-E95A-46E3-8D32-A9637DD4D5A9}" srcOrd="0" destOrd="0" presId="urn:microsoft.com/office/officeart/2005/8/layout/hierarchy2"/>
    <dgm:cxn modelId="{FB427AD4-9507-4A08-BE57-2B03869E47DE}" type="presParOf" srcId="{3C900FA0-9997-4710-8B47-4BF3161F374D}" destId="{888BD533-EAB7-4F37-BA6A-66351572D99B}" srcOrd="5" destOrd="0" presId="urn:microsoft.com/office/officeart/2005/8/layout/hierarchy2"/>
    <dgm:cxn modelId="{AC411FC7-7BA6-4D73-9657-C237AB3F1D89}" type="presParOf" srcId="{888BD533-EAB7-4F37-BA6A-66351572D99B}" destId="{28DA897A-C6FB-438B-89AC-81C489A1C77B}" srcOrd="0" destOrd="0" presId="urn:microsoft.com/office/officeart/2005/8/layout/hierarchy2"/>
    <dgm:cxn modelId="{4EA85D22-2CE1-4A74-89B6-1B2552A744C0}" type="presParOf" srcId="{888BD533-EAB7-4F37-BA6A-66351572D99B}" destId="{BC7CA6F3-928A-4858-9A5A-860669192CCB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3FAA28D-C496-415F-B82B-B62ABB1E9009}" type="doc">
      <dgm:prSet loTypeId="urn:microsoft.com/office/officeart/2005/8/layout/list1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9B340FAD-883A-46C0-A314-73A59606C028}">
      <dgm:prSet phldrT="[Texto]" custT="1"/>
      <dgm:spPr/>
      <dgm:t>
        <a:bodyPr/>
        <a:lstStyle/>
        <a:p>
          <a:r>
            <a:rPr lang="es-ES" sz="1600" dirty="0" smtClean="0">
              <a:latin typeface="+mj-lt"/>
              <a:cs typeface="Arial" pitchFamily="34" charset="0"/>
            </a:rPr>
            <a:t>Este tipo de investigación predice lo que ocurriría si se introdujeran algunas modificaciones en las condiciones actuales. </a:t>
          </a:r>
          <a:endParaRPr lang="es-MX" sz="1600" dirty="0">
            <a:latin typeface="+mj-lt"/>
          </a:endParaRPr>
        </a:p>
      </dgm:t>
    </dgm:pt>
    <dgm:pt modelId="{C304E5B7-37B5-4C32-A7E8-21D52CE614E4}" type="parTrans" cxnId="{9B4AF568-C6D3-4041-977F-3B361E26090C}">
      <dgm:prSet/>
      <dgm:spPr/>
      <dgm:t>
        <a:bodyPr/>
        <a:lstStyle/>
        <a:p>
          <a:endParaRPr lang="es-MX"/>
        </a:p>
      </dgm:t>
    </dgm:pt>
    <dgm:pt modelId="{2C8AC3C3-3417-4162-9326-994508B9C368}" type="sibTrans" cxnId="{9B4AF568-C6D3-4041-977F-3B361E26090C}">
      <dgm:prSet/>
      <dgm:spPr/>
      <dgm:t>
        <a:bodyPr/>
        <a:lstStyle/>
        <a:p>
          <a:endParaRPr lang="es-MX"/>
        </a:p>
      </dgm:t>
    </dgm:pt>
    <dgm:pt modelId="{4359F0FF-C812-4ED6-A36C-664CE4345390}">
      <dgm:prSet phldrT="[Texto]" custT="1"/>
      <dgm:spPr/>
      <dgm:t>
        <a:bodyPr/>
        <a:lstStyle/>
        <a:p>
          <a:r>
            <a:rPr lang="es-ES" sz="1600" dirty="0" smtClean="0">
              <a:latin typeface="+mj-lt"/>
              <a:cs typeface="Arial" pitchFamily="34" charset="0"/>
            </a:rPr>
            <a:t>Utiliza el razonamiento hipotético-deductivo, con metodología cuantitativa</a:t>
          </a:r>
          <a:endParaRPr lang="es-MX" sz="1600" dirty="0">
            <a:latin typeface="+mj-lt"/>
          </a:endParaRPr>
        </a:p>
      </dgm:t>
    </dgm:pt>
    <dgm:pt modelId="{8B317F13-F75C-443E-80BC-0A860E285C91}" type="parTrans" cxnId="{4B542143-5FAA-42CA-AECE-A69A973A004A}">
      <dgm:prSet/>
      <dgm:spPr/>
      <dgm:t>
        <a:bodyPr/>
        <a:lstStyle/>
        <a:p>
          <a:endParaRPr lang="es-MX"/>
        </a:p>
      </dgm:t>
    </dgm:pt>
    <dgm:pt modelId="{F62A51D2-D46F-43A8-A6F3-B06CFC341BCB}" type="sibTrans" cxnId="{4B542143-5FAA-42CA-AECE-A69A973A004A}">
      <dgm:prSet/>
      <dgm:spPr/>
      <dgm:t>
        <a:bodyPr/>
        <a:lstStyle/>
        <a:p>
          <a:endParaRPr lang="es-MX"/>
        </a:p>
      </dgm:t>
    </dgm:pt>
    <dgm:pt modelId="{99E00CE9-7C89-4DFC-90FE-1907DF7557B9}">
      <dgm:prSet phldrT="[Texto]" custT="1"/>
      <dgm:spPr/>
      <dgm:t>
        <a:bodyPr/>
        <a:lstStyle/>
        <a:p>
          <a:r>
            <a:rPr lang="es-ES" sz="1600" dirty="0" smtClean="0">
              <a:latin typeface="+mj-lt"/>
              <a:cs typeface="Arial" pitchFamily="34" charset="0"/>
            </a:rPr>
            <a:t>Los experimentos pueden ser de campo o de laboratorio</a:t>
          </a:r>
          <a:endParaRPr lang="es-MX" sz="1600" dirty="0">
            <a:latin typeface="+mj-lt"/>
          </a:endParaRPr>
        </a:p>
      </dgm:t>
    </dgm:pt>
    <dgm:pt modelId="{F70359A2-CC83-44DB-B03B-DDB024D7CF66}" type="parTrans" cxnId="{8E7D4CCA-3FE0-4DED-9ADA-784C068C820D}">
      <dgm:prSet/>
      <dgm:spPr/>
      <dgm:t>
        <a:bodyPr/>
        <a:lstStyle/>
        <a:p>
          <a:endParaRPr lang="es-MX"/>
        </a:p>
      </dgm:t>
    </dgm:pt>
    <dgm:pt modelId="{1EF3E7D3-C22E-4340-8AE3-5B934E33BA3D}" type="sibTrans" cxnId="{8E7D4CCA-3FE0-4DED-9ADA-784C068C820D}">
      <dgm:prSet/>
      <dgm:spPr/>
      <dgm:t>
        <a:bodyPr/>
        <a:lstStyle/>
        <a:p>
          <a:endParaRPr lang="es-MX"/>
        </a:p>
      </dgm:t>
    </dgm:pt>
    <dgm:pt modelId="{648985ED-F0D8-4528-8B6F-E413DCEBE29A}">
      <dgm:prSet phldrT="[Texto]" custT="1"/>
      <dgm:spPr/>
      <dgm:t>
        <a:bodyPr/>
        <a:lstStyle/>
        <a:p>
          <a:r>
            <a:rPr lang="es-ES" sz="1600" dirty="0" smtClean="0">
              <a:latin typeface="+mj-lt"/>
              <a:cs typeface="Arial" pitchFamily="34" charset="0"/>
            </a:rPr>
            <a:t>Aspectos esenciales de este tipo de investigación son el diseño experimental y la representatividad de la muestra de sujetos.</a:t>
          </a:r>
          <a:endParaRPr lang="es-MX" sz="1600" dirty="0">
            <a:latin typeface="+mj-lt"/>
          </a:endParaRPr>
        </a:p>
      </dgm:t>
    </dgm:pt>
    <dgm:pt modelId="{3022B2D3-7A5E-48A2-8208-C69147B0A838}" type="parTrans" cxnId="{A996B1A4-4A93-4092-AB85-4837D2CF610D}">
      <dgm:prSet/>
      <dgm:spPr/>
      <dgm:t>
        <a:bodyPr/>
        <a:lstStyle/>
        <a:p>
          <a:endParaRPr lang="es-MX"/>
        </a:p>
      </dgm:t>
    </dgm:pt>
    <dgm:pt modelId="{F3305AD6-6F09-4044-B6DE-70D0C73624AB}" type="sibTrans" cxnId="{A996B1A4-4A93-4092-AB85-4837D2CF610D}">
      <dgm:prSet/>
      <dgm:spPr/>
      <dgm:t>
        <a:bodyPr/>
        <a:lstStyle/>
        <a:p>
          <a:endParaRPr lang="es-MX"/>
        </a:p>
      </dgm:t>
    </dgm:pt>
    <dgm:pt modelId="{5C9CC557-0CFD-47B9-9616-52530BB4A367}" type="pres">
      <dgm:prSet presAssocID="{13FAA28D-C496-415F-B82B-B62ABB1E900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E44BB7F3-0D4F-4401-B756-8DA4CB65D4B9}" type="pres">
      <dgm:prSet presAssocID="{9B340FAD-883A-46C0-A314-73A59606C028}" presName="parentLin" presStyleCnt="0"/>
      <dgm:spPr/>
      <dgm:t>
        <a:bodyPr/>
        <a:lstStyle/>
        <a:p>
          <a:endParaRPr lang="es-MX"/>
        </a:p>
      </dgm:t>
    </dgm:pt>
    <dgm:pt modelId="{84A5744A-680F-45A6-92A6-0361B21C2D95}" type="pres">
      <dgm:prSet presAssocID="{9B340FAD-883A-46C0-A314-73A59606C028}" presName="parentLeftMargin" presStyleLbl="node1" presStyleIdx="0" presStyleCnt="4"/>
      <dgm:spPr/>
      <dgm:t>
        <a:bodyPr/>
        <a:lstStyle/>
        <a:p>
          <a:endParaRPr lang="es-MX"/>
        </a:p>
      </dgm:t>
    </dgm:pt>
    <dgm:pt modelId="{85CF5DE3-CD51-40DA-A024-3914BD435F70}" type="pres">
      <dgm:prSet presAssocID="{9B340FAD-883A-46C0-A314-73A59606C028}" presName="parentText" presStyleLbl="node1" presStyleIdx="0" presStyleCnt="4" custScaleX="130375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8EFFE22-388E-4FEB-A4AE-BE8A751CCFBE}" type="pres">
      <dgm:prSet presAssocID="{9B340FAD-883A-46C0-A314-73A59606C028}" presName="negativeSpace" presStyleCnt="0"/>
      <dgm:spPr/>
      <dgm:t>
        <a:bodyPr/>
        <a:lstStyle/>
        <a:p>
          <a:endParaRPr lang="es-MX"/>
        </a:p>
      </dgm:t>
    </dgm:pt>
    <dgm:pt modelId="{E6198947-6207-441A-86BE-2E6D67216307}" type="pres">
      <dgm:prSet presAssocID="{9B340FAD-883A-46C0-A314-73A59606C028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2C6E187-A3DD-4148-A5BE-CB8B883CE79B}" type="pres">
      <dgm:prSet presAssocID="{2C8AC3C3-3417-4162-9326-994508B9C368}" presName="spaceBetweenRectangles" presStyleCnt="0"/>
      <dgm:spPr/>
      <dgm:t>
        <a:bodyPr/>
        <a:lstStyle/>
        <a:p>
          <a:endParaRPr lang="es-MX"/>
        </a:p>
      </dgm:t>
    </dgm:pt>
    <dgm:pt modelId="{51C5625C-DA00-4F1E-9872-8A146F61E0D5}" type="pres">
      <dgm:prSet presAssocID="{4359F0FF-C812-4ED6-A36C-664CE4345390}" presName="parentLin" presStyleCnt="0"/>
      <dgm:spPr/>
      <dgm:t>
        <a:bodyPr/>
        <a:lstStyle/>
        <a:p>
          <a:endParaRPr lang="es-MX"/>
        </a:p>
      </dgm:t>
    </dgm:pt>
    <dgm:pt modelId="{ACE08AFE-A397-453B-ACA3-C374F1540FB8}" type="pres">
      <dgm:prSet presAssocID="{4359F0FF-C812-4ED6-A36C-664CE4345390}" presName="parentLeftMargin" presStyleLbl="node1" presStyleIdx="0" presStyleCnt="4"/>
      <dgm:spPr/>
      <dgm:t>
        <a:bodyPr/>
        <a:lstStyle/>
        <a:p>
          <a:endParaRPr lang="es-MX"/>
        </a:p>
      </dgm:t>
    </dgm:pt>
    <dgm:pt modelId="{80378185-B944-436B-AE6E-44533BAA3E5C}" type="pres">
      <dgm:prSet presAssocID="{4359F0FF-C812-4ED6-A36C-664CE4345390}" presName="parentText" presStyleLbl="node1" presStyleIdx="1" presStyleCnt="4" custScaleX="130375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C21B613-30A4-40AE-BF26-B7820540BE6B}" type="pres">
      <dgm:prSet presAssocID="{4359F0FF-C812-4ED6-A36C-664CE4345390}" presName="negativeSpace" presStyleCnt="0"/>
      <dgm:spPr/>
      <dgm:t>
        <a:bodyPr/>
        <a:lstStyle/>
        <a:p>
          <a:endParaRPr lang="es-MX"/>
        </a:p>
      </dgm:t>
    </dgm:pt>
    <dgm:pt modelId="{528CE014-2E8E-492D-8FAD-8A7A0C9C6B9C}" type="pres">
      <dgm:prSet presAssocID="{4359F0FF-C812-4ED6-A36C-664CE4345390}" presName="childText" presStyleLbl="conFgAcc1" presStyleIdx="1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37B0B76-E566-4515-AF99-CE8BA889EBA3}" type="pres">
      <dgm:prSet presAssocID="{F62A51D2-D46F-43A8-A6F3-B06CFC341BCB}" presName="spaceBetweenRectangles" presStyleCnt="0"/>
      <dgm:spPr/>
      <dgm:t>
        <a:bodyPr/>
        <a:lstStyle/>
        <a:p>
          <a:endParaRPr lang="es-MX"/>
        </a:p>
      </dgm:t>
    </dgm:pt>
    <dgm:pt modelId="{B4F89BB3-CF62-4764-B911-8F1C52510799}" type="pres">
      <dgm:prSet presAssocID="{99E00CE9-7C89-4DFC-90FE-1907DF7557B9}" presName="parentLin" presStyleCnt="0"/>
      <dgm:spPr/>
      <dgm:t>
        <a:bodyPr/>
        <a:lstStyle/>
        <a:p>
          <a:endParaRPr lang="es-MX"/>
        </a:p>
      </dgm:t>
    </dgm:pt>
    <dgm:pt modelId="{2E69B05E-4B82-48CD-88FE-D8CA1AFAC5D2}" type="pres">
      <dgm:prSet presAssocID="{99E00CE9-7C89-4DFC-90FE-1907DF7557B9}" presName="parentLeftMargin" presStyleLbl="node1" presStyleIdx="1" presStyleCnt="4"/>
      <dgm:spPr/>
      <dgm:t>
        <a:bodyPr/>
        <a:lstStyle/>
        <a:p>
          <a:endParaRPr lang="es-MX"/>
        </a:p>
      </dgm:t>
    </dgm:pt>
    <dgm:pt modelId="{D9526D8B-0A63-4E26-B015-867FDD5AA4BA}" type="pres">
      <dgm:prSet presAssocID="{99E00CE9-7C89-4DFC-90FE-1907DF7557B9}" presName="parentText" presStyleLbl="node1" presStyleIdx="2" presStyleCnt="4" custScaleX="130375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D64B7FD-069F-4D8C-A238-C4E6415BECA8}" type="pres">
      <dgm:prSet presAssocID="{99E00CE9-7C89-4DFC-90FE-1907DF7557B9}" presName="negativeSpace" presStyleCnt="0"/>
      <dgm:spPr/>
      <dgm:t>
        <a:bodyPr/>
        <a:lstStyle/>
        <a:p>
          <a:endParaRPr lang="es-MX"/>
        </a:p>
      </dgm:t>
    </dgm:pt>
    <dgm:pt modelId="{778BA3D0-898F-4F7C-AA2B-474F1FE73188}" type="pres">
      <dgm:prSet presAssocID="{99E00CE9-7C89-4DFC-90FE-1907DF7557B9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7E90068-8CA5-47D7-8258-BC3B464336B5}" type="pres">
      <dgm:prSet presAssocID="{1EF3E7D3-C22E-4340-8AE3-5B934E33BA3D}" presName="spaceBetweenRectangles" presStyleCnt="0"/>
      <dgm:spPr/>
      <dgm:t>
        <a:bodyPr/>
        <a:lstStyle/>
        <a:p>
          <a:endParaRPr lang="es-MX"/>
        </a:p>
      </dgm:t>
    </dgm:pt>
    <dgm:pt modelId="{BB46FCCB-046A-4CE1-98A3-77F2751A7AE5}" type="pres">
      <dgm:prSet presAssocID="{648985ED-F0D8-4528-8B6F-E413DCEBE29A}" presName="parentLin" presStyleCnt="0"/>
      <dgm:spPr/>
      <dgm:t>
        <a:bodyPr/>
        <a:lstStyle/>
        <a:p>
          <a:endParaRPr lang="es-MX"/>
        </a:p>
      </dgm:t>
    </dgm:pt>
    <dgm:pt modelId="{2DE83709-AA07-4F72-A2A7-CCE01515165C}" type="pres">
      <dgm:prSet presAssocID="{648985ED-F0D8-4528-8B6F-E413DCEBE29A}" presName="parentLeftMargin" presStyleLbl="node1" presStyleIdx="2" presStyleCnt="4"/>
      <dgm:spPr/>
      <dgm:t>
        <a:bodyPr/>
        <a:lstStyle/>
        <a:p>
          <a:endParaRPr lang="es-MX"/>
        </a:p>
      </dgm:t>
    </dgm:pt>
    <dgm:pt modelId="{D2A67A1C-6C88-42BA-B515-25478947B54D}" type="pres">
      <dgm:prSet presAssocID="{648985ED-F0D8-4528-8B6F-E413DCEBE29A}" presName="parentText" presStyleLbl="node1" presStyleIdx="3" presStyleCnt="4" custScaleX="130375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483B845-5D9F-4044-89D1-3C189D19E60C}" type="pres">
      <dgm:prSet presAssocID="{648985ED-F0D8-4528-8B6F-E413DCEBE29A}" presName="negativeSpace" presStyleCnt="0"/>
      <dgm:spPr/>
      <dgm:t>
        <a:bodyPr/>
        <a:lstStyle/>
        <a:p>
          <a:endParaRPr lang="es-MX"/>
        </a:p>
      </dgm:t>
    </dgm:pt>
    <dgm:pt modelId="{FFA67E4A-5131-4499-A9CC-13BC4A4EF2A3}" type="pres">
      <dgm:prSet presAssocID="{648985ED-F0D8-4528-8B6F-E413DCEBE29A}" presName="childText" presStyleLbl="conFgAcc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AFE346A3-0AE3-45BD-9065-402B3DC4D06B}" type="presOf" srcId="{648985ED-F0D8-4528-8B6F-E413DCEBE29A}" destId="{D2A67A1C-6C88-42BA-B515-25478947B54D}" srcOrd="1" destOrd="0" presId="urn:microsoft.com/office/officeart/2005/8/layout/list1"/>
    <dgm:cxn modelId="{9B4AF568-C6D3-4041-977F-3B361E26090C}" srcId="{13FAA28D-C496-415F-B82B-B62ABB1E9009}" destId="{9B340FAD-883A-46C0-A314-73A59606C028}" srcOrd="0" destOrd="0" parTransId="{C304E5B7-37B5-4C32-A7E8-21D52CE614E4}" sibTransId="{2C8AC3C3-3417-4162-9326-994508B9C368}"/>
    <dgm:cxn modelId="{68AF6413-6890-431F-9763-B7CBFA811BF1}" type="presOf" srcId="{99E00CE9-7C89-4DFC-90FE-1907DF7557B9}" destId="{2E69B05E-4B82-48CD-88FE-D8CA1AFAC5D2}" srcOrd="0" destOrd="0" presId="urn:microsoft.com/office/officeart/2005/8/layout/list1"/>
    <dgm:cxn modelId="{71A18556-322A-4FD6-A5DA-D0AA14249A12}" type="presOf" srcId="{99E00CE9-7C89-4DFC-90FE-1907DF7557B9}" destId="{D9526D8B-0A63-4E26-B015-867FDD5AA4BA}" srcOrd="1" destOrd="0" presId="urn:microsoft.com/office/officeart/2005/8/layout/list1"/>
    <dgm:cxn modelId="{3357DFA0-1CE9-4EB5-A051-0A9B2281AFB3}" type="presOf" srcId="{9B340FAD-883A-46C0-A314-73A59606C028}" destId="{84A5744A-680F-45A6-92A6-0361B21C2D95}" srcOrd="0" destOrd="0" presId="urn:microsoft.com/office/officeart/2005/8/layout/list1"/>
    <dgm:cxn modelId="{BAC1B5D1-8837-4555-96D8-095737DFBD7B}" type="presOf" srcId="{9B340FAD-883A-46C0-A314-73A59606C028}" destId="{85CF5DE3-CD51-40DA-A024-3914BD435F70}" srcOrd="1" destOrd="0" presId="urn:microsoft.com/office/officeart/2005/8/layout/list1"/>
    <dgm:cxn modelId="{F594C3E0-22F4-46EF-B72D-ECF1A6A17E9C}" type="presOf" srcId="{13FAA28D-C496-415F-B82B-B62ABB1E9009}" destId="{5C9CC557-0CFD-47B9-9616-52530BB4A367}" srcOrd="0" destOrd="0" presId="urn:microsoft.com/office/officeart/2005/8/layout/list1"/>
    <dgm:cxn modelId="{0F3B6E2C-C748-4398-A946-072ADFE1B0B2}" type="presOf" srcId="{4359F0FF-C812-4ED6-A36C-664CE4345390}" destId="{80378185-B944-436B-AE6E-44533BAA3E5C}" srcOrd="1" destOrd="0" presId="urn:microsoft.com/office/officeart/2005/8/layout/list1"/>
    <dgm:cxn modelId="{0AB5386F-9424-4304-BEBD-CA14CC96B655}" type="presOf" srcId="{648985ED-F0D8-4528-8B6F-E413DCEBE29A}" destId="{2DE83709-AA07-4F72-A2A7-CCE01515165C}" srcOrd="0" destOrd="0" presId="urn:microsoft.com/office/officeart/2005/8/layout/list1"/>
    <dgm:cxn modelId="{8E7D4CCA-3FE0-4DED-9ADA-784C068C820D}" srcId="{13FAA28D-C496-415F-B82B-B62ABB1E9009}" destId="{99E00CE9-7C89-4DFC-90FE-1907DF7557B9}" srcOrd="2" destOrd="0" parTransId="{F70359A2-CC83-44DB-B03B-DDB024D7CF66}" sibTransId="{1EF3E7D3-C22E-4340-8AE3-5B934E33BA3D}"/>
    <dgm:cxn modelId="{CC287D05-CF8B-400C-8FBC-881C704533FE}" type="presOf" srcId="{4359F0FF-C812-4ED6-A36C-664CE4345390}" destId="{ACE08AFE-A397-453B-ACA3-C374F1540FB8}" srcOrd="0" destOrd="0" presId="urn:microsoft.com/office/officeart/2005/8/layout/list1"/>
    <dgm:cxn modelId="{4B542143-5FAA-42CA-AECE-A69A973A004A}" srcId="{13FAA28D-C496-415F-B82B-B62ABB1E9009}" destId="{4359F0FF-C812-4ED6-A36C-664CE4345390}" srcOrd="1" destOrd="0" parTransId="{8B317F13-F75C-443E-80BC-0A860E285C91}" sibTransId="{F62A51D2-D46F-43A8-A6F3-B06CFC341BCB}"/>
    <dgm:cxn modelId="{A996B1A4-4A93-4092-AB85-4837D2CF610D}" srcId="{13FAA28D-C496-415F-B82B-B62ABB1E9009}" destId="{648985ED-F0D8-4528-8B6F-E413DCEBE29A}" srcOrd="3" destOrd="0" parTransId="{3022B2D3-7A5E-48A2-8208-C69147B0A838}" sibTransId="{F3305AD6-6F09-4044-B6DE-70D0C73624AB}"/>
    <dgm:cxn modelId="{32A1BA10-FA06-4408-810A-1064A3A3CCF8}" type="presParOf" srcId="{5C9CC557-0CFD-47B9-9616-52530BB4A367}" destId="{E44BB7F3-0D4F-4401-B756-8DA4CB65D4B9}" srcOrd="0" destOrd="0" presId="urn:microsoft.com/office/officeart/2005/8/layout/list1"/>
    <dgm:cxn modelId="{86ACDEA2-DC7F-47A9-B50D-3DB21B6FB63E}" type="presParOf" srcId="{E44BB7F3-0D4F-4401-B756-8DA4CB65D4B9}" destId="{84A5744A-680F-45A6-92A6-0361B21C2D95}" srcOrd="0" destOrd="0" presId="urn:microsoft.com/office/officeart/2005/8/layout/list1"/>
    <dgm:cxn modelId="{3BDE4F86-F8E0-462E-8BCB-9FF018478EFC}" type="presParOf" srcId="{E44BB7F3-0D4F-4401-B756-8DA4CB65D4B9}" destId="{85CF5DE3-CD51-40DA-A024-3914BD435F70}" srcOrd="1" destOrd="0" presId="urn:microsoft.com/office/officeart/2005/8/layout/list1"/>
    <dgm:cxn modelId="{08BEA613-11E7-4722-A201-C759041CB840}" type="presParOf" srcId="{5C9CC557-0CFD-47B9-9616-52530BB4A367}" destId="{D8EFFE22-388E-4FEB-A4AE-BE8A751CCFBE}" srcOrd="1" destOrd="0" presId="urn:microsoft.com/office/officeart/2005/8/layout/list1"/>
    <dgm:cxn modelId="{09DCA157-D94A-4981-B14F-179D05CA721E}" type="presParOf" srcId="{5C9CC557-0CFD-47B9-9616-52530BB4A367}" destId="{E6198947-6207-441A-86BE-2E6D67216307}" srcOrd="2" destOrd="0" presId="urn:microsoft.com/office/officeart/2005/8/layout/list1"/>
    <dgm:cxn modelId="{0F510EE8-6843-47CA-95FA-AF346199A6B4}" type="presParOf" srcId="{5C9CC557-0CFD-47B9-9616-52530BB4A367}" destId="{92C6E187-A3DD-4148-A5BE-CB8B883CE79B}" srcOrd="3" destOrd="0" presId="urn:microsoft.com/office/officeart/2005/8/layout/list1"/>
    <dgm:cxn modelId="{2CDBE39F-A8AD-4063-A3B1-9FB7C98AE327}" type="presParOf" srcId="{5C9CC557-0CFD-47B9-9616-52530BB4A367}" destId="{51C5625C-DA00-4F1E-9872-8A146F61E0D5}" srcOrd="4" destOrd="0" presId="urn:microsoft.com/office/officeart/2005/8/layout/list1"/>
    <dgm:cxn modelId="{355DCAC2-D038-4B25-BD1C-F93B2F3B8069}" type="presParOf" srcId="{51C5625C-DA00-4F1E-9872-8A146F61E0D5}" destId="{ACE08AFE-A397-453B-ACA3-C374F1540FB8}" srcOrd="0" destOrd="0" presId="urn:microsoft.com/office/officeart/2005/8/layout/list1"/>
    <dgm:cxn modelId="{69CC36CE-26BF-44A2-A9F4-6A9690720D5C}" type="presParOf" srcId="{51C5625C-DA00-4F1E-9872-8A146F61E0D5}" destId="{80378185-B944-436B-AE6E-44533BAA3E5C}" srcOrd="1" destOrd="0" presId="urn:microsoft.com/office/officeart/2005/8/layout/list1"/>
    <dgm:cxn modelId="{4CFD4694-DDCA-46FB-814D-71C5D7D6EE54}" type="presParOf" srcId="{5C9CC557-0CFD-47B9-9616-52530BB4A367}" destId="{3C21B613-30A4-40AE-BF26-B7820540BE6B}" srcOrd="5" destOrd="0" presId="urn:microsoft.com/office/officeart/2005/8/layout/list1"/>
    <dgm:cxn modelId="{8974F5F7-40BB-4142-987F-182CBA95ADD6}" type="presParOf" srcId="{5C9CC557-0CFD-47B9-9616-52530BB4A367}" destId="{528CE014-2E8E-492D-8FAD-8A7A0C9C6B9C}" srcOrd="6" destOrd="0" presId="urn:microsoft.com/office/officeart/2005/8/layout/list1"/>
    <dgm:cxn modelId="{678E211D-14BF-4A76-B9BE-B05AC23F7EB6}" type="presParOf" srcId="{5C9CC557-0CFD-47B9-9616-52530BB4A367}" destId="{237B0B76-E566-4515-AF99-CE8BA889EBA3}" srcOrd="7" destOrd="0" presId="urn:microsoft.com/office/officeart/2005/8/layout/list1"/>
    <dgm:cxn modelId="{CCD72A58-8A44-463F-94AB-EFE67723887C}" type="presParOf" srcId="{5C9CC557-0CFD-47B9-9616-52530BB4A367}" destId="{B4F89BB3-CF62-4764-B911-8F1C52510799}" srcOrd="8" destOrd="0" presId="urn:microsoft.com/office/officeart/2005/8/layout/list1"/>
    <dgm:cxn modelId="{C8C3EAA4-B01D-40C4-B64A-1C6A5F6523B3}" type="presParOf" srcId="{B4F89BB3-CF62-4764-B911-8F1C52510799}" destId="{2E69B05E-4B82-48CD-88FE-D8CA1AFAC5D2}" srcOrd="0" destOrd="0" presId="urn:microsoft.com/office/officeart/2005/8/layout/list1"/>
    <dgm:cxn modelId="{8B158A89-17B7-47EF-9C0E-F8BBF21F9BE4}" type="presParOf" srcId="{B4F89BB3-CF62-4764-B911-8F1C52510799}" destId="{D9526D8B-0A63-4E26-B015-867FDD5AA4BA}" srcOrd="1" destOrd="0" presId="urn:microsoft.com/office/officeart/2005/8/layout/list1"/>
    <dgm:cxn modelId="{B2FE545F-2D45-4266-B038-EC7B64915CD0}" type="presParOf" srcId="{5C9CC557-0CFD-47B9-9616-52530BB4A367}" destId="{0D64B7FD-069F-4D8C-A238-C4E6415BECA8}" srcOrd="9" destOrd="0" presId="urn:microsoft.com/office/officeart/2005/8/layout/list1"/>
    <dgm:cxn modelId="{5F07B0C4-81BE-42AA-8015-7053FE0DA582}" type="presParOf" srcId="{5C9CC557-0CFD-47B9-9616-52530BB4A367}" destId="{778BA3D0-898F-4F7C-AA2B-474F1FE73188}" srcOrd="10" destOrd="0" presId="urn:microsoft.com/office/officeart/2005/8/layout/list1"/>
    <dgm:cxn modelId="{5D754714-2E96-4D6B-9D14-F4F00FB84390}" type="presParOf" srcId="{5C9CC557-0CFD-47B9-9616-52530BB4A367}" destId="{E7E90068-8CA5-47D7-8258-BC3B464336B5}" srcOrd="11" destOrd="0" presId="urn:microsoft.com/office/officeart/2005/8/layout/list1"/>
    <dgm:cxn modelId="{D02D0966-C9C9-4DF8-A03D-4D7B6293240D}" type="presParOf" srcId="{5C9CC557-0CFD-47B9-9616-52530BB4A367}" destId="{BB46FCCB-046A-4CE1-98A3-77F2751A7AE5}" srcOrd="12" destOrd="0" presId="urn:microsoft.com/office/officeart/2005/8/layout/list1"/>
    <dgm:cxn modelId="{81CD326A-A7A0-4805-816E-CC6D480BD91E}" type="presParOf" srcId="{BB46FCCB-046A-4CE1-98A3-77F2751A7AE5}" destId="{2DE83709-AA07-4F72-A2A7-CCE01515165C}" srcOrd="0" destOrd="0" presId="urn:microsoft.com/office/officeart/2005/8/layout/list1"/>
    <dgm:cxn modelId="{8B95399A-200C-442F-A5A8-7B614055495B}" type="presParOf" srcId="{BB46FCCB-046A-4CE1-98A3-77F2751A7AE5}" destId="{D2A67A1C-6C88-42BA-B515-25478947B54D}" srcOrd="1" destOrd="0" presId="urn:microsoft.com/office/officeart/2005/8/layout/list1"/>
    <dgm:cxn modelId="{2256952F-6E1C-4255-AFB3-52437C8AD6EB}" type="presParOf" srcId="{5C9CC557-0CFD-47B9-9616-52530BB4A367}" destId="{5483B845-5D9F-4044-89D1-3C189D19E60C}" srcOrd="13" destOrd="0" presId="urn:microsoft.com/office/officeart/2005/8/layout/list1"/>
    <dgm:cxn modelId="{9B0B0599-7AE3-434D-9F9B-E727223D2657}" type="presParOf" srcId="{5C9CC557-0CFD-47B9-9616-52530BB4A367}" destId="{FFA67E4A-5131-4499-A9CC-13BC4A4EF2A3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7C5ADF4-E4AB-40EC-B340-BC3B23F26AE3}">
      <dsp:nvSpPr>
        <dsp:cNvPr id="0" name=""/>
        <dsp:cNvSpPr/>
      </dsp:nvSpPr>
      <dsp:spPr>
        <a:xfrm>
          <a:off x="0" y="391442"/>
          <a:ext cx="4896496" cy="73596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B9C3A12-D3A8-4EE4-8EC6-C618480DF686}">
      <dsp:nvSpPr>
        <dsp:cNvPr id="0" name=""/>
        <dsp:cNvSpPr/>
      </dsp:nvSpPr>
      <dsp:spPr>
        <a:xfrm>
          <a:off x="266429" y="37202"/>
          <a:ext cx="4162061" cy="70848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86" tIns="0" rIns="140986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latin typeface="+mj-lt"/>
              <a:cs typeface="Arial" pitchFamily="34" charset="0"/>
            </a:rPr>
            <a:t>SUJETO: </a:t>
          </a:r>
          <a:r>
            <a:rPr lang="es-MX" sz="1600" kern="1200" dirty="0" smtClean="0">
              <a:latin typeface="+mj-lt"/>
              <a:cs typeface="Arial" pitchFamily="34" charset="0"/>
            </a:rPr>
            <a:t>El que desarrolla la actividad, el investigador</a:t>
          </a:r>
          <a:endParaRPr lang="es-MX" sz="1600" kern="1200" dirty="0">
            <a:latin typeface="+mj-lt"/>
            <a:cs typeface="Arial" pitchFamily="34" charset="0"/>
          </a:endParaRPr>
        </a:p>
      </dsp:txBody>
      <dsp:txXfrm>
        <a:off x="266429" y="37202"/>
        <a:ext cx="4162061" cy="708480"/>
      </dsp:txXfrm>
    </dsp:sp>
    <dsp:sp modelId="{371BFCE9-7B9A-4BC3-B3C1-01E2F59CEF92}">
      <dsp:nvSpPr>
        <dsp:cNvPr id="0" name=""/>
        <dsp:cNvSpPr/>
      </dsp:nvSpPr>
      <dsp:spPr>
        <a:xfrm>
          <a:off x="0" y="1611252"/>
          <a:ext cx="4896443" cy="67741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3750088"/>
              <a:satOff val="-5627"/>
              <a:lumOff val="-915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93A5302-F3D9-4171-9658-33EC74442D53}">
      <dsp:nvSpPr>
        <dsp:cNvPr id="0" name=""/>
        <dsp:cNvSpPr/>
      </dsp:nvSpPr>
      <dsp:spPr>
        <a:xfrm>
          <a:off x="266429" y="1257012"/>
          <a:ext cx="4162061" cy="708480"/>
        </a:xfrm>
        <a:prstGeom prst="roundRect">
          <a:avLst/>
        </a:prstGeom>
        <a:gradFill rotWithShape="0">
          <a:gsLst>
            <a:gs pos="0">
              <a:schemeClr val="accent3">
                <a:hueOff val="3750088"/>
                <a:satOff val="-5627"/>
                <a:lumOff val="-915"/>
                <a:alphaOff val="0"/>
                <a:shade val="51000"/>
                <a:satMod val="130000"/>
              </a:schemeClr>
            </a:gs>
            <a:gs pos="80000">
              <a:schemeClr val="accent3">
                <a:hueOff val="3750088"/>
                <a:satOff val="-5627"/>
                <a:lumOff val="-915"/>
                <a:alphaOff val="0"/>
                <a:shade val="93000"/>
                <a:satMod val="130000"/>
              </a:schemeClr>
            </a:gs>
            <a:gs pos="100000">
              <a:schemeClr val="accent3">
                <a:hueOff val="3750088"/>
                <a:satOff val="-5627"/>
                <a:lumOff val="-91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86" tIns="0" rIns="140986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latin typeface="+mj-lt"/>
              <a:cs typeface="Arial" pitchFamily="34" charset="0"/>
            </a:rPr>
            <a:t>OBJETO</a:t>
          </a:r>
          <a:r>
            <a:rPr lang="es-MX" sz="1600" kern="1200" dirty="0" smtClean="0">
              <a:latin typeface="+mj-lt"/>
              <a:cs typeface="Arial" pitchFamily="34" charset="0"/>
            </a:rPr>
            <a:t>: Lo que se indaga, esto es, la materia o el tema</a:t>
          </a:r>
          <a:endParaRPr lang="es-MX" sz="1600" kern="1200" dirty="0">
            <a:latin typeface="+mj-lt"/>
            <a:cs typeface="Arial" pitchFamily="34" charset="0"/>
          </a:endParaRPr>
        </a:p>
      </dsp:txBody>
      <dsp:txXfrm>
        <a:off x="266429" y="1257012"/>
        <a:ext cx="4162061" cy="708480"/>
      </dsp:txXfrm>
    </dsp:sp>
    <dsp:sp modelId="{0D6E16BA-0CC5-48D9-A335-E180FE3C94D1}">
      <dsp:nvSpPr>
        <dsp:cNvPr id="0" name=""/>
        <dsp:cNvSpPr/>
      </dsp:nvSpPr>
      <dsp:spPr>
        <a:xfrm>
          <a:off x="0" y="2772510"/>
          <a:ext cx="4896443" cy="67741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7500176"/>
              <a:satOff val="-11253"/>
              <a:lumOff val="-183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CDE2336-7614-423A-AEF7-FAC7877121E9}">
      <dsp:nvSpPr>
        <dsp:cNvPr id="0" name=""/>
        <dsp:cNvSpPr/>
      </dsp:nvSpPr>
      <dsp:spPr>
        <a:xfrm>
          <a:off x="266429" y="2418270"/>
          <a:ext cx="4162061" cy="708480"/>
        </a:xfrm>
        <a:prstGeom prst="roundRect">
          <a:avLst/>
        </a:prstGeom>
        <a:gradFill rotWithShape="0">
          <a:gsLst>
            <a:gs pos="0">
              <a:schemeClr val="accent3">
                <a:hueOff val="7500176"/>
                <a:satOff val="-11253"/>
                <a:lumOff val="-1830"/>
                <a:alphaOff val="0"/>
                <a:shade val="51000"/>
                <a:satMod val="130000"/>
              </a:schemeClr>
            </a:gs>
            <a:gs pos="80000">
              <a:schemeClr val="accent3">
                <a:hueOff val="7500176"/>
                <a:satOff val="-11253"/>
                <a:lumOff val="-1830"/>
                <a:alphaOff val="0"/>
                <a:shade val="93000"/>
                <a:satMod val="130000"/>
              </a:schemeClr>
            </a:gs>
            <a:gs pos="100000">
              <a:schemeClr val="accent3">
                <a:hueOff val="7500176"/>
                <a:satOff val="-11253"/>
                <a:lumOff val="-183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86" tIns="0" rIns="140986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latin typeface="+mj-lt"/>
              <a:cs typeface="Arial" pitchFamily="34" charset="0"/>
            </a:rPr>
            <a:t>MEDIO</a:t>
          </a:r>
          <a:r>
            <a:rPr lang="es-MX" sz="1600" kern="1200" dirty="0" smtClean="0">
              <a:latin typeface="+mj-lt"/>
              <a:cs typeface="Arial" pitchFamily="34" charset="0"/>
            </a:rPr>
            <a:t>: Lo que se requiere para llevar a cabo la actividad, es decir, el conjunto de métodos y técnicas adecuados</a:t>
          </a:r>
          <a:endParaRPr lang="es-MX" sz="1600" kern="1200" dirty="0">
            <a:latin typeface="+mj-lt"/>
            <a:cs typeface="Arial" pitchFamily="34" charset="0"/>
          </a:endParaRPr>
        </a:p>
      </dsp:txBody>
      <dsp:txXfrm>
        <a:off x="266429" y="2418270"/>
        <a:ext cx="4162061" cy="708480"/>
      </dsp:txXfrm>
    </dsp:sp>
    <dsp:sp modelId="{5B1E3AF3-E5FA-4A11-B564-347A9E74657D}">
      <dsp:nvSpPr>
        <dsp:cNvPr id="0" name=""/>
        <dsp:cNvSpPr/>
      </dsp:nvSpPr>
      <dsp:spPr>
        <a:xfrm>
          <a:off x="0" y="3933768"/>
          <a:ext cx="4896443" cy="67741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119904C-4F23-4DE5-AA7B-40F584B323B4}">
      <dsp:nvSpPr>
        <dsp:cNvPr id="0" name=""/>
        <dsp:cNvSpPr/>
      </dsp:nvSpPr>
      <dsp:spPr>
        <a:xfrm>
          <a:off x="266429" y="3579528"/>
          <a:ext cx="4162061" cy="708480"/>
        </a:xfrm>
        <a:prstGeom prst="roundRect">
          <a:avLst/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shade val="51000"/>
                <a:satMod val="130000"/>
              </a:schemeClr>
            </a:gs>
            <a:gs pos="80000">
              <a:schemeClr val="accent3">
                <a:hueOff val="11250264"/>
                <a:satOff val="-16880"/>
                <a:lumOff val="-2745"/>
                <a:alphaOff val="0"/>
                <a:shade val="93000"/>
                <a:satMod val="13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86" tIns="0" rIns="140986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latin typeface="+mj-lt"/>
              <a:cs typeface="Arial" pitchFamily="34" charset="0"/>
            </a:rPr>
            <a:t>FIN:</a:t>
          </a:r>
          <a:r>
            <a:rPr lang="es-MX" sz="1600" kern="1200" dirty="0" smtClean="0">
              <a:latin typeface="+mj-lt"/>
              <a:cs typeface="Arial" pitchFamily="34" charset="0"/>
            </a:rPr>
            <a:t> lo que se persigue, los propósitos de la actividad de búsqueda, que radica en la solución de una problemática detectada</a:t>
          </a:r>
          <a:endParaRPr lang="es-MX" sz="1600" kern="1200" dirty="0">
            <a:latin typeface="+mj-lt"/>
            <a:cs typeface="Arial" pitchFamily="34" charset="0"/>
          </a:endParaRPr>
        </a:p>
      </dsp:txBody>
      <dsp:txXfrm>
        <a:off x="266429" y="3579528"/>
        <a:ext cx="4162061" cy="70848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29/06/2015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29/06/2015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29/06/2015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166628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29/06/2015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9241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29/06/2015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3334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29/06/2015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15143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29/06/2015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1253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29/06/2015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10132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29/06/2015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4264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29/06/2015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517504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29/06/2015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9579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29/06/2015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006831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29/06/2015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135193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29/06/2015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02702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29/06/2015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5876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29/06/2015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29/06/2015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29/06/2015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29/06/2015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29/06/2015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29/06/2015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29/06/2015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pPr/>
              <a:t>29/06/2015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29/06/2015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1177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DEFINICIONES2.pptx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DEFINICIONES.pptx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TEMA: Criterios de clasificación de la Investigación </a:t>
            </a:r>
            <a:endParaRPr lang="es-MX" dirty="0"/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1043608" y="3600450"/>
            <a:ext cx="777686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Académica:    Institucional y Horizontal de 2º. Semestre 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Profesor(a):  M. en E.S. Illiriam Quintero Dávila 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Periodo: Enero-Julio 2015. </a:t>
            </a:r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+mj-lt"/>
              <a:cs typeface="Arial" pitchFamily="34" charset="0"/>
            </a:endParaRPr>
          </a:p>
          <a:p>
            <a:endParaRPr lang="es-MX" b="1" dirty="0">
              <a:latin typeface="+mj-lt"/>
              <a:cs typeface="Arial" pitchFamily="34" charset="0"/>
            </a:endParaRPr>
          </a:p>
        </p:txBody>
      </p:sp>
      <p:sp>
        <p:nvSpPr>
          <p:cNvPr id="5" name="2 CuadroTexto"/>
          <p:cNvSpPr txBox="1"/>
          <p:nvPr/>
        </p:nvSpPr>
        <p:spPr>
          <a:xfrm>
            <a:off x="457200" y="332656"/>
            <a:ext cx="6840760" cy="70788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s-MX" sz="2000" b="1" dirty="0" smtClean="0">
                <a:latin typeface="+mj-lt"/>
                <a:cs typeface="Arial" pitchFamily="34" charset="0"/>
              </a:rPr>
              <a:t>SEGUN LOS PARADIGMAS DE LA INVESTIGACION </a:t>
            </a:r>
            <a:endParaRPr lang="es-MX" sz="2000" dirty="0" smtClean="0">
              <a:latin typeface="+mj-lt"/>
            </a:endParaRPr>
          </a:p>
          <a:p>
            <a:pPr marL="914400" lvl="1" indent="-457200">
              <a:buFont typeface="+mj-lt"/>
              <a:buAutoNum type="alphaUcPeriod" startAt="2"/>
            </a:pPr>
            <a:r>
              <a:rPr lang="es-MX" sz="2000" b="1" dirty="0" smtClean="0">
                <a:solidFill>
                  <a:schemeClr val="tx2"/>
                </a:solidFill>
                <a:latin typeface="+mj-lt"/>
              </a:rPr>
              <a:t>CUALITATIVA</a:t>
            </a:r>
            <a:endParaRPr lang="es-MX" sz="20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6" name="4 Rectángulo"/>
          <p:cNvSpPr/>
          <p:nvPr/>
        </p:nvSpPr>
        <p:spPr>
          <a:xfrm>
            <a:off x="359532" y="1624335"/>
            <a:ext cx="842493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000" dirty="0">
                <a:latin typeface="Arial" pitchFamily="34" charset="0"/>
                <a:cs typeface="Arial" pitchFamily="34" charset="0"/>
              </a:rPr>
              <a:t>Es una investigación "desde dentro", que supone una preponderancia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dé lo individua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! y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subjetivo, su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concepción de la realidad social entra en la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perspectiva humanística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. </a:t>
            </a:r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000" dirty="0" smtClean="0">
                <a:latin typeface="Arial" pitchFamily="34" charset="0"/>
                <a:cs typeface="Arial" pitchFamily="34" charset="0"/>
              </a:rPr>
              <a:t>Es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una </a:t>
            </a:r>
            <a:r>
              <a:rPr lang="es-ES" sz="2000" b="1" dirty="0">
                <a:latin typeface="Arial" pitchFamily="34" charset="0"/>
                <a:cs typeface="Arial" pitchFamily="34" charset="0"/>
              </a:rPr>
              <a:t>investigación interpretativa,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referida al individuo, a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lo 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particular</a:t>
            </a:r>
            <a:r>
              <a:rPr lang="es-MX" sz="2000" dirty="0">
                <a:latin typeface="Arial" pitchFamily="34" charset="0"/>
                <a:cs typeface="Arial" pitchFamily="34" charset="0"/>
              </a:rPr>
              <a:t>. Por lo tanto de carácter </a:t>
            </a:r>
            <a:r>
              <a:rPr lang="es-MX" sz="2000" dirty="0" smtClean="0">
                <a:latin typeface="Arial" pitchFamily="34" charset="0"/>
                <a:cs typeface="Arial" pitchFamily="34" charset="0"/>
                <a:hlinkClick r:id="rId3" action="ppaction://hlinkpres?slideindex=1&amp;slidetitle="/>
              </a:rPr>
              <a:t>ideográfico.</a:t>
            </a:r>
            <a:endParaRPr lang="es-MX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000" dirty="0" smtClean="0">
                <a:latin typeface="Arial" pitchFamily="34" charset="0"/>
                <a:cs typeface="Arial" pitchFamily="34" charset="0"/>
              </a:rPr>
              <a:t>Es </a:t>
            </a:r>
            <a:r>
              <a:rPr lang="es-MX" sz="2000" dirty="0">
                <a:latin typeface="Arial" pitchFamily="34" charset="0"/>
                <a:cs typeface="Arial" pitchFamily="34" charset="0"/>
              </a:rPr>
              <a:t>aquella que persigue describir sucesos complejos en su medio natural, con información preferentemente cualitativa</a:t>
            </a:r>
          </a:p>
        </p:txBody>
      </p:sp>
    </p:spTree>
    <p:extLst>
      <p:ext uri="{BB962C8B-B14F-4D97-AF65-F5344CB8AC3E}">
        <p14:creationId xmlns:p14="http://schemas.microsoft.com/office/powerpoint/2010/main" xmlns="" val="1727011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+mj-lt"/>
              <a:cs typeface="Arial" pitchFamily="34" charset="0"/>
            </a:endParaRPr>
          </a:p>
          <a:p>
            <a:endParaRPr lang="es-MX" b="1" dirty="0">
              <a:latin typeface="+mj-lt"/>
              <a:cs typeface="Arial" pitchFamily="34" charset="0"/>
            </a:endParaRPr>
          </a:p>
        </p:txBody>
      </p:sp>
      <p:grpSp>
        <p:nvGrpSpPr>
          <p:cNvPr id="5" name="21 Grupo"/>
          <p:cNvGrpSpPr/>
          <p:nvPr/>
        </p:nvGrpSpPr>
        <p:grpSpPr>
          <a:xfrm>
            <a:off x="1248004" y="1700808"/>
            <a:ext cx="7438796" cy="3696731"/>
            <a:chOff x="971600" y="2693889"/>
            <a:chExt cx="7438796" cy="3696731"/>
          </a:xfrm>
        </p:grpSpPr>
        <p:sp>
          <p:nvSpPr>
            <p:cNvPr id="6" name="Text Box 14"/>
            <p:cNvSpPr txBox="1">
              <a:spLocks noChangeArrowheads="1"/>
            </p:cNvSpPr>
            <p:nvPr/>
          </p:nvSpPr>
          <p:spPr bwMode="auto">
            <a:xfrm>
              <a:off x="2576165" y="2693889"/>
              <a:ext cx="2936875" cy="376237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rgbClr val="FF990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s-ES" sz="1800" dirty="0"/>
                <a:t>La estrategia metodológica</a:t>
              </a:r>
            </a:p>
          </p:txBody>
        </p:sp>
        <p:sp>
          <p:nvSpPr>
            <p:cNvPr id="7" name="Text Box 16"/>
            <p:cNvSpPr txBox="1">
              <a:spLocks noChangeArrowheads="1"/>
            </p:cNvSpPr>
            <p:nvPr/>
          </p:nvSpPr>
          <p:spPr bwMode="auto">
            <a:xfrm>
              <a:off x="3441353" y="3206304"/>
              <a:ext cx="1250950" cy="366712"/>
            </a:xfrm>
            <a:prstGeom prst="rect">
              <a:avLst/>
            </a:prstGeom>
            <a:ln/>
            <a:ex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s-ES" sz="1800" dirty="0"/>
                <a:t>Cualitativa</a:t>
              </a:r>
            </a:p>
          </p:txBody>
        </p:sp>
        <p:sp>
          <p:nvSpPr>
            <p:cNvPr id="8" name="Text Box 17"/>
            <p:cNvSpPr txBox="1">
              <a:spLocks noChangeArrowheads="1"/>
            </p:cNvSpPr>
            <p:nvPr/>
          </p:nvSpPr>
          <p:spPr bwMode="auto">
            <a:xfrm>
              <a:off x="3223865" y="3701702"/>
              <a:ext cx="1679575" cy="37623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s-ES" sz="1800"/>
                <a:t>Esta vinculada</a:t>
              </a:r>
            </a:p>
          </p:txBody>
        </p:sp>
        <p:sp>
          <p:nvSpPr>
            <p:cNvPr id="9" name="Text Box 18"/>
            <p:cNvSpPr txBox="1">
              <a:spLocks noChangeArrowheads="1"/>
            </p:cNvSpPr>
            <p:nvPr/>
          </p:nvSpPr>
          <p:spPr bwMode="auto">
            <a:xfrm>
              <a:off x="3003203" y="4276994"/>
              <a:ext cx="2301875" cy="650875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rgbClr val="CC0099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s-ES" sz="1800"/>
                <a:t>Al enfoque </a:t>
              </a:r>
            </a:p>
            <a:p>
              <a:pPr algn="ctr" eaLnBrk="1" hangingPunct="1"/>
              <a:r>
                <a:rPr lang="es-ES" sz="1800"/>
                <a:t>Hermenéutico-crítico</a:t>
              </a:r>
            </a:p>
          </p:txBody>
        </p:sp>
        <p:sp>
          <p:nvSpPr>
            <p:cNvPr id="10" name="Text Box 19"/>
            <p:cNvSpPr txBox="1">
              <a:spLocks noChangeArrowheads="1"/>
            </p:cNvSpPr>
            <p:nvPr/>
          </p:nvSpPr>
          <p:spPr bwMode="auto">
            <a:xfrm>
              <a:off x="2936528" y="5213002"/>
              <a:ext cx="2568575" cy="37623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CC0099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s-ES" sz="1800" dirty="0"/>
                <a:t>Se sirve principalmente</a:t>
              </a:r>
            </a:p>
          </p:txBody>
        </p:sp>
        <p:cxnSp>
          <p:nvCxnSpPr>
            <p:cNvPr id="11" name="10 Conector recto"/>
            <p:cNvCxnSpPr>
              <a:stCxn id="10" idx="2"/>
            </p:cNvCxnSpPr>
            <p:nvPr/>
          </p:nvCxnSpPr>
          <p:spPr>
            <a:xfrm flipH="1">
              <a:off x="1979712" y="5589240"/>
              <a:ext cx="2241104" cy="2160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2 Conector recto"/>
            <p:cNvCxnSpPr>
              <a:stCxn id="10" idx="2"/>
            </p:cNvCxnSpPr>
            <p:nvPr/>
          </p:nvCxnSpPr>
          <p:spPr>
            <a:xfrm flipH="1">
              <a:off x="3707904" y="5589240"/>
              <a:ext cx="512912" cy="43204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4 Conector recto"/>
            <p:cNvCxnSpPr>
              <a:stCxn id="10" idx="2"/>
            </p:cNvCxnSpPr>
            <p:nvPr/>
          </p:nvCxnSpPr>
          <p:spPr>
            <a:xfrm>
              <a:off x="4220816" y="5589240"/>
              <a:ext cx="1575320" cy="43204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16 Conector recto"/>
            <p:cNvCxnSpPr>
              <a:stCxn id="10" idx="2"/>
            </p:cNvCxnSpPr>
            <p:nvPr/>
          </p:nvCxnSpPr>
          <p:spPr>
            <a:xfrm>
              <a:off x="4220816" y="5589240"/>
              <a:ext cx="2799456" cy="2160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 Box 21"/>
            <p:cNvSpPr txBox="1">
              <a:spLocks noChangeArrowheads="1"/>
            </p:cNvSpPr>
            <p:nvPr/>
          </p:nvSpPr>
          <p:spPr bwMode="auto">
            <a:xfrm>
              <a:off x="971600" y="5589240"/>
              <a:ext cx="1197764" cy="369332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>
              <a:solidFill>
                <a:srgbClr val="CC0099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s-ES" sz="1800" dirty="0"/>
                <a:t>D</a:t>
              </a:r>
              <a:r>
                <a:rPr lang="es-ES" sz="1800" dirty="0" smtClean="0"/>
                <a:t>iscursos</a:t>
              </a:r>
              <a:endParaRPr lang="es-ES" sz="1800" dirty="0"/>
            </a:p>
          </p:txBody>
        </p:sp>
        <p:sp>
          <p:nvSpPr>
            <p:cNvPr id="16" name="Text Box 21"/>
            <p:cNvSpPr txBox="1">
              <a:spLocks noChangeArrowheads="1"/>
            </p:cNvSpPr>
            <p:nvPr/>
          </p:nvSpPr>
          <p:spPr bwMode="auto">
            <a:xfrm>
              <a:off x="3125093" y="6021288"/>
              <a:ext cx="1582484" cy="369332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>
              <a:solidFill>
                <a:srgbClr val="CC0099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s-ES" sz="1800" dirty="0" smtClean="0"/>
                <a:t>Percepciones</a:t>
              </a:r>
              <a:endParaRPr lang="es-ES" sz="1800" dirty="0"/>
            </a:p>
          </p:txBody>
        </p:sp>
        <p:sp>
          <p:nvSpPr>
            <p:cNvPr id="17" name="Text Box 21"/>
            <p:cNvSpPr txBox="1">
              <a:spLocks noChangeArrowheads="1"/>
            </p:cNvSpPr>
            <p:nvPr/>
          </p:nvSpPr>
          <p:spPr bwMode="auto">
            <a:xfrm>
              <a:off x="5285333" y="6021288"/>
              <a:ext cx="1167948" cy="369332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>
              <a:solidFill>
                <a:srgbClr val="CC0099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s-ES" sz="1800" dirty="0" smtClean="0"/>
                <a:t>Vivencias</a:t>
              </a:r>
              <a:endParaRPr lang="es-ES" sz="1800" dirty="0"/>
            </a:p>
          </p:txBody>
        </p:sp>
        <p:sp>
          <p:nvSpPr>
            <p:cNvPr id="18" name="Text Box 21"/>
            <p:cNvSpPr txBox="1">
              <a:spLocks noChangeArrowheads="1"/>
            </p:cNvSpPr>
            <p:nvPr/>
          </p:nvSpPr>
          <p:spPr bwMode="auto">
            <a:xfrm>
              <a:off x="7020272" y="5645051"/>
              <a:ext cx="1390124" cy="369332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>
              <a:solidFill>
                <a:srgbClr val="CC0099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s-ES" sz="1800" dirty="0" smtClean="0"/>
                <a:t>Experiencia</a:t>
              </a:r>
              <a:endParaRPr lang="es-ES" sz="1800" dirty="0"/>
            </a:p>
          </p:txBody>
        </p:sp>
      </p:grpSp>
      <p:sp>
        <p:nvSpPr>
          <p:cNvPr id="19" name="2 CuadroTexto"/>
          <p:cNvSpPr txBox="1"/>
          <p:nvPr/>
        </p:nvSpPr>
        <p:spPr>
          <a:xfrm>
            <a:off x="462485" y="417513"/>
            <a:ext cx="6840760" cy="70788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s-MX" sz="2000" b="1" dirty="0" smtClean="0">
                <a:latin typeface="+mj-lt"/>
                <a:cs typeface="Arial" pitchFamily="34" charset="0"/>
              </a:rPr>
              <a:t>SEGUN LOS PARADIGMAS DE LA INVESTIGACION </a:t>
            </a:r>
            <a:endParaRPr lang="es-MX" sz="2000" dirty="0" smtClean="0">
              <a:latin typeface="+mj-lt"/>
            </a:endParaRPr>
          </a:p>
          <a:p>
            <a:pPr marL="914400" lvl="1" indent="-457200">
              <a:buFont typeface="+mj-lt"/>
              <a:buAutoNum type="alphaUcPeriod" startAt="2"/>
            </a:pPr>
            <a:r>
              <a:rPr lang="es-MX" sz="2000" b="1" dirty="0" smtClean="0">
                <a:solidFill>
                  <a:schemeClr val="tx2"/>
                </a:solidFill>
                <a:latin typeface="+mj-lt"/>
              </a:rPr>
              <a:t>CUALITATIVA</a:t>
            </a:r>
            <a:endParaRPr lang="es-MX" sz="2000" b="1" dirty="0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14063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2 CuadroTexto"/>
          <p:cNvSpPr txBox="1"/>
          <p:nvPr/>
        </p:nvSpPr>
        <p:spPr>
          <a:xfrm>
            <a:off x="457200" y="332656"/>
            <a:ext cx="6840760" cy="70788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2"/>
            </a:pPr>
            <a:r>
              <a:rPr lang="es-MX" sz="2000" b="1" dirty="0" smtClean="0">
                <a:latin typeface="+mj-lt"/>
                <a:cs typeface="Arial" pitchFamily="34" charset="0"/>
              </a:rPr>
              <a:t>SEGÚN LA FINALIDAD DE LA INVESTIGACION </a:t>
            </a:r>
            <a:endParaRPr lang="es-MX" sz="2000" dirty="0" smtClean="0">
              <a:latin typeface="+mj-lt"/>
            </a:endParaRPr>
          </a:p>
          <a:p>
            <a:pPr marL="914400" lvl="1" indent="-457200">
              <a:buFont typeface="+mj-lt"/>
              <a:buAutoNum type="alphaUcPeriod"/>
            </a:pPr>
            <a:r>
              <a:rPr lang="es-MX" sz="2000" b="1" dirty="0" smtClean="0">
                <a:solidFill>
                  <a:schemeClr val="tx2"/>
                </a:solidFill>
                <a:latin typeface="+mj-lt"/>
              </a:rPr>
              <a:t>TEORICA O PURA </a:t>
            </a:r>
            <a:endParaRPr lang="es-MX" sz="20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6" name="22 Rectángulo"/>
          <p:cNvSpPr/>
          <p:nvPr/>
        </p:nvSpPr>
        <p:spPr>
          <a:xfrm>
            <a:off x="395536" y="1615513"/>
            <a:ext cx="835292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000" dirty="0">
                <a:latin typeface="+mj-lt"/>
                <a:cs typeface="Arial" pitchFamily="34" charset="0"/>
              </a:rPr>
              <a:t>Investigación de nuevos conocimientos con el objetivo de aumentar la </a:t>
            </a:r>
            <a:r>
              <a:rPr lang="es-ES" sz="2000" dirty="0" smtClean="0">
                <a:latin typeface="+mj-lt"/>
                <a:cs typeface="Arial" pitchFamily="34" charset="0"/>
              </a:rPr>
              <a:t>teoría, despreocupándose </a:t>
            </a:r>
            <a:r>
              <a:rPr lang="es-ES" sz="2000" dirty="0">
                <a:latin typeface="+mj-lt"/>
                <a:cs typeface="Arial" pitchFamily="34" charset="0"/>
              </a:rPr>
              <a:t>de las aplicaciones prácticas que puedan derivarse</a:t>
            </a:r>
            <a:r>
              <a:rPr lang="es-ES" sz="2000" dirty="0" smtClean="0">
                <a:latin typeface="+mj-lt"/>
                <a:cs typeface="Arial" pitchFamily="34" charset="0"/>
              </a:rPr>
              <a:t>.</a:t>
            </a:r>
          </a:p>
          <a:p>
            <a:pPr algn="just"/>
            <a:r>
              <a:rPr lang="es-ES" sz="2000" dirty="0" smtClean="0">
                <a:latin typeface="+mj-lt"/>
                <a:cs typeface="Arial" pitchFamily="34" charset="0"/>
              </a:rPr>
              <a:t>Es la que se apoya en el contexto teórico, su propósito fundamental es desarrollar nuevas teorías mediante el descubrimiento de nuevos principios.</a:t>
            </a:r>
            <a:endParaRPr lang="es-MX" sz="2000" dirty="0">
              <a:latin typeface="+mj-lt"/>
              <a:cs typeface="Arial" pitchFamily="34" charset="0"/>
            </a:endParaRPr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80965" y="3569818"/>
            <a:ext cx="1748890" cy="1685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245899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2 CuadroTexto"/>
          <p:cNvSpPr txBox="1"/>
          <p:nvPr/>
        </p:nvSpPr>
        <p:spPr>
          <a:xfrm>
            <a:off x="457200" y="260648"/>
            <a:ext cx="6840760" cy="70788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2"/>
            </a:pPr>
            <a:r>
              <a:rPr lang="es-MX" sz="2000" b="1" dirty="0" smtClean="0">
                <a:latin typeface="+mj-lt"/>
                <a:cs typeface="Arial" pitchFamily="34" charset="0"/>
              </a:rPr>
              <a:t>SEGÚN LA FINALIDAD DE LA INVESTIGACION </a:t>
            </a:r>
            <a:endParaRPr lang="es-MX" sz="2000" dirty="0" smtClean="0">
              <a:latin typeface="+mj-lt"/>
            </a:endParaRPr>
          </a:p>
          <a:p>
            <a:pPr marL="914400" lvl="1" indent="-457200">
              <a:buFont typeface="+mj-lt"/>
              <a:buAutoNum type="alphaUcPeriod" startAt="2"/>
            </a:pPr>
            <a:r>
              <a:rPr lang="es-MX" sz="2000" b="1" dirty="0" smtClean="0">
                <a:solidFill>
                  <a:schemeClr val="tx2"/>
                </a:solidFill>
                <a:latin typeface="+mj-lt"/>
              </a:rPr>
              <a:t>FUNDAMENTAL</a:t>
            </a:r>
            <a:endParaRPr lang="es-MX" sz="20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405880" y="1196752"/>
            <a:ext cx="828092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000" dirty="0" smtClean="0">
                <a:latin typeface="+mj-lt"/>
                <a:cs typeface="Arial" pitchFamily="34" charset="0"/>
              </a:rPr>
              <a:t>En este tipo de investigación las </a:t>
            </a:r>
            <a:r>
              <a:rPr lang="es-ES" sz="2000" dirty="0">
                <a:latin typeface="+mj-lt"/>
                <a:cs typeface="Arial" pitchFamily="34" charset="0"/>
              </a:rPr>
              <a:t>conclusiones se hacen- extensivas a una población muy superior a </a:t>
            </a:r>
            <a:r>
              <a:rPr lang="es-ES" sz="2000" dirty="0" smtClean="0">
                <a:latin typeface="+mj-lt"/>
                <a:cs typeface="Arial" pitchFamily="34" charset="0"/>
              </a:rPr>
              <a:t>la muestra </a:t>
            </a:r>
            <a:r>
              <a:rPr lang="es-ES" sz="2000" dirty="0">
                <a:latin typeface="+mj-lt"/>
                <a:cs typeface="Arial" pitchFamily="34" charset="0"/>
              </a:rPr>
              <a:t>de sujetos observados, Es una investigación orientada a conclusiones. </a:t>
            </a:r>
            <a:r>
              <a:rPr lang="es-ES" sz="2000" dirty="0" smtClean="0">
                <a:latin typeface="+mj-lt"/>
                <a:cs typeface="Arial" pitchFamily="34" charset="0"/>
              </a:rPr>
              <a:t>El objetivo </a:t>
            </a:r>
            <a:r>
              <a:rPr lang="es-ES" sz="2000" dirty="0">
                <a:latin typeface="+mj-lt"/>
                <a:cs typeface="Arial" pitchFamily="34" charset="0"/>
              </a:rPr>
              <a:t>está en aumentar el conocimiento teórico. Suele ser </a:t>
            </a:r>
            <a:r>
              <a:rPr lang="es-ES" sz="2000" dirty="0" smtClean="0">
                <a:latin typeface="+mj-lt"/>
                <a:cs typeface="Arial" pitchFamily="34" charset="0"/>
              </a:rPr>
              <a:t>preferentemente investigación </a:t>
            </a:r>
            <a:r>
              <a:rPr lang="es-ES" sz="2000" dirty="0">
                <a:latin typeface="+mj-lt"/>
                <a:cs typeface="Arial" pitchFamily="34" charset="0"/>
              </a:rPr>
              <a:t>pura (básica) de carácter nomotético</a:t>
            </a:r>
            <a:r>
              <a:rPr lang="es-ES" sz="2000" dirty="0" smtClean="0">
                <a:latin typeface="+mj-lt"/>
                <a:cs typeface="Arial" pitchFamily="34" charset="0"/>
              </a:rPr>
              <a:t>.</a:t>
            </a:r>
          </a:p>
          <a:p>
            <a:pPr algn="just"/>
            <a:endParaRPr lang="es-ES" sz="2000" dirty="0">
              <a:latin typeface="+mj-lt"/>
              <a:cs typeface="Arial" pitchFamily="34" charset="0"/>
            </a:endParaRPr>
          </a:p>
          <a:p>
            <a:pPr algn="ctr"/>
            <a:r>
              <a:rPr lang="es-ES" sz="2000" b="1" dirty="0" smtClean="0">
                <a:latin typeface="+mj-lt"/>
                <a:cs typeface="Arial" pitchFamily="34" charset="0"/>
              </a:rPr>
              <a:t>FUNDAMENTAL</a:t>
            </a:r>
            <a:endParaRPr lang="es-MX" sz="2000" b="1" dirty="0">
              <a:latin typeface="+mj-lt"/>
              <a:cs typeface="Arial" pitchFamily="34" charset="0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1773798" y="3662303"/>
            <a:ext cx="4989123" cy="36933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800" dirty="0" smtClean="0">
                <a:latin typeface="+mj-lt"/>
              </a:rPr>
              <a:t>Crea nuevas </a:t>
            </a:r>
            <a:r>
              <a:rPr lang="es-ES" sz="1800" dirty="0">
                <a:latin typeface="+mj-lt"/>
              </a:rPr>
              <a:t>teorías o modificando las ya existentes</a:t>
            </a:r>
          </a:p>
        </p:txBody>
      </p:sp>
      <p:sp>
        <p:nvSpPr>
          <p:cNvPr id="8" name="6 Flecha abajo"/>
          <p:cNvSpPr/>
          <p:nvPr/>
        </p:nvSpPr>
        <p:spPr>
          <a:xfrm>
            <a:off x="4337974" y="4189570"/>
            <a:ext cx="468052" cy="548293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771800" y="4824297"/>
            <a:ext cx="3479863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2400" dirty="0" smtClean="0">
                <a:latin typeface="+mj-lt"/>
              </a:rPr>
              <a:t>Investiga leyes y principios</a:t>
            </a:r>
            <a:endParaRPr lang="es-E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76374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2 CuadroTexto"/>
          <p:cNvSpPr txBox="1"/>
          <p:nvPr/>
        </p:nvSpPr>
        <p:spPr>
          <a:xfrm>
            <a:off x="457200" y="476672"/>
            <a:ext cx="6840760" cy="70788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2"/>
            </a:pPr>
            <a:r>
              <a:rPr lang="es-MX" sz="2000" b="1" dirty="0" smtClean="0">
                <a:latin typeface="+mj-lt"/>
                <a:cs typeface="Arial" pitchFamily="34" charset="0"/>
              </a:rPr>
              <a:t>SEGÚN LA FINALIDAD DE LA INVESTIGACION </a:t>
            </a:r>
            <a:endParaRPr lang="es-MX" sz="2000" dirty="0" smtClean="0">
              <a:latin typeface="+mj-lt"/>
            </a:endParaRPr>
          </a:p>
          <a:p>
            <a:pPr marL="914400" lvl="1" indent="-457200">
              <a:buFont typeface="+mj-lt"/>
              <a:buAutoNum type="alphaUcPeriod" startAt="3"/>
            </a:pPr>
            <a:r>
              <a:rPr lang="es-MX" sz="2000" b="1" dirty="0" smtClean="0">
                <a:solidFill>
                  <a:schemeClr val="tx2"/>
                </a:solidFill>
                <a:latin typeface="+mj-lt"/>
              </a:rPr>
              <a:t>APLICADA</a:t>
            </a:r>
            <a:endParaRPr lang="es-MX" sz="20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" name="9 Rectángulo"/>
          <p:cNvSpPr/>
          <p:nvPr/>
        </p:nvSpPr>
        <p:spPr>
          <a:xfrm>
            <a:off x="457200" y="1484784"/>
            <a:ext cx="828092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000" dirty="0">
                <a:latin typeface="+mj-lt"/>
                <a:cs typeface="Arial" pitchFamily="34" charset="0"/>
              </a:rPr>
              <a:t>La investigación aplicada está encaminada a la resolución de problemas</a:t>
            </a:r>
          </a:p>
          <a:p>
            <a:pPr algn="just"/>
            <a:r>
              <a:rPr lang="es-ES" sz="2000" dirty="0">
                <a:latin typeface="+mj-lt"/>
                <a:cs typeface="Arial" pitchFamily="34" charset="0"/>
              </a:rPr>
              <a:t>prácticos, con un margen de generalización limitado. </a:t>
            </a:r>
            <a:endParaRPr lang="es-ES" sz="2000" dirty="0" smtClean="0">
              <a:latin typeface="+mj-lt"/>
              <a:cs typeface="Arial" pitchFamily="34" charset="0"/>
            </a:endParaRPr>
          </a:p>
          <a:p>
            <a:pPr algn="just"/>
            <a:r>
              <a:rPr lang="es-ES" sz="2000" dirty="0" smtClean="0">
                <a:latin typeface="+mj-lt"/>
                <a:cs typeface="Arial" pitchFamily="34" charset="0"/>
              </a:rPr>
              <a:t>Su </a:t>
            </a:r>
            <a:r>
              <a:rPr lang="es-ES" sz="2000" dirty="0">
                <a:latin typeface="+mj-lt"/>
                <a:cs typeface="Arial" pitchFamily="34" charset="0"/>
              </a:rPr>
              <a:t>propósito de </a:t>
            </a:r>
            <a:r>
              <a:rPr lang="es-ES" sz="2000" dirty="0" smtClean="0">
                <a:latin typeface="+mj-lt"/>
                <a:cs typeface="Arial" pitchFamily="34" charset="0"/>
              </a:rPr>
              <a:t>realizar aportes </a:t>
            </a:r>
            <a:r>
              <a:rPr lang="es-ES" sz="2000" dirty="0">
                <a:latin typeface="+mj-lt"/>
                <a:cs typeface="Arial" pitchFamily="34" charset="0"/>
              </a:rPr>
              <a:t>al conocimiento científico es secundario. Por ejemplo, determinar la </a:t>
            </a:r>
            <a:r>
              <a:rPr lang="es-ES" sz="2000" dirty="0" smtClean="0">
                <a:latin typeface="+mj-lt"/>
                <a:cs typeface="Arial" pitchFamily="34" charset="0"/>
              </a:rPr>
              <a:t>mejor forma </a:t>
            </a:r>
            <a:r>
              <a:rPr lang="es-ES" sz="2000" dirty="0">
                <a:latin typeface="+mj-lt"/>
                <a:cs typeface="Arial" pitchFamily="34" charset="0"/>
              </a:rPr>
              <a:t>de enseñar a </a:t>
            </a:r>
            <a:r>
              <a:rPr lang="es-ES" sz="2000" dirty="0" smtClean="0">
                <a:latin typeface="+mj-lt"/>
                <a:cs typeface="Arial" pitchFamily="34" charset="0"/>
              </a:rPr>
              <a:t>leer</a:t>
            </a:r>
          </a:p>
          <a:p>
            <a:pPr algn="just"/>
            <a:endParaRPr lang="es-MX" sz="2000" dirty="0">
              <a:latin typeface="+mj-lt"/>
              <a:cs typeface="Arial" pitchFamily="34" charset="0"/>
            </a:endParaRPr>
          </a:p>
        </p:txBody>
      </p:sp>
      <p:sp>
        <p:nvSpPr>
          <p:cNvPr id="6" name="11 Flecha abajo"/>
          <p:cNvSpPr/>
          <p:nvPr/>
        </p:nvSpPr>
        <p:spPr>
          <a:xfrm>
            <a:off x="3833918" y="3111934"/>
            <a:ext cx="1476164" cy="1224136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500899" y="4473845"/>
            <a:ext cx="4193520" cy="923330"/>
          </a:xfrm>
          <a:prstGeom prst="rect">
            <a:avLst/>
          </a:prstGeom>
          <a:ln/>
          <a:ex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s-ES" sz="1800" b="1" dirty="0">
                <a:solidFill>
                  <a:schemeClr val="bg1"/>
                </a:solidFill>
                <a:latin typeface="+mj-lt"/>
              </a:rPr>
              <a:t>Es la utilización de CONOCIMIENTOS en la</a:t>
            </a:r>
          </a:p>
          <a:p>
            <a:pPr algn="just" eaLnBrk="1" hangingPunct="1"/>
            <a:r>
              <a:rPr lang="es-ES" sz="1800" b="1" dirty="0">
                <a:solidFill>
                  <a:schemeClr val="bg1"/>
                </a:solidFill>
                <a:latin typeface="+mj-lt"/>
              </a:rPr>
              <a:t>práctica, para aplicarlos, en la mayoría de </a:t>
            </a:r>
          </a:p>
          <a:p>
            <a:pPr algn="just" eaLnBrk="1" hangingPunct="1"/>
            <a:r>
              <a:rPr lang="es-ES" sz="1800" b="1" dirty="0">
                <a:solidFill>
                  <a:schemeClr val="bg1"/>
                </a:solidFill>
                <a:latin typeface="+mj-lt"/>
              </a:rPr>
              <a:t>los casos, en provecho de la sociedad</a:t>
            </a:r>
            <a:r>
              <a:rPr lang="es-ES" sz="1800" b="1" dirty="0">
                <a:solidFill>
                  <a:schemeClr val="accent3"/>
                </a:solidFill>
                <a:latin typeface="+mj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52846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2 CuadroTexto"/>
          <p:cNvSpPr txBox="1"/>
          <p:nvPr/>
        </p:nvSpPr>
        <p:spPr>
          <a:xfrm>
            <a:off x="448359" y="332656"/>
            <a:ext cx="6840760" cy="70788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3"/>
            </a:pPr>
            <a:r>
              <a:rPr lang="es-MX" sz="2000" b="1" dirty="0" smtClean="0">
                <a:latin typeface="+mj-lt"/>
                <a:cs typeface="Arial" pitchFamily="34" charset="0"/>
              </a:rPr>
              <a:t>SEGÚN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LA DIMENSION CRONOLOGICA </a:t>
            </a:r>
            <a:endParaRPr lang="es-MX" sz="2000" dirty="0" smtClean="0"/>
          </a:p>
          <a:p>
            <a:pPr marL="914400" lvl="1" indent="-457200">
              <a:buFont typeface="+mj-lt"/>
              <a:buAutoNum type="alphaUcPeriod"/>
            </a:pPr>
            <a:r>
              <a:rPr lang="es-MX" sz="2000" b="1" dirty="0" smtClean="0">
                <a:solidFill>
                  <a:schemeClr val="tx2"/>
                </a:solidFill>
              </a:rPr>
              <a:t>INVESTIGACION HISTORICA</a:t>
            </a:r>
            <a:endParaRPr lang="es-MX" sz="2000" b="1" dirty="0">
              <a:solidFill>
                <a:schemeClr val="tx2"/>
              </a:solidFill>
            </a:endParaRPr>
          </a:p>
        </p:txBody>
      </p:sp>
      <p:sp>
        <p:nvSpPr>
          <p:cNvPr id="5" name="6 Rectángulo"/>
          <p:cNvSpPr/>
          <p:nvPr/>
        </p:nvSpPr>
        <p:spPr>
          <a:xfrm>
            <a:off x="457200" y="1412776"/>
            <a:ext cx="828092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itchFamily="2" charset="2"/>
              <a:buChar char="Ø"/>
            </a:pPr>
            <a:r>
              <a:rPr lang="es-ES" sz="2000" dirty="0">
                <a:latin typeface="+mj-lt"/>
                <a:cs typeface="Arial" pitchFamily="34" charset="0"/>
              </a:rPr>
              <a:t>Describe fenómenos que acontecieron en el pasado. </a:t>
            </a:r>
            <a:endParaRPr lang="es-ES" sz="2000" dirty="0" smtClean="0">
              <a:latin typeface="+mj-lt"/>
              <a:cs typeface="Arial" pitchFamily="34" charset="0"/>
            </a:endParaRPr>
          </a:p>
          <a:p>
            <a:pPr algn="just"/>
            <a:endParaRPr lang="es-ES" sz="2000" dirty="0" smtClean="0">
              <a:latin typeface="+mj-lt"/>
              <a:cs typeface="Arial" pitchFamily="34" charset="0"/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es-ES" sz="2000" dirty="0" smtClean="0">
                <a:latin typeface="+mj-lt"/>
                <a:cs typeface="Arial" pitchFamily="34" charset="0"/>
              </a:rPr>
              <a:t>La </a:t>
            </a:r>
            <a:r>
              <a:rPr lang="es-ES" sz="2000" dirty="0">
                <a:latin typeface="+mj-lt"/>
                <a:cs typeface="Arial" pitchFamily="34" charset="0"/>
              </a:rPr>
              <a:t>fuente básica </a:t>
            </a:r>
            <a:r>
              <a:rPr lang="es-ES" sz="2000" dirty="0" smtClean="0">
                <a:latin typeface="+mj-lt"/>
                <a:cs typeface="Arial" pitchFamily="34" charset="0"/>
              </a:rPr>
              <a:t>de información </a:t>
            </a:r>
            <a:r>
              <a:rPr lang="es-ES" sz="2000" dirty="0">
                <a:latin typeface="+mj-lt"/>
                <a:cs typeface="Arial" pitchFamily="34" charset="0"/>
              </a:rPr>
              <a:t>son los documentos. </a:t>
            </a:r>
            <a:endParaRPr lang="es-ES" sz="2000" dirty="0" smtClean="0">
              <a:latin typeface="+mj-lt"/>
              <a:cs typeface="Arial" pitchFamily="34" charset="0"/>
            </a:endParaRPr>
          </a:p>
          <a:p>
            <a:pPr algn="just"/>
            <a:endParaRPr lang="es-ES" sz="2000" dirty="0" smtClean="0">
              <a:latin typeface="+mj-lt"/>
              <a:cs typeface="Arial" pitchFamily="34" charset="0"/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es-ES" sz="2000" dirty="0" smtClean="0">
                <a:latin typeface="+mj-lt"/>
                <a:cs typeface="Arial" pitchFamily="34" charset="0"/>
              </a:rPr>
              <a:t>Es </a:t>
            </a:r>
            <a:r>
              <a:rPr lang="es-ES" sz="2000" dirty="0">
                <a:latin typeface="+mj-lt"/>
                <a:cs typeface="Arial" pitchFamily="34" charset="0"/>
              </a:rPr>
              <a:t>un tipo especial de </a:t>
            </a:r>
            <a:r>
              <a:rPr lang="es-ES" sz="2000" dirty="0" smtClean="0">
                <a:latin typeface="+mj-lt"/>
                <a:cs typeface="Arial" pitchFamily="34" charset="0"/>
              </a:rPr>
              <a:t>investigación descriptiva</a:t>
            </a:r>
            <a:r>
              <a:rPr lang="es-ES" sz="2000" dirty="0">
                <a:latin typeface="+mj-lt"/>
                <a:cs typeface="Arial" pitchFamily="34" charset="0"/>
              </a:rPr>
              <a:t>. </a:t>
            </a:r>
            <a:endParaRPr lang="es-ES" sz="2000" dirty="0" smtClean="0">
              <a:latin typeface="+mj-lt"/>
              <a:cs typeface="Arial" pitchFamily="34" charset="0"/>
            </a:endParaRPr>
          </a:p>
          <a:p>
            <a:pPr algn="just"/>
            <a:endParaRPr lang="es-ES" sz="2000" dirty="0" smtClean="0">
              <a:latin typeface="+mj-lt"/>
              <a:cs typeface="Arial" pitchFamily="34" charset="0"/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es-ES" sz="2000" dirty="0" smtClean="0">
                <a:latin typeface="+mj-lt"/>
                <a:cs typeface="Arial" pitchFamily="34" charset="0"/>
              </a:rPr>
              <a:t>Utiliza </a:t>
            </a:r>
            <a:r>
              <a:rPr lang="es-ES" sz="2000" dirty="0">
                <a:latin typeface="+mj-lt"/>
                <a:cs typeface="Arial" pitchFamily="34" charset="0"/>
              </a:rPr>
              <a:t>fundamentalmente metodología cualitativa</a:t>
            </a:r>
            <a:r>
              <a:rPr lang="es-ES" sz="2000" dirty="0" smtClean="0">
                <a:latin typeface="+mj-lt"/>
                <a:cs typeface="Arial" pitchFamily="34" charset="0"/>
              </a:rPr>
              <a:t>.</a:t>
            </a:r>
          </a:p>
          <a:p>
            <a:pPr algn="just"/>
            <a:endParaRPr lang="es-ES" sz="2000" dirty="0" smtClean="0">
              <a:latin typeface="+mj-lt"/>
              <a:cs typeface="Arial" pitchFamily="34" charset="0"/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es-ES" sz="2000" dirty="0" smtClean="0">
                <a:latin typeface="+mj-lt"/>
                <a:cs typeface="Arial" pitchFamily="34" charset="0"/>
              </a:rPr>
              <a:t>Este tipo de investigación se relaciona no solo con la historia, también con el derecho, las ciencias naturales y la medicina o cualquier otra disciplina científica.  </a:t>
            </a:r>
            <a:endParaRPr lang="es-MX" sz="2000" dirty="0"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2564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2 CuadroTexto"/>
          <p:cNvSpPr txBox="1"/>
          <p:nvPr/>
        </p:nvSpPr>
        <p:spPr>
          <a:xfrm>
            <a:off x="323528" y="332656"/>
            <a:ext cx="6840760" cy="70788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3"/>
            </a:pP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SEGÚN LA DIMENSION CRONOLOGICA </a:t>
            </a:r>
            <a:endParaRPr lang="es-MX" sz="2000" dirty="0" smtClean="0"/>
          </a:p>
          <a:p>
            <a:pPr marL="914400" lvl="1" indent="-457200">
              <a:buFont typeface="+mj-lt"/>
              <a:buAutoNum type="alphaUcPeriod" startAt="2"/>
            </a:pPr>
            <a:r>
              <a:rPr lang="es-MX" sz="2000" b="1" dirty="0" smtClean="0">
                <a:solidFill>
                  <a:schemeClr val="tx2"/>
                </a:solidFill>
              </a:rPr>
              <a:t>INVESTIGACION DESCRIPTIVA</a:t>
            </a:r>
            <a:endParaRPr lang="es-MX" sz="2000" b="1" dirty="0">
              <a:solidFill>
                <a:schemeClr val="tx2"/>
              </a:solidFill>
            </a:endParaRPr>
          </a:p>
        </p:txBody>
      </p:sp>
      <p:sp>
        <p:nvSpPr>
          <p:cNvPr id="6" name="4 Rectángulo"/>
          <p:cNvSpPr/>
          <p:nvPr/>
        </p:nvSpPr>
        <p:spPr>
          <a:xfrm>
            <a:off x="378921" y="1616412"/>
            <a:ext cx="828092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000" dirty="0">
                <a:latin typeface="+mj-lt"/>
                <a:cs typeface="Arial" pitchFamily="34" charset="0"/>
              </a:rPr>
              <a:t>Describe los fenómenos tal cual aparecen en la actualidad. Dentro de </a:t>
            </a:r>
            <a:r>
              <a:rPr lang="es-ES" sz="2000" dirty="0" smtClean="0">
                <a:latin typeface="+mj-lt"/>
                <a:cs typeface="Arial" pitchFamily="34" charset="0"/>
              </a:rPr>
              <a:t>esta categoría </a:t>
            </a:r>
            <a:r>
              <a:rPr lang="es-ES" sz="2000" dirty="0">
                <a:latin typeface="+mj-lt"/>
                <a:cs typeface="Arial" pitchFamily="34" charset="0"/>
              </a:rPr>
              <a:t>hay un gran campo de variedades. </a:t>
            </a:r>
            <a:endParaRPr lang="es-ES" sz="2000" dirty="0" smtClean="0">
              <a:latin typeface="+mj-lt"/>
              <a:cs typeface="Arial" pitchFamily="34" charset="0"/>
            </a:endParaRPr>
          </a:p>
          <a:p>
            <a:pPr algn="just"/>
            <a:endParaRPr lang="es-ES" sz="2000" dirty="0" smtClean="0">
              <a:latin typeface="+mj-lt"/>
              <a:cs typeface="Arial" pitchFamily="34" charset="0"/>
            </a:endParaRPr>
          </a:p>
          <a:p>
            <a:pPr algn="just"/>
            <a:r>
              <a:rPr lang="es-ES" sz="2000" dirty="0" smtClean="0">
                <a:latin typeface="+mj-lt"/>
                <a:cs typeface="Arial" pitchFamily="34" charset="0"/>
              </a:rPr>
              <a:t>Se </a:t>
            </a:r>
            <a:r>
              <a:rPr lang="es-ES" sz="2000" dirty="0">
                <a:latin typeface="+mj-lt"/>
                <a:cs typeface="Arial" pitchFamily="34" charset="0"/>
              </a:rPr>
              <a:t>incluyen los estudios </a:t>
            </a:r>
            <a:r>
              <a:rPr lang="es-ES" sz="2000" dirty="0" smtClean="0">
                <a:latin typeface="+mj-lt"/>
                <a:cs typeface="Arial" pitchFamily="34" charset="0"/>
              </a:rPr>
              <a:t>de desarrollo</a:t>
            </a:r>
            <a:r>
              <a:rPr lang="es-ES" sz="2000" dirty="0">
                <a:latin typeface="+mj-lt"/>
                <a:cs typeface="Arial" pitchFamily="34" charset="0"/>
              </a:rPr>
              <a:t>, de casos, correlaciónales, etc. Por otra parte, según </a:t>
            </a:r>
            <a:r>
              <a:rPr lang="es-ES" sz="2000" dirty="0" smtClean="0">
                <a:latin typeface="+mj-lt"/>
                <a:cs typeface="Arial" pitchFamily="34" charset="0"/>
              </a:rPr>
              <a:t>la temporalización</a:t>
            </a:r>
            <a:r>
              <a:rPr lang="es-ES" sz="2000" dirty="0">
                <a:latin typeface="+mj-lt"/>
                <a:cs typeface="Arial" pitchFamily="34" charset="0"/>
              </a:rPr>
              <a:t>, pueden ser longitudinales o transversales. Según la </a:t>
            </a:r>
            <a:r>
              <a:rPr lang="es-ES" sz="2000" dirty="0" smtClean="0">
                <a:latin typeface="+mj-lt"/>
                <a:cs typeface="Arial" pitchFamily="34" charset="0"/>
              </a:rPr>
              <a:t>naturaleza de </a:t>
            </a:r>
            <a:r>
              <a:rPr lang="es-ES" sz="2000" dirty="0">
                <a:latin typeface="+mj-lt"/>
                <a:cs typeface="Arial" pitchFamily="34" charset="0"/>
              </a:rPr>
              <a:t>los </a:t>
            </a:r>
            <a:r>
              <a:rPr lang="es-ES" sz="2000" dirty="0" smtClean="0">
                <a:latin typeface="+mj-lt"/>
                <a:cs typeface="Arial" pitchFamily="34" charset="0"/>
              </a:rPr>
              <a:t>datos </a:t>
            </a:r>
            <a:r>
              <a:rPr lang="es-ES" sz="2000" dirty="0">
                <a:latin typeface="+mj-lt"/>
                <a:cs typeface="Arial" pitchFamily="34" charset="0"/>
              </a:rPr>
              <a:t>recogidos se pueden aplicar análisis cualitativos </a:t>
            </a:r>
            <a:r>
              <a:rPr lang="es-ES" sz="2000" dirty="0" smtClean="0">
                <a:latin typeface="+mj-lt"/>
                <a:cs typeface="Arial" pitchFamily="34" charset="0"/>
              </a:rPr>
              <a:t>o </a:t>
            </a:r>
            <a:r>
              <a:rPr lang="es-MX" sz="2000" dirty="0" smtClean="0">
                <a:latin typeface="+mj-lt"/>
                <a:cs typeface="Arial" pitchFamily="34" charset="0"/>
              </a:rPr>
              <a:t>cuantitativos</a:t>
            </a:r>
            <a:r>
              <a:rPr lang="es-MX" sz="2000" dirty="0">
                <a:latin typeface="+mj-lt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279902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1 Diagrama"/>
          <p:cNvGraphicFramePr/>
          <p:nvPr>
            <p:extLst>
              <p:ext uri="{D42A27DB-BD31-4B8C-83A1-F6EECF244321}">
                <p14:modId xmlns:p14="http://schemas.microsoft.com/office/powerpoint/2010/main" xmlns="" val="3051228472"/>
              </p:ext>
            </p:extLst>
          </p:nvPr>
        </p:nvGraphicFramePr>
        <p:xfrm>
          <a:off x="1269976" y="1268760"/>
          <a:ext cx="741682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2 CuadroTexto"/>
          <p:cNvSpPr txBox="1"/>
          <p:nvPr/>
        </p:nvSpPr>
        <p:spPr>
          <a:xfrm>
            <a:off x="440258" y="260648"/>
            <a:ext cx="6840760" cy="70788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3"/>
            </a:pPr>
            <a:r>
              <a:rPr lang="es-MX" sz="2000" b="1" dirty="0" smtClean="0">
                <a:latin typeface="+mj-lt"/>
                <a:cs typeface="Arial" pitchFamily="34" charset="0"/>
              </a:rPr>
              <a:t>SEGÚN LA DIMENSION CRONOLOGICA </a:t>
            </a:r>
            <a:endParaRPr lang="es-MX" sz="2000" dirty="0" smtClean="0">
              <a:latin typeface="+mj-lt"/>
            </a:endParaRPr>
          </a:p>
          <a:p>
            <a:pPr marL="914400" lvl="1" indent="-457200">
              <a:buFont typeface="+mj-lt"/>
              <a:buAutoNum type="alphaUcPeriod" startAt="2"/>
            </a:pPr>
            <a:r>
              <a:rPr lang="es-MX" sz="2000" b="1" dirty="0" smtClean="0">
                <a:solidFill>
                  <a:schemeClr val="tx2"/>
                </a:solidFill>
                <a:latin typeface="+mj-lt"/>
              </a:rPr>
              <a:t>INVESTIGACION EXPERIMENTAL</a:t>
            </a:r>
            <a:endParaRPr lang="es-MX" sz="2000" b="1" dirty="0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98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AutoShape 5"/>
          <p:cNvSpPr>
            <a:spLocks noChangeArrowheads="1"/>
          </p:cNvSpPr>
          <p:nvPr/>
        </p:nvSpPr>
        <p:spPr bwMode="auto">
          <a:xfrm>
            <a:off x="5620965" y="1188773"/>
            <a:ext cx="2592387" cy="987425"/>
          </a:xfrm>
          <a:prstGeom prst="homePlate">
            <a:avLst>
              <a:gd name="adj" fmla="val 65635"/>
            </a:avLst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/>
            <a:r>
              <a:rPr lang="es-ES" dirty="0"/>
              <a:t>Una variable</a:t>
            </a:r>
          </a:p>
          <a:p>
            <a:pPr algn="ctr" eaLnBrk="1" hangingPunct="1"/>
            <a:r>
              <a:rPr lang="es-ES" dirty="0"/>
              <a:t>Experimental </a:t>
            </a:r>
          </a:p>
          <a:p>
            <a:pPr algn="ctr" eaLnBrk="1" hangingPunct="1"/>
            <a:r>
              <a:rPr lang="es-ES" dirty="0"/>
              <a:t>No comprobada</a:t>
            </a:r>
          </a:p>
        </p:txBody>
      </p:sp>
      <p:sp>
        <p:nvSpPr>
          <p:cNvPr id="6" name="AutoShape 6"/>
          <p:cNvSpPr>
            <a:spLocks noChangeArrowheads="1"/>
          </p:cNvSpPr>
          <p:nvPr/>
        </p:nvSpPr>
        <p:spPr bwMode="auto">
          <a:xfrm rot="6043828">
            <a:off x="6022390" y="3386980"/>
            <a:ext cx="1214437" cy="733425"/>
          </a:xfrm>
          <a:prstGeom prst="curvedDownArrow">
            <a:avLst>
              <a:gd name="adj1" fmla="val 33117"/>
              <a:gd name="adj2" fmla="val 66234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s-MX"/>
          </a:p>
        </p:txBody>
      </p:sp>
      <p:sp>
        <p:nvSpPr>
          <p:cNvPr id="7" name="AutoShape 7"/>
          <p:cNvSpPr>
            <a:spLocks noChangeArrowheads="1"/>
          </p:cNvSpPr>
          <p:nvPr/>
        </p:nvSpPr>
        <p:spPr bwMode="auto">
          <a:xfrm>
            <a:off x="251346" y="3363961"/>
            <a:ext cx="2416175" cy="990600"/>
          </a:xfrm>
          <a:prstGeom prst="chevron">
            <a:avLst>
              <a:gd name="adj" fmla="val 60978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/>
            <a:r>
              <a:rPr lang="es-ES"/>
              <a:t>Con qué </a:t>
            </a:r>
          </a:p>
          <a:p>
            <a:pPr algn="ctr" eaLnBrk="1" hangingPunct="1"/>
            <a:r>
              <a:rPr lang="es-ES"/>
              <a:t>modo</a:t>
            </a: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106883" y="1104503"/>
            <a:ext cx="4464050" cy="376237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1800" dirty="0"/>
              <a:t>Se presenta mediante la manipulación de</a:t>
            </a: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179908" y="1922511"/>
            <a:ext cx="4824413" cy="37623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sz="1800"/>
              <a:t>En condiciones rigurosamente controladas,</a:t>
            </a:r>
          </a:p>
        </p:txBody>
      </p:sp>
      <p:sp>
        <p:nvSpPr>
          <p:cNvPr id="10" name="Oval 11"/>
          <p:cNvSpPr>
            <a:spLocks noChangeArrowheads="1"/>
          </p:cNvSpPr>
          <p:nvPr/>
        </p:nvSpPr>
        <p:spPr bwMode="auto">
          <a:xfrm>
            <a:off x="4716090" y="2211436"/>
            <a:ext cx="3816350" cy="719138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/>
            <a:r>
              <a:rPr lang="es-ES"/>
              <a:t>Con el fin de DESCRIBIR</a:t>
            </a:r>
          </a:p>
        </p:txBody>
      </p:sp>
      <p:sp>
        <p:nvSpPr>
          <p:cNvPr id="11" name="AutoShape 14"/>
          <p:cNvSpPr>
            <a:spLocks noChangeArrowheads="1"/>
          </p:cNvSpPr>
          <p:nvPr/>
        </p:nvSpPr>
        <p:spPr bwMode="auto">
          <a:xfrm>
            <a:off x="3059633" y="3435399"/>
            <a:ext cx="2416175" cy="990600"/>
          </a:xfrm>
          <a:prstGeom prst="chevron">
            <a:avLst>
              <a:gd name="adj" fmla="val 60978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/>
            <a:r>
              <a:rPr lang="es-ES"/>
              <a:t>O por qué </a:t>
            </a:r>
          </a:p>
          <a:p>
            <a:pPr algn="ctr" eaLnBrk="1" hangingPunct="1"/>
            <a:r>
              <a:rPr lang="es-ES"/>
              <a:t>causa</a:t>
            </a:r>
          </a:p>
        </p:txBody>
      </p:sp>
      <p:sp>
        <p:nvSpPr>
          <p:cNvPr id="12" name="Text Box 15"/>
          <p:cNvSpPr txBox="1">
            <a:spLocks noChangeArrowheads="1"/>
          </p:cNvSpPr>
          <p:nvPr/>
        </p:nvSpPr>
        <p:spPr bwMode="auto">
          <a:xfrm>
            <a:off x="2411834" y="5163392"/>
            <a:ext cx="5946775" cy="376238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800"/>
              <a:t>Se produce una situación o acontecimiento en particular </a:t>
            </a:r>
          </a:p>
        </p:txBody>
      </p:sp>
      <p:sp>
        <p:nvSpPr>
          <p:cNvPr id="13" name="AutoShape 17"/>
          <p:cNvSpPr>
            <a:spLocks noChangeArrowheads="1"/>
          </p:cNvSpPr>
          <p:nvPr/>
        </p:nvSpPr>
        <p:spPr bwMode="auto">
          <a:xfrm>
            <a:off x="1043508" y="4730799"/>
            <a:ext cx="733425" cy="998413"/>
          </a:xfrm>
          <a:prstGeom prst="curvedRightArrow">
            <a:avLst>
              <a:gd name="adj1" fmla="val 33117"/>
              <a:gd name="adj2" fmla="val 66234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s-MX"/>
          </a:p>
        </p:txBody>
      </p:sp>
      <p:sp>
        <p:nvSpPr>
          <p:cNvPr id="14" name="14 CuadroTexto"/>
          <p:cNvSpPr txBox="1"/>
          <p:nvPr/>
        </p:nvSpPr>
        <p:spPr>
          <a:xfrm>
            <a:off x="216997" y="217954"/>
            <a:ext cx="6840760" cy="70788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3"/>
            </a:pP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SEGÚN LA DIMENSION CRONOLOGICA </a:t>
            </a:r>
            <a:endParaRPr lang="es-MX" sz="2000" dirty="0" smtClean="0"/>
          </a:p>
          <a:p>
            <a:pPr marL="914400" lvl="1" indent="-457200">
              <a:buFont typeface="+mj-lt"/>
              <a:buAutoNum type="alphaUcPeriod" startAt="2"/>
            </a:pPr>
            <a:r>
              <a:rPr lang="es-MX" sz="2000" b="1" dirty="0" smtClean="0">
                <a:solidFill>
                  <a:schemeClr val="tx2"/>
                </a:solidFill>
              </a:rPr>
              <a:t>INVESTIGACION EXPERIMENTAL</a:t>
            </a:r>
            <a:endParaRPr lang="es-MX" sz="2000" b="1" dirty="0">
              <a:solidFill>
                <a:schemeClr val="tx2"/>
              </a:solidFill>
            </a:endParaRPr>
          </a:p>
        </p:txBody>
      </p:sp>
      <p:sp>
        <p:nvSpPr>
          <p:cNvPr id="15" name="1 Flecha derecha"/>
          <p:cNvSpPr/>
          <p:nvPr/>
        </p:nvSpPr>
        <p:spPr>
          <a:xfrm>
            <a:off x="4716090" y="1292621"/>
            <a:ext cx="759718" cy="1881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12478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cs typeface="Arial" pitchFamily="34" charset="0"/>
              </a:rPr>
              <a:t>Referencias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61864" y="1772816"/>
            <a:ext cx="8424936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sz="2800" b="1" dirty="0" smtClean="0">
              <a:latin typeface="+mj-lt"/>
              <a:cs typeface="Arial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endParaRPr lang="es-ES" sz="1600" b="1" dirty="0" smtClean="0">
              <a:latin typeface="+mj-lt"/>
              <a:cs typeface="Arial" pitchFamily="34" charset="0"/>
            </a:endParaRPr>
          </a:p>
          <a:p>
            <a:pPr marL="457200" lvl="0" indent="-457200">
              <a:buFont typeface="Arial" pitchFamily="34" charset="0"/>
              <a:buChar char="•"/>
            </a:pPr>
            <a:r>
              <a:rPr lang="es-ES" sz="1600" b="1" dirty="0" smtClean="0">
                <a:latin typeface="+mj-lt"/>
                <a:cs typeface="Arial" pitchFamily="34" charset="0"/>
              </a:rPr>
              <a:t>BISQUERRA, R.: “</a:t>
            </a:r>
            <a:r>
              <a:rPr lang="es-ES" sz="1600" b="1" dirty="0">
                <a:latin typeface="+mj-lt"/>
                <a:cs typeface="Arial" pitchFamily="34" charset="0"/>
              </a:rPr>
              <a:t>Métodos de Investigación Educativa”. Guía Práctica CEAC, S.A., Barcelona, España, 1989.</a:t>
            </a:r>
            <a:endParaRPr lang="es-MX" sz="1600" b="1" dirty="0">
              <a:latin typeface="+mj-lt"/>
              <a:cs typeface="Arial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endParaRPr lang="es-ES_tradnl" sz="1600" b="1" dirty="0" smtClean="0">
              <a:latin typeface="+mj-lt"/>
              <a:cs typeface="Arial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s-ES" sz="1600" b="1" dirty="0" smtClean="0">
                <a:latin typeface="+mj-lt"/>
                <a:cs typeface="Arial" pitchFamily="34" charset="0"/>
              </a:rPr>
              <a:t>CEREZAL MEZQUITA, J.,  FIALLO RODRÍGUEZ, J.: Los </a:t>
            </a:r>
            <a:r>
              <a:rPr lang="es-ES" sz="1600" b="1" dirty="0">
                <a:latin typeface="+mj-lt"/>
                <a:cs typeface="Arial" pitchFamily="34" charset="0"/>
              </a:rPr>
              <a:t>Métodos Científicos en las Investigaciones Pedagógicas. La Habana, Cuba. 2002</a:t>
            </a:r>
            <a:endParaRPr lang="es-ES_tradnl" sz="1600" b="1" dirty="0" smtClean="0">
              <a:latin typeface="+mj-lt"/>
              <a:cs typeface="Arial" pitchFamily="34" charset="0"/>
            </a:endParaRPr>
          </a:p>
          <a:p>
            <a:endParaRPr lang="es-ES_tradnl" sz="1600" b="1" dirty="0" smtClean="0">
              <a:latin typeface="+mj-lt"/>
              <a:cs typeface="Arial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s-ES" sz="1600" b="1" dirty="0" smtClean="0">
                <a:latin typeface="+mj-lt"/>
                <a:cs typeface="Arial" pitchFamily="34" charset="0"/>
              </a:rPr>
              <a:t>HERNÁNDEZ-SAMPIERI, R., COLLADO-FERNÁNDEZ, C. Y BAPTISTA-LUCIO: . </a:t>
            </a:r>
            <a:r>
              <a:rPr lang="es-ES" sz="1600" b="1" dirty="0">
                <a:latin typeface="+mj-lt"/>
                <a:cs typeface="Arial" pitchFamily="34" charset="0"/>
              </a:rPr>
              <a:t>Metodología de la Investigación. </a:t>
            </a:r>
            <a:r>
              <a:rPr lang="es-ES" sz="1600" b="1" dirty="0" err="1">
                <a:latin typeface="+mj-lt"/>
                <a:cs typeface="Arial" pitchFamily="34" charset="0"/>
              </a:rPr>
              <a:t>McCraw</a:t>
            </a:r>
            <a:r>
              <a:rPr lang="es-ES" sz="1600" b="1" dirty="0">
                <a:latin typeface="+mj-lt"/>
                <a:cs typeface="Arial" pitchFamily="34" charset="0"/>
              </a:rPr>
              <a:t>-Hill, México, D. F. </a:t>
            </a:r>
            <a:r>
              <a:rPr lang="es-ES" sz="1600" b="1" dirty="0" smtClean="0">
                <a:latin typeface="+mj-lt"/>
                <a:cs typeface="Arial" pitchFamily="34" charset="0"/>
              </a:rPr>
              <a:t>1998</a:t>
            </a:r>
            <a:endParaRPr lang="es-ES" sz="1600" b="1" dirty="0"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5271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22426"/>
            <a:ext cx="8229600" cy="1143000"/>
          </a:xfrm>
        </p:spPr>
        <p:txBody>
          <a:bodyPr>
            <a:noAutofit/>
          </a:bodyPr>
          <a:lstStyle/>
          <a:p>
            <a:r>
              <a:rPr lang="es-MX" sz="3600" b="1" dirty="0" smtClean="0"/>
              <a:t>TEMA: Criterio de Clasificación de las Investigaciones </a:t>
            </a:r>
            <a:endParaRPr lang="es-MX" sz="36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endParaRPr lang="es-MX" sz="2400" b="1" dirty="0" smtClean="0">
              <a:cs typeface="Arial" pitchFamily="34" charset="0"/>
            </a:endParaRPr>
          </a:p>
          <a:p>
            <a:pPr marL="0" indent="0" algn="ctr">
              <a:buNone/>
            </a:pPr>
            <a:r>
              <a:rPr lang="es-MX" sz="2400" b="1" dirty="0" smtClean="0">
                <a:cs typeface="Arial" pitchFamily="34" charset="0"/>
              </a:rPr>
              <a:t>Resumen</a:t>
            </a:r>
            <a:endParaRPr lang="es-MX" sz="2400" b="1" dirty="0">
              <a:cs typeface="Arial" pitchFamily="34" charset="0"/>
            </a:endParaRPr>
          </a:p>
          <a:p>
            <a:pPr algn="just"/>
            <a:r>
              <a:rPr lang="es-MX" sz="1200" b="1" dirty="0" smtClean="0">
                <a:cs typeface="Arial" pitchFamily="34" charset="0"/>
              </a:rPr>
              <a:t>La </a:t>
            </a:r>
            <a:r>
              <a:rPr lang="es-MX" sz="1200" b="1" dirty="0">
                <a:cs typeface="Arial" pitchFamily="34" charset="0"/>
              </a:rPr>
              <a:t>investigación nos ayuda a mejorar el estudio porque nos permite establecer contacto con la realidad a fin de que la conozcamos mejor. Constituye un estímulo para la actividad intelectual creadora. Ayuda a desarrollar una curiosidad creciente acerca de la solución de problemas, además, Contribuye al progreso de la lectura </a:t>
            </a:r>
            <a:r>
              <a:rPr lang="es-MX" sz="1200" b="1" dirty="0" smtClean="0">
                <a:cs typeface="Arial" pitchFamily="34" charset="0"/>
              </a:rPr>
              <a:t>crítica. Por lo tanto, el criterio de clasificación de las investigaciones dependerá en gran medida a orientar el tipo de estudio a realizar. </a:t>
            </a:r>
            <a:endParaRPr lang="es-MX" sz="1200" b="1" dirty="0">
              <a:cs typeface="Arial" pitchFamily="34" charset="0"/>
            </a:endParaRPr>
          </a:p>
          <a:p>
            <a:pPr marL="0" indent="0" algn="ctr">
              <a:buNone/>
            </a:pPr>
            <a:r>
              <a:rPr lang="es-MX" sz="2400" b="1" dirty="0" err="1" smtClean="0">
                <a:cs typeface="Arial" pitchFamily="34" charset="0"/>
              </a:rPr>
              <a:t>Abstract</a:t>
            </a:r>
            <a:endParaRPr lang="es-MX" sz="2400" b="1" dirty="0">
              <a:cs typeface="Arial" pitchFamily="34" charset="0"/>
            </a:endParaRPr>
          </a:p>
          <a:p>
            <a:r>
              <a:rPr lang="en-US" sz="1200" b="1" dirty="0">
                <a:cs typeface="Arial" pitchFamily="34" charset="0"/>
              </a:rPr>
              <a:t>Research helps us to improve the study because it allows us to establish contact with reality in order to know it better. It is a stimulus for creative intellectual activity. Helps develop a growing curiosity about problem solving, also it contributes to the advancement of critical reading. Therefore, the classification criteria of research depend largely guide the type of study to be performed.</a:t>
            </a:r>
            <a:endParaRPr lang="es-MX" sz="1200" b="1" dirty="0">
              <a:cs typeface="Arial" pitchFamily="34" charset="0"/>
            </a:endParaRPr>
          </a:p>
          <a:p>
            <a:endParaRPr lang="es-MX" sz="2400" b="1" dirty="0">
              <a:cs typeface="Arial" pitchFamily="34" charset="0"/>
            </a:endParaRPr>
          </a:p>
          <a:p>
            <a:pPr marL="0" indent="0">
              <a:buNone/>
            </a:pPr>
            <a:r>
              <a:rPr lang="es-MX" sz="2000" b="1" dirty="0" err="1" smtClean="0">
                <a:cs typeface="Arial" pitchFamily="34" charset="0"/>
              </a:rPr>
              <a:t>Keywords</a:t>
            </a:r>
            <a:r>
              <a:rPr lang="es-MX" sz="2000" b="1" dirty="0" smtClean="0">
                <a:cs typeface="Arial" pitchFamily="34" charset="0"/>
              </a:rPr>
              <a:t>:</a:t>
            </a:r>
            <a:r>
              <a:rPr lang="es-MX" sz="2400" b="1" dirty="0" smtClean="0">
                <a:cs typeface="Arial" pitchFamily="34" charset="0"/>
              </a:rPr>
              <a:t>  </a:t>
            </a:r>
            <a:r>
              <a:rPr lang="es-MX" sz="2000" b="1" dirty="0" smtClean="0">
                <a:cs typeface="Arial" pitchFamily="34" charset="0"/>
              </a:rPr>
              <a:t>Paradigma, investigación,  metodología, teoría, ley, principio. </a:t>
            </a:r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xmlns="" val="286271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Grupo 4"/>
          <p:cNvGrpSpPr/>
          <p:nvPr/>
        </p:nvGrpSpPr>
        <p:grpSpPr>
          <a:xfrm>
            <a:off x="215516" y="1106743"/>
            <a:ext cx="8712968" cy="4247317"/>
            <a:chOff x="251520" y="1916832"/>
            <a:chExt cx="8712968" cy="4247317"/>
          </a:xfrm>
        </p:grpSpPr>
        <p:sp>
          <p:nvSpPr>
            <p:cNvPr id="6" name="2 Rectángulo"/>
            <p:cNvSpPr/>
            <p:nvPr/>
          </p:nvSpPr>
          <p:spPr>
            <a:xfrm>
              <a:off x="251520" y="2420888"/>
              <a:ext cx="2592288" cy="3139321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lvl="0"/>
              <a:r>
                <a:rPr lang="es-MX" dirty="0"/>
                <a:t>La Investigación es un proceso que, mediante la aplicación del método científico, procura obtener información relevante y fidedigna (digna de fe y crédito ), para entender, verificar, corregir o aplicar el conocimiento .</a:t>
              </a:r>
            </a:p>
          </p:txBody>
        </p:sp>
        <p:sp>
          <p:nvSpPr>
            <p:cNvPr id="7" name="5 Flecha derecha"/>
            <p:cNvSpPr/>
            <p:nvPr/>
          </p:nvSpPr>
          <p:spPr>
            <a:xfrm>
              <a:off x="2843808" y="2924944"/>
              <a:ext cx="324036" cy="1584176"/>
            </a:xfrm>
            <a:prstGeom prst="rightArrow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6 Rectángulo redondeado"/>
            <p:cNvSpPr/>
            <p:nvPr/>
          </p:nvSpPr>
          <p:spPr>
            <a:xfrm>
              <a:off x="3311860" y="1916832"/>
              <a:ext cx="2628292" cy="792088"/>
            </a:xfrm>
            <a:prstGeom prst="round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Posee una serie de pasos para lograr el objetivo </a:t>
              </a:r>
            </a:p>
          </p:txBody>
        </p:sp>
        <p:sp>
          <p:nvSpPr>
            <p:cNvPr id="9" name="8 Rectángulo redondeado"/>
            <p:cNvSpPr/>
            <p:nvPr/>
          </p:nvSpPr>
          <p:spPr>
            <a:xfrm>
              <a:off x="3347864" y="4797152"/>
              <a:ext cx="2628292" cy="1137613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r>
                <a:rPr lang="es-MX" dirty="0"/>
                <a:t>Para todo tipo de investigación hay un proceso y unos objetivos precisos.</a:t>
              </a:r>
            </a:p>
          </p:txBody>
        </p:sp>
        <p:sp>
          <p:nvSpPr>
            <p:cNvPr id="10" name="9 Rectángulo"/>
            <p:cNvSpPr/>
            <p:nvPr/>
          </p:nvSpPr>
          <p:spPr>
            <a:xfrm>
              <a:off x="6444208" y="1916832"/>
              <a:ext cx="2520280" cy="4247317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algn="just"/>
              <a:r>
                <a:rPr lang="es-MX" dirty="0" smtClean="0"/>
                <a:t>       </a:t>
              </a:r>
              <a:r>
                <a:rPr lang="es-MX" b="1" dirty="0" smtClean="0"/>
                <a:t>Finalidad </a:t>
              </a:r>
              <a:endParaRPr lang="es-MX" b="1" dirty="0"/>
            </a:p>
            <a:p>
              <a:pPr algn="just"/>
              <a:r>
                <a:rPr lang="es-MX" b="1" dirty="0" smtClean="0"/>
                <a:t>Formular </a:t>
              </a:r>
              <a:r>
                <a:rPr lang="es-MX" b="1" dirty="0"/>
                <a:t>nuevas teorías </a:t>
              </a:r>
              <a:endParaRPr lang="es-MX" b="1" dirty="0" smtClean="0"/>
            </a:p>
            <a:p>
              <a:pPr algn="just"/>
              <a:r>
                <a:rPr lang="es-MX" dirty="0" smtClean="0"/>
                <a:t>La </a:t>
              </a:r>
              <a:r>
                <a:rPr lang="es-MX" dirty="0"/>
                <a:t>investigación nos ayuda a mejorar el estudio porque nos permite establecer contacto con la realidad a fin de que la conozcamos mejor, la finalidad de esta radica en formular nuevas teorías o modificar las </a:t>
              </a:r>
              <a:r>
                <a:rPr lang="es-MX" dirty="0" smtClean="0"/>
                <a:t>existentes</a:t>
              </a:r>
              <a:r>
                <a:rPr lang="es-MX" dirty="0"/>
                <a:t>.</a:t>
              </a:r>
            </a:p>
          </p:txBody>
        </p:sp>
        <p:cxnSp>
          <p:nvCxnSpPr>
            <p:cNvPr id="11" name="11 Conector recto"/>
            <p:cNvCxnSpPr>
              <a:stCxn id="8" idx="2"/>
              <a:endCxn id="13" idx="0"/>
            </p:cNvCxnSpPr>
            <p:nvPr/>
          </p:nvCxnSpPr>
          <p:spPr>
            <a:xfrm>
              <a:off x="4626006" y="2708920"/>
              <a:ext cx="0" cy="648072"/>
            </a:xfrm>
            <a:prstGeom prst="lin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12" name="12 Conector recto"/>
            <p:cNvCxnSpPr/>
            <p:nvPr/>
          </p:nvCxnSpPr>
          <p:spPr>
            <a:xfrm>
              <a:off x="4644008" y="4149080"/>
              <a:ext cx="0" cy="648072"/>
            </a:xfrm>
            <a:prstGeom prst="lin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  <p:sp>
          <p:nvSpPr>
            <p:cNvPr id="13" name="7 Rectángulo redondeado"/>
            <p:cNvSpPr/>
            <p:nvPr/>
          </p:nvSpPr>
          <p:spPr>
            <a:xfrm>
              <a:off x="3311860" y="3356992"/>
              <a:ext cx="2628292" cy="792088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Tiene como base el método científico </a:t>
              </a:r>
            </a:p>
          </p:txBody>
        </p:sp>
        <p:sp>
          <p:nvSpPr>
            <p:cNvPr id="14" name="13 Cerrar llave"/>
            <p:cNvSpPr/>
            <p:nvPr/>
          </p:nvSpPr>
          <p:spPr>
            <a:xfrm>
              <a:off x="6174178" y="2132856"/>
              <a:ext cx="234026" cy="3247333"/>
            </a:xfrm>
            <a:prstGeom prst="rightBrac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cxnSp>
          <p:nvCxnSpPr>
            <p:cNvPr id="15" name="14 Conector recto"/>
            <p:cNvCxnSpPr/>
            <p:nvPr/>
          </p:nvCxnSpPr>
          <p:spPr>
            <a:xfrm>
              <a:off x="5946846" y="3770332"/>
              <a:ext cx="227332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</p:grpSp>
      <p:sp>
        <p:nvSpPr>
          <p:cNvPr id="17" name="1 Título"/>
          <p:cNvSpPr>
            <a:spLocks noGrp="1"/>
          </p:cNvSpPr>
          <p:nvPr>
            <p:ph type="title"/>
          </p:nvPr>
        </p:nvSpPr>
        <p:spPr>
          <a:xfrm>
            <a:off x="168058" y="272126"/>
            <a:ext cx="8229600" cy="702079"/>
          </a:xfrm>
        </p:spPr>
        <p:txBody>
          <a:bodyPr>
            <a:normAutofit/>
          </a:bodyPr>
          <a:lstStyle/>
          <a:p>
            <a:pPr marL="0" indent="0"/>
            <a:r>
              <a:rPr lang="es-MX" sz="4000" b="1" dirty="0">
                <a:latin typeface="+mn-lt"/>
                <a:cs typeface="Arial" pitchFamily="34" charset="0"/>
              </a:rPr>
              <a:t>Desarrollo</a:t>
            </a:r>
            <a:r>
              <a:rPr lang="es-MX" sz="4000" b="1" dirty="0">
                <a:latin typeface="Arial" pitchFamily="34" charset="0"/>
                <a:cs typeface="Arial" pitchFamily="34" charset="0"/>
              </a:rPr>
              <a:t> del tema</a:t>
            </a:r>
          </a:p>
        </p:txBody>
      </p:sp>
    </p:spTree>
    <p:extLst>
      <p:ext uri="{BB962C8B-B14F-4D97-AF65-F5344CB8AC3E}">
        <p14:creationId xmlns:p14="http://schemas.microsoft.com/office/powerpoint/2010/main" xmlns="" val="1706424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2 Diagrama"/>
          <p:cNvGraphicFramePr/>
          <p:nvPr>
            <p:extLst>
              <p:ext uri="{D42A27DB-BD31-4B8C-83A1-F6EECF244321}">
                <p14:modId xmlns:p14="http://schemas.microsoft.com/office/powerpoint/2010/main" xmlns="" val="1463892784"/>
              </p:ext>
            </p:extLst>
          </p:nvPr>
        </p:nvGraphicFramePr>
        <p:xfrm>
          <a:off x="3815408" y="620688"/>
          <a:ext cx="5328592" cy="46483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15 CuadroTexto"/>
          <p:cNvSpPr txBox="1"/>
          <p:nvPr/>
        </p:nvSpPr>
        <p:spPr>
          <a:xfrm>
            <a:off x="251520" y="2060848"/>
            <a:ext cx="3024336" cy="1200329"/>
          </a:xfrm>
          <a:prstGeom prst="rect">
            <a:avLst/>
          </a:prstGeom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schemeClr val="accent3"/>
                </a:solidFill>
              </a:rPr>
              <a:t>ELEMENTOS DE LA INVESTIGACION</a:t>
            </a:r>
          </a:p>
        </p:txBody>
      </p:sp>
    </p:spTree>
    <p:extLst>
      <p:ext uri="{BB962C8B-B14F-4D97-AF65-F5344CB8AC3E}">
        <p14:creationId xmlns:p14="http://schemas.microsoft.com/office/powerpoint/2010/main" xmlns="" val="529100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8706" y="548680"/>
            <a:ext cx="8626588" cy="4493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809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4 Rectángulo"/>
          <p:cNvSpPr/>
          <p:nvPr/>
        </p:nvSpPr>
        <p:spPr>
          <a:xfrm>
            <a:off x="457200" y="1052736"/>
            <a:ext cx="8316924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es-ES" sz="2000" b="1" dirty="0">
                <a:solidFill>
                  <a:srgbClr val="C00000"/>
                </a:solidFill>
                <a:cs typeface="Arial" pitchFamily="34" charset="0"/>
              </a:rPr>
              <a:t>La metodología </a:t>
            </a:r>
            <a:r>
              <a:rPr lang="es-ES" sz="2000" dirty="0">
                <a:cs typeface="Arial" pitchFamily="34" charset="0"/>
              </a:rPr>
              <a:t>es la descripción y análisis de los métodos. La </a:t>
            </a:r>
            <a:r>
              <a:rPr lang="es-ES" sz="2000" dirty="0" smtClean="0">
                <a:cs typeface="Arial" pitchFamily="34" charset="0"/>
              </a:rPr>
              <a:t>metodología de </a:t>
            </a:r>
            <a:r>
              <a:rPr lang="es-ES" sz="2000" dirty="0">
                <a:cs typeface="Arial" pitchFamily="34" charset="0"/>
              </a:rPr>
              <a:t>investigación se refiere, por tanto, al estudio de los métodos </a:t>
            </a:r>
            <a:r>
              <a:rPr lang="es-ES" sz="2000" dirty="0" smtClean="0">
                <a:cs typeface="Arial" pitchFamily="34" charset="0"/>
              </a:rPr>
              <a:t>de investigación</a:t>
            </a:r>
            <a:r>
              <a:rPr lang="es-ES" sz="2000" dirty="0">
                <a:cs typeface="Arial" pitchFamily="34" charset="0"/>
              </a:rPr>
              <a:t>. En palabras de Asti </a:t>
            </a:r>
            <a:r>
              <a:rPr lang="es-ES" sz="2000" dirty="0" smtClean="0">
                <a:cs typeface="Arial" pitchFamily="34" charset="0"/>
              </a:rPr>
              <a:t>Vera la </a:t>
            </a:r>
            <a:r>
              <a:rPr lang="es-ES" sz="2000" dirty="0">
                <a:cs typeface="Arial" pitchFamily="34" charset="0"/>
              </a:rPr>
              <a:t>metodología es el "</a:t>
            </a:r>
            <a:r>
              <a:rPr lang="es-ES" sz="2000" dirty="0" smtClean="0">
                <a:cs typeface="Arial" pitchFamily="34" charset="0"/>
              </a:rPr>
              <a:t>estudio analítico </a:t>
            </a:r>
            <a:r>
              <a:rPr lang="es-ES" sz="2000" dirty="0">
                <a:cs typeface="Arial" pitchFamily="34" charset="0"/>
              </a:rPr>
              <a:t>y crítico de los métodos de investigación y de prueba", que incluye </a:t>
            </a:r>
            <a:r>
              <a:rPr lang="es-ES" sz="2000" dirty="0" smtClean="0">
                <a:cs typeface="Arial" pitchFamily="34" charset="0"/>
              </a:rPr>
              <a:t>la </a:t>
            </a:r>
            <a:r>
              <a:rPr lang="es-MX" sz="2000" dirty="0" smtClean="0">
                <a:cs typeface="Arial" pitchFamily="34" charset="0"/>
              </a:rPr>
              <a:t>"descripción</a:t>
            </a:r>
            <a:r>
              <a:rPr lang="es-MX" sz="2000" dirty="0">
                <a:cs typeface="Arial" pitchFamily="34" charset="0"/>
              </a:rPr>
              <a:t>, </a:t>
            </a:r>
            <a:r>
              <a:rPr lang="es-MX" sz="2000" dirty="0" smtClean="0">
                <a:cs typeface="Arial" pitchFamily="34" charset="0"/>
              </a:rPr>
              <a:t>el </a:t>
            </a:r>
            <a:r>
              <a:rPr lang="es-ES" sz="2000" dirty="0" smtClean="0">
                <a:cs typeface="Arial" pitchFamily="34" charset="0"/>
              </a:rPr>
              <a:t>análisis </a:t>
            </a:r>
            <a:r>
              <a:rPr lang="es-ES" sz="2000" dirty="0">
                <a:cs typeface="Arial" pitchFamily="34" charset="0"/>
              </a:rPr>
              <a:t>y la valoración crítica de los métodos </a:t>
            </a:r>
            <a:r>
              <a:rPr lang="es-ES" sz="2000" dirty="0" smtClean="0">
                <a:cs typeface="Arial" pitchFamily="34" charset="0"/>
              </a:rPr>
              <a:t>de </a:t>
            </a:r>
            <a:r>
              <a:rPr lang="es-MX" sz="2000" dirty="0" smtClean="0">
                <a:cs typeface="Arial" pitchFamily="34" charset="0"/>
              </a:rPr>
              <a:t>investigación".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es-MX" sz="2000" dirty="0" smtClean="0">
              <a:cs typeface="Arial" pitchFamily="34" charset="0"/>
            </a:endParaRPr>
          </a:p>
          <a:p>
            <a:pPr algn="just"/>
            <a:r>
              <a:rPr lang="es-ES" sz="2000" dirty="0">
                <a:cs typeface="Arial" pitchFamily="34" charset="0"/>
              </a:rPr>
              <a:t>A la metodología le interesa más el proceso de investigación </a:t>
            </a:r>
            <a:r>
              <a:rPr lang="es-ES" sz="2000" dirty="0" smtClean="0">
                <a:cs typeface="Arial" pitchFamily="34" charset="0"/>
              </a:rPr>
              <a:t>que los </a:t>
            </a:r>
            <a:r>
              <a:rPr lang="es-ES" sz="2000" dirty="0">
                <a:cs typeface="Arial" pitchFamily="34" charset="0"/>
              </a:rPr>
              <a:t>resultados. </a:t>
            </a:r>
            <a:endParaRPr lang="es-ES" sz="2000" dirty="0" smtClean="0">
              <a:cs typeface="Arial" pitchFamily="34" charset="0"/>
            </a:endParaRPr>
          </a:p>
          <a:p>
            <a:pPr algn="just"/>
            <a:r>
              <a:rPr lang="es-ES" sz="2000" dirty="0" smtClean="0">
                <a:cs typeface="Arial" pitchFamily="34" charset="0"/>
              </a:rPr>
              <a:t>En </a:t>
            </a:r>
            <a:r>
              <a:rPr lang="es-ES" sz="2000" dirty="0">
                <a:cs typeface="Arial" pitchFamily="34" charset="0"/>
              </a:rPr>
              <a:t>el proceso de investigación científica caben </a:t>
            </a:r>
            <a:r>
              <a:rPr lang="es-ES" sz="2000" dirty="0" smtClean="0">
                <a:cs typeface="Arial" pitchFamily="34" charset="0"/>
              </a:rPr>
              <a:t>diversos enfoques</a:t>
            </a:r>
            <a:r>
              <a:rPr lang="es-ES" sz="2000" dirty="0">
                <a:cs typeface="Arial" pitchFamily="34" charset="0"/>
              </a:rPr>
              <a:t>. </a:t>
            </a:r>
            <a:endParaRPr lang="es-ES" sz="2000" dirty="0" smtClean="0">
              <a:cs typeface="Arial" pitchFamily="34" charset="0"/>
            </a:endParaRPr>
          </a:p>
          <a:p>
            <a:pPr algn="just"/>
            <a:endParaRPr lang="es-MX" sz="2000" dirty="0" smtClean="0">
              <a:cs typeface="Arial" pitchFamily="34" charset="0"/>
            </a:endParaRPr>
          </a:p>
          <a:p>
            <a:pPr algn="just"/>
            <a:endParaRPr lang="es-MX" sz="2000" dirty="0">
              <a:cs typeface="Arial" pitchFamily="34" charset="0"/>
            </a:endParaRPr>
          </a:p>
          <a:p>
            <a:pPr algn="just"/>
            <a:endParaRPr lang="es-MX" sz="2000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44777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2 Diagrama"/>
          <p:cNvGraphicFramePr/>
          <p:nvPr>
            <p:extLst>
              <p:ext uri="{D42A27DB-BD31-4B8C-83A1-F6EECF244321}">
                <p14:modId xmlns:p14="http://schemas.microsoft.com/office/powerpoint/2010/main" xmlns="" val="3730730674"/>
              </p:ext>
            </p:extLst>
          </p:nvPr>
        </p:nvGraphicFramePr>
        <p:xfrm>
          <a:off x="457200" y="476672"/>
          <a:ext cx="8419095" cy="4912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3251174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4 CuadroTexto"/>
          <p:cNvSpPr txBox="1"/>
          <p:nvPr/>
        </p:nvSpPr>
        <p:spPr>
          <a:xfrm>
            <a:off x="459087" y="332656"/>
            <a:ext cx="6840760" cy="70788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s-MX" sz="2000" b="1" dirty="0" smtClean="0">
                <a:latin typeface="+mj-lt"/>
                <a:cs typeface="Arial" pitchFamily="34" charset="0"/>
              </a:rPr>
              <a:t>SEGUN LOS PARADIGMAS DE LA INVESTIGACION </a:t>
            </a:r>
            <a:endParaRPr lang="es-MX" sz="2000" dirty="0" smtClean="0">
              <a:latin typeface="+mj-lt"/>
            </a:endParaRPr>
          </a:p>
          <a:p>
            <a:pPr marL="914400" lvl="1" indent="-457200">
              <a:buFont typeface="+mj-lt"/>
              <a:buAutoNum type="alphaUcPeriod"/>
            </a:pPr>
            <a:r>
              <a:rPr lang="es-MX" sz="2000" b="1" dirty="0" smtClean="0">
                <a:solidFill>
                  <a:schemeClr val="tx2"/>
                </a:solidFill>
                <a:latin typeface="+mj-lt"/>
              </a:rPr>
              <a:t>CUANTITATIVA</a:t>
            </a:r>
            <a:endParaRPr lang="es-MX" sz="20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" name="5 Rectángulo"/>
          <p:cNvSpPr/>
          <p:nvPr/>
        </p:nvSpPr>
        <p:spPr>
          <a:xfrm>
            <a:off x="359532" y="1340768"/>
            <a:ext cx="842493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dirty="0" smtClean="0"/>
              <a:t>Este tipo de investigación concibe </a:t>
            </a:r>
            <a:r>
              <a:rPr lang="es-ES" sz="2000" dirty="0"/>
              <a:t>el objeto de estudio </a:t>
            </a:r>
            <a:r>
              <a:rPr lang="es-ES" sz="2000" dirty="0" smtClean="0"/>
              <a:t>como "externo</a:t>
            </a:r>
            <a:r>
              <a:rPr lang="es-ES" sz="2000" dirty="0"/>
              <a:t>" en un intento de lograr la máxima objetividad. </a:t>
            </a:r>
            <a:endParaRPr lang="es-ES" sz="20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s-ES" sz="2000" dirty="0" smtClean="0"/>
              <a:t>Su </a:t>
            </a:r>
            <a:r>
              <a:rPr lang="es-ES" sz="2000" dirty="0"/>
              <a:t>concepción de </a:t>
            </a:r>
            <a:r>
              <a:rPr lang="es-ES" sz="2000" dirty="0" smtClean="0"/>
              <a:t>la realidad </a:t>
            </a:r>
            <a:r>
              <a:rPr lang="es-ES" sz="2000" dirty="0"/>
              <a:t>social coincide con la perspectiva </a:t>
            </a:r>
            <a:r>
              <a:rPr lang="es-ES" sz="2000" dirty="0" smtClean="0"/>
              <a:t>positivista,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sz="2000" dirty="0" smtClean="0"/>
              <a:t>Es </a:t>
            </a:r>
            <a:r>
              <a:rPr lang="es-ES" sz="2000" dirty="0"/>
              <a:t>una </a:t>
            </a:r>
            <a:r>
              <a:rPr lang="es-ES" sz="2000" b="1" dirty="0" smtClean="0"/>
              <a:t>investigación normativa</a:t>
            </a:r>
            <a:r>
              <a:rPr lang="es-ES" sz="2000" dirty="0"/>
              <a:t>, cuyo objetivo está en conseguir leyes generales referidas al </a:t>
            </a:r>
            <a:r>
              <a:rPr lang="es-ES" sz="2000" dirty="0" smtClean="0"/>
              <a:t>tema de investigación.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sz="2000" dirty="0" smtClean="0"/>
              <a:t>Es </a:t>
            </a:r>
            <a:r>
              <a:rPr lang="es-MX" sz="2000" dirty="0" smtClean="0"/>
              <a:t>una </a:t>
            </a:r>
            <a:r>
              <a:rPr lang="es-MX" sz="2000" dirty="0"/>
              <a:t>investigación </a:t>
            </a:r>
            <a:r>
              <a:rPr lang="es-MX" sz="2000" dirty="0" smtClean="0">
                <a:hlinkClick r:id="rId3" action="ppaction://hlinkpres?slideindex=1&amp;slidetitle="/>
              </a:rPr>
              <a:t>nomotética.</a:t>
            </a:r>
            <a:endParaRPr lang="es-MX" sz="20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s-MX" sz="2000" dirty="0" smtClean="0"/>
              <a:t>Es </a:t>
            </a:r>
            <a:r>
              <a:rPr lang="es-MX" sz="2000" dirty="0"/>
              <a:t>aquella que utiliza predominantemente información de tipo cuantitativo </a:t>
            </a:r>
            <a:r>
              <a:rPr lang="es-MX" sz="2000" dirty="0" smtClean="0"/>
              <a:t>directo.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sz="2000" dirty="0" smtClean="0"/>
              <a:t>En </a:t>
            </a:r>
            <a:r>
              <a:rPr lang="es-ES" sz="2000" dirty="0"/>
              <a:t>la recogida de datos </a:t>
            </a:r>
            <a:r>
              <a:rPr lang="es-ES" sz="2000" dirty="0" smtClean="0"/>
              <a:t>se suelen </a:t>
            </a:r>
            <a:r>
              <a:rPr lang="es-ES" sz="2000" dirty="0"/>
              <a:t>aplicar </a:t>
            </a:r>
            <a:r>
              <a:rPr lang="es-ES" sz="2000" dirty="0" err="1"/>
              <a:t>tests</a:t>
            </a:r>
            <a:r>
              <a:rPr lang="es-ES" sz="2000" dirty="0"/>
              <a:t>, pruebas objetivas y otros instrumentos de </a:t>
            </a:r>
            <a:r>
              <a:rPr lang="es-ES" sz="2000" dirty="0" smtClean="0"/>
              <a:t>medida </a:t>
            </a:r>
            <a:r>
              <a:rPr lang="es-MX" sz="2000" dirty="0" smtClean="0"/>
              <a:t>sistemática.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sz="2000" dirty="0" smtClean="0"/>
              <a:t>Es </a:t>
            </a:r>
            <a:r>
              <a:rPr lang="es-ES" sz="2000" dirty="0"/>
              <a:t>característica relevante la aplicación de la estadística en </a:t>
            </a:r>
            <a:r>
              <a:rPr lang="es-ES" sz="2000" dirty="0" smtClean="0"/>
              <a:t>el </a:t>
            </a:r>
            <a:r>
              <a:rPr lang="es-MX" sz="2000" dirty="0" smtClean="0"/>
              <a:t>análisis </a:t>
            </a:r>
            <a:r>
              <a:rPr lang="es-MX" sz="2000" dirty="0"/>
              <a:t>de datos</a:t>
            </a:r>
          </a:p>
        </p:txBody>
      </p:sp>
    </p:spTree>
    <p:extLst>
      <p:ext uri="{BB962C8B-B14F-4D97-AF65-F5344CB8AC3E}">
        <p14:creationId xmlns:p14="http://schemas.microsoft.com/office/powerpoint/2010/main" xmlns="" val="899366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" name="Grupo 3"/>
          <p:cNvGrpSpPr/>
          <p:nvPr/>
        </p:nvGrpSpPr>
        <p:grpSpPr>
          <a:xfrm>
            <a:off x="1151620" y="476672"/>
            <a:ext cx="6840760" cy="4977844"/>
            <a:chOff x="467544" y="1484784"/>
            <a:chExt cx="6840760" cy="4977844"/>
          </a:xfrm>
        </p:grpSpPr>
        <p:sp>
          <p:nvSpPr>
            <p:cNvPr id="5" name="4 CuadroTexto"/>
            <p:cNvSpPr txBox="1"/>
            <p:nvPr/>
          </p:nvSpPr>
          <p:spPr>
            <a:xfrm>
              <a:off x="467544" y="1484784"/>
              <a:ext cx="6840760" cy="707886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marL="457200" indent="-457200">
                <a:buAutoNum type="arabicPeriod"/>
              </a:pPr>
              <a:r>
                <a:rPr lang="es-MX" sz="2000" b="1" dirty="0" smtClean="0">
                  <a:latin typeface="+mj-lt"/>
                  <a:cs typeface="Arial" pitchFamily="34" charset="0"/>
                </a:rPr>
                <a:t>SEGUN LOS PARADIGMAS DE LA INVESTIGACION </a:t>
              </a:r>
              <a:endParaRPr lang="es-MX" sz="2000" dirty="0" smtClean="0">
                <a:latin typeface="+mj-lt"/>
              </a:endParaRPr>
            </a:p>
            <a:p>
              <a:pPr marL="914400" lvl="1" indent="-457200">
                <a:buFont typeface="Arial" pitchFamily="34" charset="0"/>
                <a:buChar char="•"/>
              </a:pPr>
              <a:r>
                <a:rPr lang="es-MX" sz="2000" b="1" dirty="0" smtClean="0">
                  <a:solidFill>
                    <a:schemeClr val="tx2"/>
                  </a:solidFill>
                  <a:latin typeface="+mj-lt"/>
                </a:rPr>
                <a:t>CUANTITATIVA</a:t>
              </a:r>
              <a:endParaRPr lang="es-MX" sz="2000" b="1" dirty="0">
                <a:solidFill>
                  <a:schemeClr val="tx2"/>
                </a:solidFill>
                <a:latin typeface="+mj-lt"/>
              </a:endParaRPr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3058641" y="2421582"/>
              <a:ext cx="2706510" cy="369332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s-ES" sz="1800" dirty="0">
                  <a:latin typeface="+mj-lt"/>
                </a:rPr>
                <a:t>La estrategia metodológica</a:t>
              </a:r>
            </a:p>
          </p:txBody>
        </p:sp>
        <p:sp>
          <p:nvSpPr>
            <p:cNvPr id="8" name="Text Box 7"/>
            <p:cNvSpPr txBox="1">
              <a:spLocks noChangeArrowheads="1"/>
            </p:cNvSpPr>
            <p:nvPr/>
          </p:nvSpPr>
          <p:spPr bwMode="auto">
            <a:xfrm>
              <a:off x="3707928" y="3069282"/>
              <a:ext cx="1371658" cy="369332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rgbClr val="CC0099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s-ES" sz="1800" dirty="0">
                  <a:latin typeface="+mj-lt"/>
                </a:rPr>
                <a:t>Cuantitativa,</a:t>
              </a:r>
            </a:p>
          </p:txBody>
        </p:sp>
        <p:sp>
          <p:nvSpPr>
            <p:cNvPr id="9" name="Text Box 8"/>
            <p:cNvSpPr txBox="1">
              <a:spLocks noChangeArrowheads="1"/>
            </p:cNvSpPr>
            <p:nvPr/>
          </p:nvSpPr>
          <p:spPr bwMode="auto">
            <a:xfrm>
              <a:off x="3634903" y="3861444"/>
              <a:ext cx="1516184" cy="36933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990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s-ES" sz="1800">
                  <a:latin typeface="+mj-lt"/>
                </a:rPr>
                <a:t>Esta vinculada</a:t>
              </a:r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3430345" y="4582169"/>
              <a:ext cx="2256964" cy="646331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s-ES" sz="1800" dirty="0">
                  <a:latin typeface="+mj-lt"/>
                </a:rPr>
                <a:t>Al enfoque positivista </a:t>
              </a:r>
            </a:p>
            <a:p>
              <a:pPr algn="ctr" eaLnBrk="1" hangingPunct="1"/>
              <a:r>
                <a:rPr lang="es-ES" sz="1800" dirty="0">
                  <a:latin typeface="+mj-lt"/>
                </a:rPr>
                <a:t>de la </a:t>
              </a:r>
              <a:r>
                <a:rPr lang="es-ES" sz="1800" dirty="0">
                  <a:solidFill>
                    <a:schemeClr val="folHlink"/>
                  </a:solidFill>
                  <a:latin typeface="+mj-lt"/>
                </a:rPr>
                <a:t>CIENCIA</a:t>
              </a:r>
            </a:p>
          </p:txBody>
        </p:sp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3419003" y="5445769"/>
              <a:ext cx="2117952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9525">
              <a:solidFill>
                <a:srgbClr val="CC0099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s-ES" sz="1800">
                  <a:latin typeface="+mj-lt"/>
                </a:rPr>
                <a:t>Sirve principalmente</a:t>
              </a:r>
            </a:p>
          </p:txBody>
        </p:sp>
        <p:sp>
          <p:nvSpPr>
            <p:cNvPr id="12" name="Text Box 12"/>
            <p:cNvSpPr txBox="1">
              <a:spLocks noChangeArrowheads="1"/>
            </p:cNvSpPr>
            <p:nvPr/>
          </p:nvSpPr>
          <p:spPr bwMode="auto">
            <a:xfrm>
              <a:off x="2771303" y="6093296"/>
              <a:ext cx="3279039" cy="36933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s-ES" sz="1800" dirty="0">
                  <a:latin typeface="+mj-lt"/>
                </a:rPr>
                <a:t>Números y métodos estadísticos.</a:t>
              </a:r>
            </a:p>
          </p:txBody>
        </p:sp>
        <p:sp>
          <p:nvSpPr>
            <p:cNvPr id="13" name="AutoShape 13"/>
            <p:cNvSpPr>
              <a:spLocks noChangeArrowheads="1"/>
            </p:cNvSpPr>
            <p:nvPr/>
          </p:nvSpPr>
          <p:spPr bwMode="auto">
            <a:xfrm>
              <a:off x="1187623" y="2421582"/>
              <a:ext cx="1578917" cy="3527698"/>
            </a:xfrm>
            <a:prstGeom prst="curvedRightArrow">
              <a:avLst>
                <a:gd name="adj1" fmla="val 40830"/>
                <a:gd name="adj2" fmla="val 164935"/>
                <a:gd name="adj3" fmla="val 33333"/>
              </a:avLst>
            </a:prstGeom>
            <a:solidFill>
              <a:schemeClr val="folHlink"/>
            </a:solidFill>
            <a:ln w="9525">
              <a:solidFill>
                <a:srgbClr val="FF99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s-MX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00567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1258</Words>
  <Application>Microsoft Office PowerPoint</Application>
  <PresentationFormat>Presentación en pantalla (4:3)</PresentationFormat>
  <Paragraphs>143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19</vt:i4>
      </vt:variant>
    </vt:vector>
  </HeadingPairs>
  <TitlesOfParts>
    <vt:vector size="21" baseType="lpstr">
      <vt:lpstr>Tema de Office</vt:lpstr>
      <vt:lpstr>1_Tema de Office</vt:lpstr>
      <vt:lpstr>TEMA: Criterios de clasificación de la Investigación </vt:lpstr>
      <vt:lpstr>TEMA: Criterio de Clasificación de las Investigaciones </vt:lpstr>
      <vt:lpstr>Desarrollo del tema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Referencias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www.intercambiosvirtuales.org</cp:lastModifiedBy>
  <cp:revision>24</cp:revision>
  <dcterms:created xsi:type="dcterms:W3CDTF">2012-12-04T21:22:09Z</dcterms:created>
  <dcterms:modified xsi:type="dcterms:W3CDTF">2015-06-29T15:25:35Z</dcterms:modified>
</cp:coreProperties>
</file>