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6" r:id="rId4"/>
    <p:sldId id="265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3" r:id="rId15"/>
    <p:sldId id="275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70" d="100"/>
          <a:sy n="70" d="100"/>
        </p:scale>
        <p:origin x="-126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796AE-A436-4C5F-90BF-F417EE2D4E7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s-MX"/>
        </a:p>
      </dgm:t>
    </dgm:pt>
    <dgm:pt modelId="{D1B1EF08-8105-4FB9-BCDC-27994FB20EA6}">
      <dgm:prSet phldrT="[Texto]"/>
      <dgm:spPr/>
      <dgm:t>
        <a:bodyPr/>
        <a:lstStyle/>
        <a:p>
          <a:r>
            <a:rPr lang="es-MX" dirty="0" err="1" smtClean="0"/>
            <a:t>Keywords</a:t>
          </a:r>
          <a:endParaRPr lang="es-MX" dirty="0"/>
        </a:p>
      </dgm:t>
    </dgm:pt>
    <dgm:pt modelId="{CFF9ECDB-8F9D-40C5-8511-99E7EA3A84B8}" type="parTrans" cxnId="{58286E02-FF67-4E1D-B1FF-75BBD81BEEB0}">
      <dgm:prSet/>
      <dgm:spPr/>
      <dgm:t>
        <a:bodyPr/>
        <a:lstStyle/>
        <a:p>
          <a:endParaRPr lang="es-MX"/>
        </a:p>
      </dgm:t>
    </dgm:pt>
    <dgm:pt modelId="{AE593D4E-8415-4F90-A500-999B9725586C}" type="sibTrans" cxnId="{58286E02-FF67-4E1D-B1FF-75BBD81BEEB0}">
      <dgm:prSet/>
      <dgm:spPr/>
      <dgm:t>
        <a:bodyPr/>
        <a:lstStyle/>
        <a:p>
          <a:endParaRPr lang="es-MX"/>
        </a:p>
      </dgm:t>
    </dgm:pt>
    <dgm:pt modelId="{054882AB-5C88-45FB-954C-B3ABACC628EF}">
      <dgm:prSet phldrT="[Texto]"/>
      <dgm:spPr/>
      <dgm:t>
        <a:bodyPr/>
        <a:lstStyle/>
        <a:p>
          <a:r>
            <a:rPr lang="en-US" dirty="0" smtClean="0"/>
            <a:t>Force</a:t>
          </a:r>
          <a:endParaRPr lang="es-MX" dirty="0"/>
        </a:p>
      </dgm:t>
    </dgm:pt>
    <dgm:pt modelId="{D4DC2623-D582-4D03-9D6F-34C83B6A4508}" type="parTrans" cxnId="{A3250FA3-94C3-4683-AC3F-AA9CEA000CDB}">
      <dgm:prSet/>
      <dgm:spPr/>
      <dgm:t>
        <a:bodyPr/>
        <a:lstStyle/>
        <a:p>
          <a:endParaRPr lang="es-MX"/>
        </a:p>
      </dgm:t>
    </dgm:pt>
    <dgm:pt modelId="{5E7852BA-071B-4D97-8F5B-A7D7940733F9}" type="sibTrans" cxnId="{A3250FA3-94C3-4683-AC3F-AA9CEA000CDB}">
      <dgm:prSet/>
      <dgm:spPr/>
      <dgm:t>
        <a:bodyPr/>
        <a:lstStyle/>
        <a:p>
          <a:endParaRPr lang="es-MX"/>
        </a:p>
      </dgm:t>
    </dgm:pt>
    <dgm:pt modelId="{782AA862-8CCF-42FB-B9F6-A00E847C62CE}">
      <dgm:prSet phldrT="[Texto]"/>
      <dgm:spPr/>
      <dgm:t>
        <a:bodyPr/>
        <a:lstStyle/>
        <a:p>
          <a:r>
            <a:rPr lang="en-US" dirty="0" smtClean="0"/>
            <a:t>mass</a:t>
          </a:r>
          <a:endParaRPr lang="es-MX" dirty="0"/>
        </a:p>
      </dgm:t>
    </dgm:pt>
    <dgm:pt modelId="{F2435A48-D8A4-4B2E-82AC-DFF017362878}" type="parTrans" cxnId="{AAC6E301-E646-43B2-B574-4D251816C2FE}">
      <dgm:prSet/>
      <dgm:spPr/>
      <dgm:t>
        <a:bodyPr/>
        <a:lstStyle/>
        <a:p>
          <a:endParaRPr lang="es-MX"/>
        </a:p>
      </dgm:t>
    </dgm:pt>
    <dgm:pt modelId="{092C794F-776A-444E-A466-4140601B8D9C}" type="sibTrans" cxnId="{AAC6E301-E646-43B2-B574-4D251816C2FE}">
      <dgm:prSet/>
      <dgm:spPr/>
      <dgm:t>
        <a:bodyPr/>
        <a:lstStyle/>
        <a:p>
          <a:endParaRPr lang="es-MX"/>
        </a:p>
      </dgm:t>
    </dgm:pt>
    <dgm:pt modelId="{3F83D992-70F9-4910-A6EF-1EE30E135E31}">
      <dgm:prSet phldrT="[Texto]"/>
      <dgm:spPr/>
      <dgm:t>
        <a:bodyPr/>
        <a:lstStyle/>
        <a:p>
          <a:r>
            <a:rPr lang="en-US" dirty="0" smtClean="0"/>
            <a:t>weight</a:t>
          </a:r>
          <a:endParaRPr lang="es-MX" dirty="0"/>
        </a:p>
      </dgm:t>
    </dgm:pt>
    <dgm:pt modelId="{50185B48-83BF-4F22-99C1-51D459B60DDA}" type="parTrans" cxnId="{05513511-CF5D-4BA6-8880-525936F34A8C}">
      <dgm:prSet/>
      <dgm:spPr/>
      <dgm:t>
        <a:bodyPr/>
        <a:lstStyle/>
        <a:p>
          <a:endParaRPr lang="es-MX"/>
        </a:p>
      </dgm:t>
    </dgm:pt>
    <dgm:pt modelId="{BEF6404D-016D-457C-8FC6-2277FF5696EC}" type="sibTrans" cxnId="{05513511-CF5D-4BA6-8880-525936F34A8C}">
      <dgm:prSet/>
      <dgm:spPr/>
      <dgm:t>
        <a:bodyPr/>
        <a:lstStyle/>
        <a:p>
          <a:endParaRPr lang="es-MX"/>
        </a:p>
      </dgm:t>
    </dgm:pt>
    <dgm:pt modelId="{6D113F27-088B-4C82-83CD-D8E9AE4EB995}">
      <dgm:prSet/>
      <dgm:spPr/>
      <dgm:t>
        <a:bodyPr/>
        <a:lstStyle/>
        <a:p>
          <a:r>
            <a:rPr lang="en-US" smtClean="0"/>
            <a:t>gravity, </a:t>
          </a:r>
          <a:endParaRPr lang="es-MX"/>
        </a:p>
      </dgm:t>
    </dgm:pt>
    <dgm:pt modelId="{401F4E03-DBA4-4F1D-8D57-A38F8A3D8917}" type="parTrans" cxnId="{AC2F39D6-B35F-4C2A-B075-3DB833EEE450}">
      <dgm:prSet/>
      <dgm:spPr/>
      <dgm:t>
        <a:bodyPr/>
        <a:lstStyle/>
        <a:p>
          <a:endParaRPr lang="es-MX"/>
        </a:p>
      </dgm:t>
    </dgm:pt>
    <dgm:pt modelId="{F72A384A-F27B-4565-92FB-338C955F5B3C}" type="sibTrans" cxnId="{AC2F39D6-B35F-4C2A-B075-3DB833EEE450}">
      <dgm:prSet/>
      <dgm:spPr/>
      <dgm:t>
        <a:bodyPr/>
        <a:lstStyle/>
        <a:p>
          <a:endParaRPr lang="es-MX"/>
        </a:p>
      </dgm:t>
    </dgm:pt>
    <dgm:pt modelId="{602F26C0-1825-43B6-B3F1-F01B61435BBC}">
      <dgm:prSet/>
      <dgm:spPr/>
      <dgm:t>
        <a:bodyPr/>
        <a:lstStyle/>
        <a:p>
          <a:r>
            <a:rPr lang="en-US" smtClean="0"/>
            <a:t>acceleration</a:t>
          </a:r>
          <a:endParaRPr lang="es-MX"/>
        </a:p>
      </dgm:t>
    </dgm:pt>
    <dgm:pt modelId="{A5164469-5BC7-443A-9F39-FAB36DFD18CC}" type="parTrans" cxnId="{42BA12E1-DD8E-4113-8FAC-8EA378E44E62}">
      <dgm:prSet/>
      <dgm:spPr/>
      <dgm:t>
        <a:bodyPr/>
        <a:lstStyle/>
        <a:p>
          <a:endParaRPr lang="es-MX"/>
        </a:p>
      </dgm:t>
    </dgm:pt>
    <dgm:pt modelId="{FC00D270-7883-4FBB-B406-41252A007E93}" type="sibTrans" cxnId="{42BA12E1-DD8E-4113-8FAC-8EA378E44E62}">
      <dgm:prSet/>
      <dgm:spPr/>
      <dgm:t>
        <a:bodyPr/>
        <a:lstStyle/>
        <a:p>
          <a:endParaRPr lang="es-MX"/>
        </a:p>
      </dgm:t>
    </dgm:pt>
    <dgm:pt modelId="{9EBAC229-22AB-41DE-B45E-29C994247DBD}">
      <dgm:prSet/>
      <dgm:spPr/>
      <dgm:t>
        <a:bodyPr/>
        <a:lstStyle/>
        <a:p>
          <a:r>
            <a:rPr lang="en-US" smtClean="0"/>
            <a:t>distance </a:t>
          </a:r>
          <a:endParaRPr lang="es-MX"/>
        </a:p>
      </dgm:t>
    </dgm:pt>
    <dgm:pt modelId="{6AF56961-30DA-46EE-BC2C-6D450A8B2DC0}" type="parTrans" cxnId="{47554D30-CF86-4D40-A4B2-5A2693DC7999}">
      <dgm:prSet/>
      <dgm:spPr/>
      <dgm:t>
        <a:bodyPr/>
        <a:lstStyle/>
        <a:p>
          <a:endParaRPr lang="es-MX"/>
        </a:p>
      </dgm:t>
    </dgm:pt>
    <dgm:pt modelId="{F6E714F5-7871-4E65-A755-4C0B3B31BDEE}" type="sibTrans" cxnId="{47554D30-CF86-4D40-A4B2-5A2693DC7999}">
      <dgm:prSet/>
      <dgm:spPr/>
      <dgm:t>
        <a:bodyPr/>
        <a:lstStyle/>
        <a:p>
          <a:endParaRPr lang="es-MX"/>
        </a:p>
      </dgm:t>
    </dgm:pt>
    <dgm:pt modelId="{5C779A6D-9BAC-4E3A-8500-B085906A9030}" type="pres">
      <dgm:prSet presAssocID="{EBC796AE-A436-4C5F-90BF-F417EE2D4E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5658FC-FF28-4C5C-A66B-9802523B9280}" type="pres">
      <dgm:prSet presAssocID="{D1B1EF08-8105-4FB9-BCDC-27994FB20EA6}" presName="centerShape" presStyleLbl="node0" presStyleIdx="0" presStyleCnt="1"/>
      <dgm:spPr/>
      <dgm:t>
        <a:bodyPr/>
        <a:lstStyle/>
        <a:p>
          <a:endParaRPr lang="es-MX"/>
        </a:p>
      </dgm:t>
    </dgm:pt>
    <dgm:pt modelId="{5D7A07B8-7353-4539-A0AB-06133FC56173}" type="pres">
      <dgm:prSet presAssocID="{D4DC2623-D582-4D03-9D6F-34C83B6A4508}" presName="Name9" presStyleLbl="parChTrans1D2" presStyleIdx="0" presStyleCnt="6"/>
      <dgm:spPr/>
      <dgm:t>
        <a:bodyPr/>
        <a:lstStyle/>
        <a:p>
          <a:endParaRPr lang="es-MX"/>
        </a:p>
      </dgm:t>
    </dgm:pt>
    <dgm:pt modelId="{5B2A5466-B4A9-4535-9060-F20B6C3AF047}" type="pres">
      <dgm:prSet presAssocID="{D4DC2623-D582-4D03-9D6F-34C83B6A4508}" presName="connTx" presStyleLbl="parChTrans1D2" presStyleIdx="0" presStyleCnt="6"/>
      <dgm:spPr/>
      <dgm:t>
        <a:bodyPr/>
        <a:lstStyle/>
        <a:p>
          <a:endParaRPr lang="es-MX"/>
        </a:p>
      </dgm:t>
    </dgm:pt>
    <dgm:pt modelId="{C4BC13D2-7819-4252-BEBE-915E3B58A9E5}" type="pres">
      <dgm:prSet presAssocID="{054882AB-5C88-45FB-954C-B3ABACC628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A1766D-8F6F-453C-8094-1C5B5939EDB8}" type="pres">
      <dgm:prSet presAssocID="{F2435A48-D8A4-4B2E-82AC-DFF017362878}" presName="Name9" presStyleLbl="parChTrans1D2" presStyleIdx="1" presStyleCnt="6"/>
      <dgm:spPr/>
      <dgm:t>
        <a:bodyPr/>
        <a:lstStyle/>
        <a:p>
          <a:endParaRPr lang="es-MX"/>
        </a:p>
      </dgm:t>
    </dgm:pt>
    <dgm:pt modelId="{5C6CBB9F-0FF5-4556-8D39-3FF3AF367563}" type="pres">
      <dgm:prSet presAssocID="{F2435A48-D8A4-4B2E-82AC-DFF017362878}" presName="connTx" presStyleLbl="parChTrans1D2" presStyleIdx="1" presStyleCnt="6"/>
      <dgm:spPr/>
      <dgm:t>
        <a:bodyPr/>
        <a:lstStyle/>
        <a:p>
          <a:endParaRPr lang="es-MX"/>
        </a:p>
      </dgm:t>
    </dgm:pt>
    <dgm:pt modelId="{7F363FBD-225C-45CA-9003-F281DCA493D7}" type="pres">
      <dgm:prSet presAssocID="{782AA862-8CCF-42FB-B9F6-A00E847C62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E134D6-BDA2-4A82-8901-B8FC2C0B9567}" type="pres">
      <dgm:prSet presAssocID="{50185B48-83BF-4F22-99C1-51D459B60DDA}" presName="Name9" presStyleLbl="parChTrans1D2" presStyleIdx="2" presStyleCnt="6"/>
      <dgm:spPr/>
      <dgm:t>
        <a:bodyPr/>
        <a:lstStyle/>
        <a:p>
          <a:endParaRPr lang="es-MX"/>
        </a:p>
      </dgm:t>
    </dgm:pt>
    <dgm:pt modelId="{324DB510-01E2-4B92-8B66-995D74E45C4B}" type="pres">
      <dgm:prSet presAssocID="{50185B48-83BF-4F22-99C1-51D459B60DDA}" presName="connTx" presStyleLbl="parChTrans1D2" presStyleIdx="2" presStyleCnt="6"/>
      <dgm:spPr/>
      <dgm:t>
        <a:bodyPr/>
        <a:lstStyle/>
        <a:p>
          <a:endParaRPr lang="es-MX"/>
        </a:p>
      </dgm:t>
    </dgm:pt>
    <dgm:pt modelId="{ADF26BB8-FDCF-4041-8DD4-F5EAFD81F3E0}" type="pres">
      <dgm:prSet presAssocID="{3F83D992-70F9-4910-A6EF-1EE30E135E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525D51-C359-4D44-BE80-E54325BE30D4}" type="pres">
      <dgm:prSet presAssocID="{6AF56961-30DA-46EE-BC2C-6D450A8B2DC0}" presName="Name9" presStyleLbl="parChTrans1D2" presStyleIdx="3" presStyleCnt="6"/>
      <dgm:spPr/>
      <dgm:t>
        <a:bodyPr/>
        <a:lstStyle/>
        <a:p>
          <a:endParaRPr lang="es-MX"/>
        </a:p>
      </dgm:t>
    </dgm:pt>
    <dgm:pt modelId="{6FF1DF47-C8AB-407E-AC05-F035C6C6DD59}" type="pres">
      <dgm:prSet presAssocID="{6AF56961-30DA-46EE-BC2C-6D450A8B2DC0}" presName="connTx" presStyleLbl="parChTrans1D2" presStyleIdx="3" presStyleCnt="6"/>
      <dgm:spPr/>
      <dgm:t>
        <a:bodyPr/>
        <a:lstStyle/>
        <a:p>
          <a:endParaRPr lang="es-MX"/>
        </a:p>
      </dgm:t>
    </dgm:pt>
    <dgm:pt modelId="{8233FB7F-2933-4BAA-BF6B-3DA653E9C526}" type="pres">
      <dgm:prSet presAssocID="{9EBAC229-22AB-41DE-B45E-29C994247D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26C440-A12B-4204-957F-E91C6F9AB008}" type="pres">
      <dgm:prSet presAssocID="{A5164469-5BC7-443A-9F39-FAB36DFD18CC}" presName="Name9" presStyleLbl="parChTrans1D2" presStyleIdx="4" presStyleCnt="6"/>
      <dgm:spPr/>
      <dgm:t>
        <a:bodyPr/>
        <a:lstStyle/>
        <a:p>
          <a:endParaRPr lang="es-MX"/>
        </a:p>
      </dgm:t>
    </dgm:pt>
    <dgm:pt modelId="{8EC965AA-5572-4130-AD65-3EEA6D43E43F}" type="pres">
      <dgm:prSet presAssocID="{A5164469-5BC7-443A-9F39-FAB36DFD18CC}" presName="connTx" presStyleLbl="parChTrans1D2" presStyleIdx="4" presStyleCnt="6"/>
      <dgm:spPr/>
      <dgm:t>
        <a:bodyPr/>
        <a:lstStyle/>
        <a:p>
          <a:endParaRPr lang="es-MX"/>
        </a:p>
      </dgm:t>
    </dgm:pt>
    <dgm:pt modelId="{61AFE808-CE0E-4FF9-B399-E80AC1B87DAB}" type="pres">
      <dgm:prSet presAssocID="{602F26C0-1825-43B6-B3F1-F01B61435B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2B376D-54DF-4250-96AA-C08FC134754E}" type="pres">
      <dgm:prSet presAssocID="{401F4E03-DBA4-4F1D-8D57-A38F8A3D8917}" presName="Name9" presStyleLbl="parChTrans1D2" presStyleIdx="5" presStyleCnt="6"/>
      <dgm:spPr/>
      <dgm:t>
        <a:bodyPr/>
        <a:lstStyle/>
        <a:p>
          <a:endParaRPr lang="es-MX"/>
        </a:p>
      </dgm:t>
    </dgm:pt>
    <dgm:pt modelId="{C3F68106-87DF-4955-8CD6-C054E3BF2F2B}" type="pres">
      <dgm:prSet presAssocID="{401F4E03-DBA4-4F1D-8D57-A38F8A3D8917}" presName="connTx" presStyleLbl="parChTrans1D2" presStyleIdx="5" presStyleCnt="6"/>
      <dgm:spPr/>
      <dgm:t>
        <a:bodyPr/>
        <a:lstStyle/>
        <a:p>
          <a:endParaRPr lang="es-MX"/>
        </a:p>
      </dgm:t>
    </dgm:pt>
    <dgm:pt modelId="{59CA8033-ED83-42B0-AE71-D8E776F95AAA}" type="pres">
      <dgm:prSet presAssocID="{6D113F27-088B-4C82-83CD-D8E9AE4EB9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2F39D6-B35F-4C2A-B075-3DB833EEE450}" srcId="{D1B1EF08-8105-4FB9-BCDC-27994FB20EA6}" destId="{6D113F27-088B-4C82-83CD-D8E9AE4EB995}" srcOrd="5" destOrd="0" parTransId="{401F4E03-DBA4-4F1D-8D57-A38F8A3D8917}" sibTransId="{F72A384A-F27B-4565-92FB-338C955F5B3C}"/>
    <dgm:cxn modelId="{A3250FA3-94C3-4683-AC3F-AA9CEA000CDB}" srcId="{D1B1EF08-8105-4FB9-BCDC-27994FB20EA6}" destId="{054882AB-5C88-45FB-954C-B3ABACC628EF}" srcOrd="0" destOrd="0" parTransId="{D4DC2623-D582-4D03-9D6F-34C83B6A4508}" sibTransId="{5E7852BA-071B-4D97-8F5B-A7D7940733F9}"/>
    <dgm:cxn modelId="{D3FBC34E-7EC9-4509-8D52-51BA5F9FA952}" type="presOf" srcId="{F2435A48-D8A4-4B2E-82AC-DFF017362878}" destId="{5C6CBB9F-0FF5-4556-8D39-3FF3AF367563}" srcOrd="1" destOrd="0" presId="urn:microsoft.com/office/officeart/2005/8/layout/radial1"/>
    <dgm:cxn modelId="{3DF0FB10-C9ED-415D-A33E-C97649C3F3ED}" type="presOf" srcId="{D4DC2623-D582-4D03-9D6F-34C83B6A4508}" destId="{5D7A07B8-7353-4539-A0AB-06133FC56173}" srcOrd="0" destOrd="0" presId="urn:microsoft.com/office/officeart/2005/8/layout/radial1"/>
    <dgm:cxn modelId="{58286E02-FF67-4E1D-B1FF-75BBD81BEEB0}" srcId="{EBC796AE-A436-4C5F-90BF-F417EE2D4E7F}" destId="{D1B1EF08-8105-4FB9-BCDC-27994FB20EA6}" srcOrd="0" destOrd="0" parTransId="{CFF9ECDB-8F9D-40C5-8511-99E7EA3A84B8}" sibTransId="{AE593D4E-8415-4F90-A500-999B9725586C}"/>
    <dgm:cxn modelId="{BE63A006-041C-4CFB-BA00-3FBD351E9F16}" type="presOf" srcId="{782AA862-8CCF-42FB-B9F6-A00E847C62CE}" destId="{7F363FBD-225C-45CA-9003-F281DCA493D7}" srcOrd="0" destOrd="0" presId="urn:microsoft.com/office/officeart/2005/8/layout/radial1"/>
    <dgm:cxn modelId="{6B823829-A801-4C20-A63D-17DA9D033F40}" type="presOf" srcId="{A5164469-5BC7-443A-9F39-FAB36DFD18CC}" destId="{8EC965AA-5572-4130-AD65-3EEA6D43E43F}" srcOrd="1" destOrd="0" presId="urn:microsoft.com/office/officeart/2005/8/layout/radial1"/>
    <dgm:cxn modelId="{AFF3E44E-FB25-4ED6-A8EC-60D700215089}" type="presOf" srcId="{401F4E03-DBA4-4F1D-8D57-A38F8A3D8917}" destId="{C3F68106-87DF-4955-8CD6-C054E3BF2F2B}" srcOrd="1" destOrd="0" presId="urn:microsoft.com/office/officeart/2005/8/layout/radial1"/>
    <dgm:cxn modelId="{585ABD5C-CF9E-4F1D-824B-04C3430AC1E6}" type="presOf" srcId="{602F26C0-1825-43B6-B3F1-F01B61435BBC}" destId="{61AFE808-CE0E-4FF9-B399-E80AC1B87DAB}" srcOrd="0" destOrd="0" presId="urn:microsoft.com/office/officeart/2005/8/layout/radial1"/>
    <dgm:cxn modelId="{E446E99A-8155-4743-8508-27CB09677A78}" type="presOf" srcId="{6AF56961-30DA-46EE-BC2C-6D450A8B2DC0}" destId="{88525D51-C359-4D44-BE80-E54325BE30D4}" srcOrd="0" destOrd="0" presId="urn:microsoft.com/office/officeart/2005/8/layout/radial1"/>
    <dgm:cxn modelId="{7C8FC276-2F0A-447D-874A-93BD9598D1A6}" type="presOf" srcId="{D1B1EF08-8105-4FB9-BCDC-27994FB20EA6}" destId="{B15658FC-FF28-4C5C-A66B-9802523B9280}" srcOrd="0" destOrd="0" presId="urn:microsoft.com/office/officeart/2005/8/layout/radial1"/>
    <dgm:cxn modelId="{0732BF03-DB4A-4E4C-8DA6-E46B350795E1}" type="presOf" srcId="{50185B48-83BF-4F22-99C1-51D459B60DDA}" destId="{324DB510-01E2-4B92-8B66-995D74E45C4B}" srcOrd="1" destOrd="0" presId="urn:microsoft.com/office/officeart/2005/8/layout/radial1"/>
    <dgm:cxn modelId="{47824FA2-56DC-415C-9CD8-B6C563C77E5E}" type="presOf" srcId="{401F4E03-DBA4-4F1D-8D57-A38F8A3D8917}" destId="{2F2B376D-54DF-4250-96AA-C08FC134754E}" srcOrd="0" destOrd="0" presId="urn:microsoft.com/office/officeart/2005/8/layout/radial1"/>
    <dgm:cxn modelId="{4F54DD32-E106-40D2-9884-7861AFDC1F5B}" type="presOf" srcId="{D4DC2623-D582-4D03-9D6F-34C83B6A4508}" destId="{5B2A5466-B4A9-4535-9060-F20B6C3AF047}" srcOrd="1" destOrd="0" presId="urn:microsoft.com/office/officeart/2005/8/layout/radial1"/>
    <dgm:cxn modelId="{CE669BE3-B0F9-4F44-9A89-9CE7227EADA9}" type="presOf" srcId="{9EBAC229-22AB-41DE-B45E-29C994247DBD}" destId="{8233FB7F-2933-4BAA-BF6B-3DA653E9C526}" srcOrd="0" destOrd="0" presId="urn:microsoft.com/office/officeart/2005/8/layout/radial1"/>
    <dgm:cxn modelId="{AAC6E301-E646-43B2-B574-4D251816C2FE}" srcId="{D1B1EF08-8105-4FB9-BCDC-27994FB20EA6}" destId="{782AA862-8CCF-42FB-B9F6-A00E847C62CE}" srcOrd="1" destOrd="0" parTransId="{F2435A48-D8A4-4B2E-82AC-DFF017362878}" sibTransId="{092C794F-776A-444E-A466-4140601B8D9C}"/>
    <dgm:cxn modelId="{6D74A613-CFA1-423D-BC44-4F05178DB30B}" type="presOf" srcId="{6D113F27-088B-4C82-83CD-D8E9AE4EB995}" destId="{59CA8033-ED83-42B0-AE71-D8E776F95AAA}" srcOrd="0" destOrd="0" presId="urn:microsoft.com/office/officeart/2005/8/layout/radial1"/>
    <dgm:cxn modelId="{3DAE337B-B128-4A81-9325-DD4B1D9E3BA6}" type="presOf" srcId="{6AF56961-30DA-46EE-BC2C-6D450A8B2DC0}" destId="{6FF1DF47-C8AB-407E-AC05-F035C6C6DD59}" srcOrd="1" destOrd="0" presId="urn:microsoft.com/office/officeart/2005/8/layout/radial1"/>
    <dgm:cxn modelId="{42BA12E1-DD8E-4113-8FAC-8EA378E44E62}" srcId="{D1B1EF08-8105-4FB9-BCDC-27994FB20EA6}" destId="{602F26C0-1825-43B6-B3F1-F01B61435BBC}" srcOrd="4" destOrd="0" parTransId="{A5164469-5BC7-443A-9F39-FAB36DFD18CC}" sibTransId="{FC00D270-7883-4FBB-B406-41252A007E93}"/>
    <dgm:cxn modelId="{05513511-CF5D-4BA6-8880-525936F34A8C}" srcId="{D1B1EF08-8105-4FB9-BCDC-27994FB20EA6}" destId="{3F83D992-70F9-4910-A6EF-1EE30E135E31}" srcOrd="2" destOrd="0" parTransId="{50185B48-83BF-4F22-99C1-51D459B60DDA}" sibTransId="{BEF6404D-016D-457C-8FC6-2277FF5696EC}"/>
    <dgm:cxn modelId="{47554D30-CF86-4D40-A4B2-5A2693DC7999}" srcId="{D1B1EF08-8105-4FB9-BCDC-27994FB20EA6}" destId="{9EBAC229-22AB-41DE-B45E-29C994247DBD}" srcOrd="3" destOrd="0" parTransId="{6AF56961-30DA-46EE-BC2C-6D450A8B2DC0}" sibTransId="{F6E714F5-7871-4E65-A755-4C0B3B31BDEE}"/>
    <dgm:cxn modelId="{98A2914C-FF0F-45D0-92B2-2381353BDEF5}" type="presOf" srcId="{F2435A48-D8A4-4B2E-82AC-DFF017362878}" destId="{B0A1766D-8F6F-453C-8094-1C5B5939EDB8}" srcOrd="0" destOrd="0" presId="urn:microsoft.com/office/officeart/2005/8/layout/radial1"/>
    <dgm:cxn modelId="{1F41D3D8-7ED3-4A7D-8751-3E9BA6D4EDD4}" type="presOf" srcId="{A5164469-5BC7-443A-9F39-FAB36DFD18CC}" destId="{EC26C440-A12B-4204-957F-E91C6F9AB008}" srcOrd="0" destOrd="0" presId="urn:microsoft.com/office/officeart/2005/8/layout/radial1"/>
    <dgm:cxn modelId="{A45A2533-E37C-4C5F-BE9C-FC572F50EB9C}" type="presOf" srcId="{EBC796AE-A436-4C5F-90BF-F417EE2D4E7F}" destId="{5C779A6D-9BAC-4E3A-8500-B085906A9030}" srcOrd="0" destOrd="0" presId="urn:microsoft.com/office/officeart/2005/8/layout/radial1"/>
    <dgm:cxn modelId="{0FBFE34E-9D0B-452A-8682-00259CC252C4}" type="presOf" srcId="{054882AB-5C88-45FB-954C-B3ABACC628EF}" destId="{C4BC13D2-7819-4252-BEBE-915E3B58A9E5}" srcOrd="0" destOrd="0" presId="urn:microsoft.com/office/officeart/2005/8/layout/radial1"/>
    <dgm:cxn modelId="{0F28C412-E770-4A04-8873-969A4B980158}" type="presOf" srcId="{50185B48-83BF-4F22-99C1-51D459B60DDA}" destId="{E9E134D6-BDA2-4A82-8901-B8FC2C0B9567}" srcOrd="0" destOrd="0" presId="urn:microsoft.com/office/officeart/2005/8/layout/radial1"/>
    <dgm:cxn modelId="{AEC14E66-FEED-4AFC-AA8C-43DE503632A7}" type="presOf" srcId="{3F83D992-70F9-4910-A6EF-1EE30E135E31}" destId="{ADF26BB8-FDCF-4041-8DD4-F5EAFD81F3E0}" srcOrd="0" destOrd="0" presId="urn:microsoft.com/office/officeart/2005/8/layout/radial1"/>
    <dgm:cxn modelId="{CFD51A17-BD33-44AA-B2BF-8C1A61C25BDC}" type="presParOf" srcId="{5C779A6D-9BAC-4E3A-8500-B085906A9030}" destId="{B15658FC-FF28-4C5C-A66B-9802523B9280}" srcOrd="0" destOrd="0" presId="urn:microsoft.com/office/officeart/2005/8/layout/radial1"/>
    <dgm:cxn modelId="{47AB7DD1-9163-483D-B8F5-720552A87A15}" type="presParOf" srcId="{5C779A6D-9BAC-4E3A-8500-B085906A9030}" destId="{5D7A07B8-7353-4539-A0AB-06133FC56173}" srcOrd="1" destOrd="0" presId="urn:microsoft.com/office/officeart/2005/8/layout/radial1"/>
    <dgm:cxn modelId="{4AD13655-8E70-4618-A0BA-6904CA7CD492}" type="presParOf" srcId="{5D7A07B8-7353-4539-A0AB-06133FC56173}" destId="{5B2A5466-B4A9-4535-9060-F20B6C3AF047}" srcOrd="0" destOrd="0" presId="urn:microsoft.com/office/officeart/2005/8/layout/radial1"/>
    <dgm:cxn modelId="{4A63349B-A84A-4FE7-9FAC-50E6490B9700}" type="presParOf" srcId="{5C779A6D-9BAC-4E3A-8500-B085906A9030}" destId="{C4BC13D2-7819-4252-BEBE-915E3B58A9E5}" srcOrd="2" destOrd="0" presId="urn:microsoft.com/office/officeart/2005/8/layout/radial1"/>
    <dgm:cxn modelId="{96178ED6-CBDB-47AF-8720-BD6AAF1D3AB4}" type="presParOf" srcId="{5C779A6D-9BAC-4E3A-8500-B085906A9030}" destId="{B0A1766D-8F6F-453C-8094-1C5B5939EDB8}" srcOrd="3" destOrd="0" presId="urn:microsoft.com/office/officeart/2005/8/layout/radial1"/>
    <dgm:cxn modelId="{7393049C-1F58-48E1-9474-C5CB94F19B2F}" type="presParOf" srcId="{B0A1766D-8F6F-453C-8094-1C5B5939EDB8}" destId="{5C6CBB9F-0FF5-4556-8D39-3FF3AF367563}" srcOrd="0" destOrd="0" presId="urn:microsoft.com/office/officeart/2005/8/layout/radial1"/>
    <dgm:cxn modelId="{8667FA0F-EBBC-4B9B-A046-65D24956F748}" type="presParOf" srcId="{5C779A6D-9BAC-4E3A-8500-B085906A9030}" destId="{7F363FBD-225C-45CA-9003-F281DCA493D7}" srcOrd="4" destOrd="0" presId="urn:microsoft.com/office/officeart/2005/8/layout/radial1"/>
    <dgm:cxn modelId="{35384152-4D4E-4225-95A3-3BBEF950FD36}" type="presParOf" srcId="{5C779A6D-9BAC-4E3A-8500-B085906A9030}" destId="{E9E134D6-BDA2-4A82-8901-B8FC2C0B9567}" srcOrd="5" destOrd="0" presId="urn:microsoft.com/office/officeart/2005/8/layout/radial1"/>
    <dgm:cxn modelId="{E0E7D97E-688F-4F80-8F27-B93ABBD53E64}" type="presParOf" srcId="{E9E134D6-BDA2-4A82-8901-B8FC2C0B9567}" destId="{324DB510-01E2-4B92-8B66-995D74E45C4B}" srcOrd="0" destOrd="0" presId="urn:microsoft.com/office/officeart/2005/8/layout/radial1"/>
    <dgm:cxn modelId="{14C278BC-F910-481C-9D67-B4211B6E7403}" type="presParOf" srcId="{5C779A6D-9BAC-4E3A-8500-B085906A9030}" destId="{ADF26BB8-FDCF-4041-8DD4-F5EAFD81F3E0}" srcOrd="6" destOrd="0" presId="urn:microsoft.com/office/officeart/2005/8/layout/radial1"/>
    <dgm:cxn modelId="{88E0A506-1338-4C62-8A9C-2D46553A9A30}" type="presParOf" srcId="{5C779A6D-9BAC-4E3A-8500-B085906A9030}" destId="{88525D51-C359-4D44-BE80-E54325BE30D4}" srcOrd="7" destOrd="0" presId="urn:microsoft.com/office/officeart/2005/8/layout/radial1"/>
    <dgm:cxn modelId="{25173D93-3386-4695-ADBC-6AD435290742}" type="presParOf" srcId="{88525D51-C359-4D44-BE80-E54325BE30D4}" destId="{6FF1DF47-C8AB-407E-AC05-F035C6C6DD59}" srcOrd="0" destOrd="0" presId="urn:microsoft.com/office/officeart/2005/8/layout/radial1"/>
    <dgm:cxn modelId="{044CDF35-0917-4635-AF62-4C1FB4ABB25F}" type="presParOf" srcId="{5C779A6D-9BAC-4E3A-8500-B085906A9030}" destId="{8233FB7F-2933-4BAA-BF6B-3DA653E9C526}" srcOrd="8" destOrd="0" presId="urn:microsoft.com/office/officeart/2005/8/layout/radial1"/>
    <dgm:cxn modelId="{55A9AF75-B405-475C-8868-A14C5BA18A6D}" type="presParOf" srcId="{5C779A6D-9BAC-4E3A-8500-B085906A9030}" destId="{EC26C440-A12B-4204-957F-E91C6F9AB008}" srcOrd="9" destOrd="0" presId="urn:microsoft.com/office/officeart/2005/8/layout/radial1"/>
    <dgm:cxn modelId="{2510001A-1113-4A5D-809A-C3C6D618C80A}" type="presParOf" srcId="{EC26C440-A12B-4204-957F-E91C6F9AB008}" destId="{8EC965AA-5572-4130-AD65-3EEA6D43E43F}" srcOrd="0" destOrd="0" presId="urn:microsoft.com/office/officeart/2005/8/layout/radial1"/>
    <dgm:cxn modelId="{0AAB2F59-D4B1-4143-95F3-83F9D7AEB4CF}" type="presParOf" srcId="{5C779A6D-9BAC-4E3A-8500-B085906A9030}" destId="{61AFE808-CE0E-4FF9-B399-E80AC1B87DAB}" srcOrd="10" destOrd="0" presId="urn:microsoft.com/office/officeart/2005/8/layout/radial1"/>
    <dgm:cxn modelId="{12D4E677-1F72-4C40-98E1-6772D1D2E47F}" type="presParOf" srcId="{5C779A6D-9BAC-4E3A-8500-B085906A9030}" destId="{2F2B376D-54DF-4250-96AA-C08FC134754E}" srcOrd="11" destOrd="0" presId="urn:microsoft.com/office/officeart/2005/8/layout/radial1"/>
    <dgm:cxn modelId="{8B8C61DA-EFAC-448E-8893-F3D3A7F350FC}" type="presParOf" srcId="{2F2B376D-54DF-4250-96AA-C08FC134754E}" destId="{C3F68106-87DF-4955-8CD6-C054E3BF2F2B}" srcOrd="0" destOrd="0" presId="urn:microsoft.com/office/officeart/2005/8/layout/radial1"/>
    <dgm:cxn modelId="{B1B83B18-C678-4109-B4A4-4D34D9FC777B}" type="presParOf" srcId="{5C779A6D-9BAC-4E3A-8500-B085906A9030}" destId="{59CA8033-ED83-42B0-AE71-D8E776F95AA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658FC-FF28-4C5C-A66B-9802523B9280}">
      <dsp:nvSpPr>
        <dsp:cNvPr id="0" name=""/>
        <dsp:cNvSpPr/>
      </dsp:nvSpPr>
      <dsp:spPr>
        <a:xfrm>
          <a:off x="3021751" y="1977635"/>
          <a:ext cx="1517336" cy="1517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 smtClean="0"/>
            <a:t>Keywords</a:t>
          </a:r>
          <a:endParaRPr lang="es-MX" sz="2000" kern="1200" dirty="0"/>
        </a:p>
      </dsp:txBody>
      <dsp:txXfrm>
        <a:off x="3243960" y="2199844"/>
        <a:ext cx="1072918" cy="1072918"/>
      </dsp:txXfrm>
    </dsp:sp>
    <dsp:sp modelId="{5D7A07B8-7353-4539-A0AB-06133FC56173}">
      <dsp:nvSpPr>
        <dsp:cNvPr id="0" name=""/>
        <dsp:cNvSpPr/>
      </dsp:nvSpPr>
      <dsp:spPr>
        <a:xfrm rot="16200000">
          <a:off x="3552185" y="1731339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769008" y="1737989"/>
        <a:ext cx="22823" cy="22823"/>
      </dsp:txXfrm>
    </dsp:sp>
    <dsp:sp modelId="{C4BC13D2-7819-4252-BEBE-915E3B58A9E5}">
      <dsp:nvSpPr>
        <dsp:cNvPr id="0" name=""/>
        <dsp:cNvSpPr/>
      </dsp:nvSpPr>
      <dsp:spPr>
        <a:xfrm>
          <a:off x="3021751" y="3829"/>
          <a:ext cx="1517336" cy="1517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</a:t>
          </a:r>
          <a:endParaRPr lang="es-MX" sz="1600" kern="1200" dirty="0"/>
        </a:p>
      </dsp:txBody>
      <dsp:txXfrm>
        <a:off x="3243960" y="226038"/>
        <a:ext cx="1072918" cy="1072918"/>
      </dsp:txXfrm>
    </dsp:sp>
    <dsp:sp modelId="{B0A1766D-8F6F-453C-8094-1C5B5939EDB8}">
      <dsp:nvSpPr>
        <dsp:cNvPr id="0" name=""/>
        <dsp:cNvSpPr/>
      </dsp:nvSpPr>
      <dsp:spPr>
        <a:xfrm rot="19800000">
          <a:off x="4406868" y="2224791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623691" y="2231440"/>
        <a:ext cx="22823" cy="22823"/>
      </dsp:txXfrm>
    </dsp:sp>
    <dsp:sp modelId="{7F363FBD-225C-45CA-9003-F281DCA493D7}">
      <dsp:nvSpPr>
        <dsp:cNvPr id="0" name=""/>
        <dsp:cNvSpPr/>
      </dsp:nvSpPr>
      <dsp:spPr>
        <a:xfrm>
          <a:off x="4731117" y="990732"/>
          <a:ext cx="1517336" cy="1517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mass</a:t>
          </a:r>
          <a:endParaRPr lang="es-MX" sz="1600" kern="1200" dirty="0"/>
        </a:p>
      </dsp:txBody>
      <dsp:txXfrm>
        <a:off x="4953326" y="1212941"/>
        <a:ext cx="1072918" cy="1072918"/>
      </dsp:txXfrm>
    </dsp:sp>
    <dsp:sp modelId="{E9E134D6-BDA2-4A82-8901-B8FC2C0B9567}">
      <dsp:nvSpPr>
        <dsp:cNvPr id="0" name=""/>
        <dsp:cNvSpPr/>
      </dsp:nvSpPr>
      <dsp:spPr>
        <a:xfrm rot="1800000">
          <a:off x="4406868" y="3211693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623691" y="3218343"/>
        <a:ext cx="22823" cy="22823"/>
      </dsp:txXfrm>
    </dsp:sp>
    <dsp:sp modelId="{ADF26BB8-FDCF-4041-8DD4-F5EAFD81F3E0}">
      <dsp:nvSpPr>
        <dsp:cNvPr id="0" name=""/>
        <dsp:cNvSpPr/>
      </dsp:nvSpPr>
      <dsp:spPr>
        <a:xfrm>
          <a:off x="4731117" y="2964538"/>
          <a:ext cx="1517336" cy="1517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weight</a:t>
          </a:r>
          <a:endParaRPr lang="es-MX" sz="1600" kern="1200" dirty="0"/>
        </a:p>
      </dsp:txBody>
      <dsp:txXfrm>
        <a:off x="4953326" y="3186747"/>
        <a:ext cx="1072918" cy="1072918"/>
      </dsp:txXfrm>
    </dsp:sp>
    <dsp:sp modelId="{88525D51-C359-4D44-BE80-E54325BE30D4}">
      <dsp:nvSpPr>
        <dsp:cNvPr id="0" name=""/>
        <dsp:cNvSpPr/>
      </dsp:nvSpPr>
      <dsp:spPr>
        <a:xfrm rot="5400000">
          <a:off x="3552185" y="3705145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769008" y="3711795"/>
        <a:ext cx="22823" cy="22823"/>
      </dsp:txXfrm>
    </dsp:sp>
    <dsp:sp modelId="{8233FB7F-2933-4BAA-BF6B-3DA653E9C526}">
      <dsp:nvSpPr>
        <dsp:cNvPr id="0" name=""/>
        <dsp:cNvSpPr/>
      </dsp:nvSpPr>
      <dsp:spPr>
        <a:xfrm>
          <a:off x="3021751" y="3951441"/>
          <a:ext cx="1517336" cy="15173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distance </a:t>
          </a:r>
          <a:endParaRPr lang="es-MX" sz="1600" kern="1200"/>
        </a:p>
      </dsp:txBody>
      <dsp:txXfrm>
        <a:off x="3243960" y="4173650"/>
        <a:ext cx="1072918" cy="1072918"/>
      </dsp:txXfrm>
    </dsp:sp>
    <dsp:sp modelId="{EC26C440-A12B-4204-957F-E91C6F9AB008}">
      <dsp:nvSpPr>
        <dsp:cNvPr id="0" name=""/>
        <dsp:cNvSpPr/>
      </dsp:nvSpPr>
      <dsp:spPr>
        <a:xfrm rot="9000000">
          <a:off x="2697502" y="3211693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2914325" y="3218343"/>
        <a:ext cx="22823" cy="22823"/>
      </dsp:txXfrm>
    </dsp:sp>
    <dsp:sp modelId="{61AFE808-CE0E-4FF9-B399-E80AC1B87DAB}">
      <dsp:nvSpPr>
        <dsp:cNvPr id="0" name=""/>
        <dsp:cNvSpPr/>
      </dsp:nvSpPr>
      <dsp:spPr>
        <a:xfrm>
          <a:off x="1312385" y="2964538"/>
          <a:ext cx="1517336" cy="15173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acceleration</a:t>
          </a:r>
          <a:endParaRPr lang="es-MX" sz="1600" kern="1200"/>
        </a:p>
      </dsp:txBody>
      <dsp:txXfrm>
        <a:off x="1534594" y="3186747"/>
        <a:ext cx="1072918" cy="1072918"/>
      </dsp:txXfrm>
    </dsp:sp>
    <dsp:sp modelId="{2F2B376D-54DF-4250-96AA-C08FC134754E}">
      <dsp:nvSpPr>
        <dsp:cNvPr id="0" name=""/>
        <dsp:cNvSpPr/>
      </dsp:nvSpPr>
      <dsp:spPr>
        <a:xfrm rot="12600000">
          <a:off x="2697502" y="2224791"/>
          <a:ext cx="456469" cy="36123"/>
        </a:xfrm>
        <a:custGeom>
          <a:avLst/>
          <a:gdLst/>
          <a:ahLst/>
          <a:cxnLst/>
          <a:rect l="0" t="0" r="0" b="0"/>
          <a:pathLst>
            <a:path>
              <a:moveTo>
                <a:pt x="0" y="18061"/>
              </a:moveTo>
              <a:lnTo>
                <a:pt x="456469" y="180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2914325" y="2231440"/>
        <a:ext cx="22823" cy="22823"/>
      </dsp:txXfrm>
    </dsp:sp>
    <dsp:sp modelId="{59CA8033-ED83-42B0-AE71-D8E776F95AAA}">
      <dsp:nvSpPr>
        <dsp:cNvPr id="0" name=""/>
        <dsp:cNvSpPr/>
      </dsp:nvSpPr>
      <dsp:spPr>
        <a:xfrm>
          <a:off x="1312385" y="990732"/>
          <a:ext cx="1517336" cy="1517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gravity, </a:t>
          </a:r>
          <a:endParaRPr lang="es-MX" sz="1600" kern="1200"/>
        </a:p>
      </dsp:txBody>
      <dsp:txXfrm>
        <a:off x="1534594" y="1212941"/>
        <a:ext cx="1072918" cy="1072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68DF-83B3-48B1-9D9D-7A70FC86C88D}" type="datetimeFigureOut">
              <a:rPr lang="es-MX" smtClean="0"/>
              <a:t>11/01/2016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FDE1E-6A4C-4B39-AD3A-BF5F0730B5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92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62FA-F147-4E9F-BE1B-6033D24687CB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1923-CEEC-4824-B0A8-DBFBA75C7ED7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F040-AF35-4D0A-8E65-30854F6DCF65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6DB-9789-4CDD-9638-60CFB0DF77EB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DBC9-F77D-4AF0-BE9B-BFB753179BC3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B84F-8BAC-479C-B17C-2D7CF4FB2F07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C459-ADE7-4301-84B1-9E65F2B8E6C3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1074-FA98-4583-8714-780F84979124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64E6-AB36-4852-9DEA-6B5049D320AC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C707-97E2-4747-A2A7-0F4FC79E2D38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4183-955F-41DC-BDA3-B0946A65EB6E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8AF7D-33DD-4E1D-896A-B8EB2BB71C25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Profesor: </a:t>
            </a:r>
          </a:p>
          <a:p>
            <a:pPr lvl="1" algn="ctr"/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María Guadalupe Vázquez Santos</a:t>
            </a:r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Enero-Junio 2016</a:t>
            </a:r>
            <a:endPara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736" y="836712"/>
            <a:ext cx="5007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Área Académica de Física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07089" y="1674674"/>
            <a:ext cx="52149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Materia: Mecánica</a:t>
            </a:r>
          </a:p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Unidad 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IV Dinámica</a:t>
            </a:r>
            <a:endParaRPr lang="es-E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Tema: Leyes de Newton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5688632" cy="720080"/>
          </a:xfrm>
        </p:spPr>
        <p:txBody>
          <a:bodyPr>
            <a:normAutofit fontScale="90000"/>
          </a:bodyPr>
          <a:lstStyle/>
          <a:p>
            <a:pPr algn="l"/>
            <a:r>
              <a:rPr lang="es-MX" sz="3600" dirty="0" smtClean="0">
                <a:latin typeface="Comic Sans MS" pitchFamily="66" charset="0"/>
              </a:rPr>
              <a:t/>
            </a:r>
            <a:br>
              <a:rPr lang="es-MX" sz="3600" dirty="0" smtClean="0">
                <a:latin typeface="Comic Sans MS" pitchFamily="66" charset="0"/>
              </a:rPr>
            </a:br>
            <a:r>
              <a:rPr lang="es-MX" sz="3600" dirty="0" smtClean="0">
                <a:latin typeface="Comic Sans MS" pitchFamily="66" charset="0"/>
              </a:rPr>
              <a:t/>
            </a:r>
            <a:br>
              <a:rPr lang="es-MX" sz="3600" dirty="0" smtClean="0">
                <a:latin typeface="Comic Sans MS" pitchFamily="66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5938"/>
            <a:ext cx="8229600" cy="414022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s-ES" sz="2800" b="1" dirty="0">
                <a:latin typeface="Comic Sans MS" pitchFamily="66" charset="0"/>
              </a:rPr>
              <a:t>“A toda fuerza (llamada acción) se opone otra igual (llamada reacción), con la misma dirección pero en sentido contrario”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908720"/>
            <a:ext cx="8943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Colonna MT" pitchFamily="82" charset="0"/>
              </a:rPr>
              <a:t>Tercera Ley de Newton o Ley de la acción y la reacción</a:t>
            </a:r>
            <a:endParaRPr lang="es-MX" sz="3200" b="1" dirty="0">
              <a:latin typeface="Colonna MT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664296" cy="171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 descr="http://1.bp.blogspot.com/-QXD9IzLXfM4/U0fhQFbrf5I/AAAAAAAAAQA/VM6vIDNoQ04/s1600/jhjgh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2549029" cy="238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3501008"/>
            <a:ext cx="2390775" cy="223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4788024" y="6021288"/>
            <a:ext cx="28800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F01D-0C86-49C6-ACB1-C6DBF6F2D94A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74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6176" y="692696"/>
            <a:ext cx="2525452" cy="350912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latin typeface="Colonna MT" pitchFamily="82" charset="0"/>
              </a:rPr>
              <a:t>Ejemplo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9" y="1221901"/>
            <a:ext cx="8658225" cy="184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8" y="3413579"/>
            <a:ext cx="84486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Botón de acción: Comienzo">
            <a:hlinkClick r:id="rId5" action="ppaction://hlinksldjump" highlightClick="1"/>
          </p:cNvPr>
          <p:cNvSpPr/>
          <p:nvPr/>
        </p:nvSpPr>
        <p:spPr>
          <a:xfrm>
            <a:off x="8100392" y="5445224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07A3-8689-4F2C-893C-8B9013B636F6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88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8568952" cy="792088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>
                <a:latin typeface="Colonna MT" pitchFamily="82" charset="0"/>
              </a:rPr>
              <a:t>Ley de la </a:t>
            </a:r>
            <a:r>
              <a:rPr lang="es-MX" sz="3600" b="1" dirty="0">
                <a:latin typeface="Colonna MT" pitchFamily="82" charset="0"/>
              </a:rPr>
              <a:t>G</a:t>
            </a:r>
            <a:r>
              <a:rPr lang="es-MX" sz="3600" b="1" dirty="0" smtClean="0">
                <a:latin typeface="Colonna MT" pitchFamily="82" charset="0"/>
              </a:rPr>
              <a:t>ravitación Universal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51520" y="1700808"/>
                <a:ext cx="8496944" cy="4638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s-ES" sz="2000" b="1" dirty="0" smtClean="0">
                    <a:latin typeface="Comic Sans MS" pitchFamily="66" charset="0"/>
                  </a:rPr>
                  <a:t>Dos cuerpos cualesquiera se atraen con una fuerza que es directamente proporcional al producto de sus masas e inversamente proporcional al cuadrado de la distancia que los separa.</a:t>
                </a:r>
              </a:p>
              <a:p>
                <a:pPr>
                  <a:defRPr/>
                </a:pPr>
                <a:endParaRPr lang="es-ES" sz="2000" b="1" dirty="0">
                  <a:latin typeface="Comic Sans MS" pitchFamily="66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 smtClean="0">
                          <a:latin typeface="Cambria Math"/>
                        </a:rPr>
                        <m:t>𝑭</m:t>
                      </m:r>
                      <m:r>
                        <a:rPr lang="es-MX" sz="2000" b="1" i="1" smtClean="0">
                          <a:latin typeface="Cambria Math"/>
                        </a:rPr>
                        <m:t>=</m:t>
                      </m:r>
                      <m:r>
                        <a:rPr lang="es-MX" sz="2000" b="1" i="1" smtClean="0">
                          <a:latin typeface="Cambria Math"/>
                        </a:rPr>
                        <m:t>𝑮</m:t>
                      </m:r>
                      <m:f>
                        <m:fPr>
                          <m:ctrlPr>
                            <a:rPr lang="es-MX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MX" sz="20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MX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MX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MX" sz="20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MX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MX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s-MX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000" b="1" dirty="0" smtClean="0">
                  <a:latin typeface="Comic Sans MS" pitchFamily="66" charset="0"/>
                </a:endParaRPr>
              </a:p>
              <a:p>
                <a:pPr>
                  <a:defRPr/>
                </a:pPr>
                <a:r>
                  <a:rPr lang="es-ES" sz="2000" b="1" dirty="0" smtClean="0">
                    <a:latin typeface="Comic Sans MS" pitchFamily="66" charset="0"/>
                  </a:rPr>
                  <a:t>Donde: </a:t>
                </a:r>
              </a:p>
              <a:p>
                <a:pPr>
                  <a:defRPr/>
                </a:pPr>
                <a:r>
                  <a:rPr lang="es-ES" sz="2000" dirty="0">
                    <a:latin typeface="Comic Sans MS" pitchFamily="66" charset="0"/>
                  </a:rPr>
                  <a:t>F=fuerza de atracción gravitacional en N o D</a:t>
                </a:r>
              </a:p>
              <a:p>
                <a:pPr>
                  <a:defRPr/>
                </a:pPr>
                <a:r>
                  <a:rPr lang="es-ES" sz="2000" dirty="0">
                    <a:latin typeface="Comic Sans MS" pitchFamily="66" charset="0"/>
                  </a:rPr>
                  <a:t>G=constante de gravitación universal</a:t>
                </a:r>
              </a:p>
              <a:p>
                <a:pPr>
                  <a:defRPr/>
                </a:pPr>
                <a:r>
                  <a:rPr lang="es-ES" sz="2000" b="1" dirty="0">
                    <a:latin typeface="Comic Sans MS" pitchFamily="66" charset="0"/>
                  </a:rPr>
                  <a:t>SI  </a:t>
                </a:r>
                <a:r>
                  <a:rPr lang="es-ES" sz="2000" b="1" dirty="0" smtClean="0">
                    <a:latin typeface="Comic Sans MS" pitchFamily="66" charset="0"/>
                  </a:rPr>
                  <a:t>G=6.67x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MX" sz="20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MX" sz="2000" b="1" i="1" smtClean="0">
                            <a:latin typeface="Cambria Math"/>
                          </a:rPr>
                          <m:t>−</m:t>
                        </m:r>
                        <m:r>
                          <a:rPr lang="es-MX" sz="2000" b="1" i="1" smtClean="0">
                            <a:latin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s-ES" sz="2000" b="1" dirty="0" smtClean="0">
                    <a:latin typeface="Comic Sans MS" pitchFamily="66" charset="0"/>
                  </a:rPr>
                  <a:t> </a:t>
                </a:r>
                <a:r>
                  <a:rPr lang="es-ES" sz="2000" b="1" dirty="0" err="1">
                    <a:latin typeface="Comic Sans MS" pitchFamily="66" charset="0"/>
                  </a:rPr>
                  <a:t>Nm</a:t>
                </a:r>
                <a:r>
                  <a:rPr lang="en-US" sz="2000" b="1" dirty="0">
                    <a:latin typeface="Comic Sans MS" pitchFamily="66" charset="0"/>
                    <a:cs typeface="Times New Roman" pitchFamily="18" charset="0"/>
                  </a:rPr>
                  <a:t>²/kg²</a:t>
                </a:r>
              </a:p>
              <a:p>
                <a:pPr>
                  <a:defRPr/>
                </a:pPr>
                <a:r>
                  <a:rPr lang="en-US" sz="2000" b="1" dirty="0">
                    <a:latin typeface="Comic Sans MS" pitchFamily="66" charset="0"/>
                    <a:cs typeface="Times New Roman" pitchFamily="18" charset="0"/>
                  </a:rPr>
                  <a:t>CGS  </a:t>
                </a:r>
                <a:r>
                  <a:rPr lang="en-US" sz="2000" b="1" dirty="0" smtClean="0">
                    <a:latin typeface="Comic Sans MS" pitchFamily="66" charset="0"/>
                    <a:cs typeface="Times New Roman" pitchFamily="18" charset="0"/>
                  </a:rPr>
                  <a:t>G=6.67x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s-MX" sz="20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s-MX" sz="20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s-MX" sz="20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Comic Sans MS" pitchFamily="66" charset="0"/>
                    <a:cs typeface="Times New Roman" pitchFamily="18" charset="0"/>
                  </a:rPr>
                  <a:t>dinacm²/gr²</a:t>
                </a:r>
              </a:p>
              <a:p>
                <a:pPr>
                  <a:defRPr/>
                </a:pP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m1 y m2=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masa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de los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cuerpos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en kg o gr</a:t>
                </a:r>
              </a:p>
              <a:p>
                <a:pPr>
                  <a:defRPr/>
                </a:pPr>
                <a:r>
                  <a:rPr lang="es-ES" sz="2000" dirty="0">
                    <a:latin typeface="Comic Sans MS" pitchFamily="66" charset="0"/>
                  </a:rPr>
                  <a:t>d= distancia que hay entre los centros de gravedad de </a:t>
                </a:r>
                <a:r>
                  <a:rPr lang="es-ES" sz="2000" dirty="0" smtClean="0">
                    <a:latin typeface="Comic Sans MS" pitchFamily="66" charset="0"/>
                  </a:rPr>
                  <a:t>ambos </a:t>
                </a:r>
                <a:r>
                  <a:rPr lang="es-ES" sz="2000" dirty="0">
                    <a:latin typeface="Comic Sans MS" pitchFamily="66" charset="0"/>
                  </a:rPr>
                  <a:t>cuerpos en m o cm  </a:t>
                </a: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496944" cy="4638899"/>
              </a:xfrm>
              <a:prstGeom prst="rect">
                <a:avLst/>
              </a:prstGeom>
              <a:blipFill rotWithShape="1">
                <a:blip r:embed="rId3"/>
                <a:stretch>
                  <a:fillRect l="-717" t="-657" r="-789" b="-13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0" descr="http://fisicaa1003.wikispaces.com/file/view/newton_gif.gif/249694192/330x430/newton_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0"/>
            <a:ext cx="2065412" cy="26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CE02-E56E-4A7D-B06A-D32F9046EC34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12</a:t>
            </a:fld>
            <a:endParaRPr lang="es-MX" dirty="0"/>
          </a:p>
        </p:txBody>
      </p:sp>
      <p:sp>
        <p:nvSpPr>
          <p:cNvPr id="10" name="9 Botón de acción: Comienzo">
            <a:hlinkClick r:id="rId5" action="ppaction://hlinksldjump" highlightClick="1"/>
          </p:cNvPr>
          <p:cNvSpPr/>
          <p:nvPr/>
        </p:nvSpPr>
        <p:spPr>
          <a:xfrm>
            <a:off x="4644008" y="6021288"/>
            <a:ext cx="288000" cy="28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5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104456" cy="864097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atin typeface="Colonna MT" pitchFamily="82" charset="0"/>
              </a:rPr>
              <a:t>Ejemplo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3194" y="1412777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dirty="0" smtClean="0">
                <a:latin typeface="Comic Sans MS" pitchFamily="66" charset="0"/>
              </a:rPr>
              <a:t>.</a:t>
            </a:r>
          </a:p>
          <a:p>
            <a:pPr>
              <a:defRPr/>
            </a:pPr>
            <a:endParaRPr lang="es-MX" sz="2800" dirty="0">
              <a:latin typeface="Comic Sans MS" pitchFamily="66" charset="0"/>
            </a:endParaRPr>
          </a:p>
          <a:p>
            <a:pPr>
              <a:defRPr/>
            </a:pPr>
            <a:endParaRPr lang="es-MX" sz="2800" dirty="0" smtClean="0">
              <a:latin typeface="Comic Sans MS" pitchFamily="66" charset="0"/>
            </a:endParaRPr>
          </a:p>
          <a:p>
            <a:pPr>
              <a:defRPr/>
            </a:pPr>
            <a:endParaRPr lang="es-MX" sz="2800" dirty="0">
              <a:latin typeface="Comic Sans MS" pitchFamily="66" charset="0"/>
            </a:endParaRPr>
          </a:p>
          <a:p>
            <a:pPr>
              <a:defRPr/>
            </a:pPr>
            <a:endParaRPr lang="es-MX" sz="2800" dirty="0" smtClean="0">
              <a:latin typeface="Comic Sans MS" pitchFamily="66" charset="0"/>
            </a:endParaRPr>
          </a:p>
          <a:p>
            <a:pPr>
              <a:defRPr/>
            </a:pPr>
            <a:endParaRPr lang="es-ES" sz="2800" dirty="0">
              <a:latin typeface="Comic Sans MS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68760"/>
            <a:ext cx="86106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1" y="2440335"/>
            <a:ext cx="8334375" cy="33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Botón de acción: Comienzo">
            <a:hlinkClick r:id="rId5" action="ppaction://hlinksldjump" highlightClick="1"/>
          </p:cNvPr>
          <p:cNvSpPr/>
          <p:nvPr/>
        </p:nvSpPr>
        <p:spPr>
          <a:xfrm>
            <a:off x="7668344" y="5373216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6161-0B5E-4979-A235-895DF12317D5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5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701824"/>
            <a:ext cx="4320480" cy="491976"/>
          </a:xfrm>
        </p:spPr>
        <p:txBody>
          <a:bodyPr>
            <a:noAutofit/>
          </a:bodyPr>
          <a:lstStyle/>
          <a:p>
            <a:pPr algn="l"/>
            <a:r>
              <a:rPr lang="es-MX" sz="3600" b="1" dirty="0" smtClean="0">
                <a:latin typeface="Colonna MT" pitchFamily="82" charset="0"/>
              </a:rPr>
              <a:t>Bibliografía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390281"/>
            <a:ext cx="8208912" cy="206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Buffa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W. (s.f.).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Física.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Pearson.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Hewitt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P. (s.f.).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Física Conceptual.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Addison Wesley.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Tippens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(s.f.).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Física: Conceptos y Aplicaciones.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Mc Graw-Hill.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uario Final\Downloads\3.4_Lib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005064"/>
            <a:ext cx="1740488" cy="15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Botón de acción: Comienzo">
            <a:hlinkClick r:id="rId4" action="ppaction://hlinksldjump" highlightClick="1"/>
          </p:cNvPr>
          <p:cNvSpPr/>
          <p:nvPr/>
        </p:nvSpPr>
        <p:spPr>
          <a:xfrm>
            <a:off x="4499992" y="6093296"/>
            <a:ext cx="288000" cy="288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52E2-E3BE-4E9E-A96F-18EF88F690A6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56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>
                <a:latin typeface="Comic Sans MS" pitchFamily="66" charset="0"/>
              </a:rPr>
              <a:t>Ing. María Guadalupe Vázquez Santos</a:t>
            </a:r>
          </a:p>
          <a:p>
            <a:pPr marL="0" indent="0">
              <a:buNone/>
            </a:pPr>
            <a:r>
              <a:rPr lang="es-MX" sz="2000" b="1" dirty="0">
                <a:latin typeface="Comic Sans MS" pitchFamily="66" charset="0"/>
              </a:rPr>
              <a:t>Correo Electrónico: lupitavazsan@yahoo.com.mx</a:t>
            </a:r>
          </a:p>
          <a:p>
            <a:pPr marL="0" lvl="0" indent="0">
              <a:spcBef>
                <a:spcPts val="0"/>
              </a:spcBef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148478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Gracias por su atención</a:t>
            </a:r>
            <a:br>
              <a:rPr lang="es-MX" sz="5400" dirty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</a:br>
            <a:r>
              <a:rPr lang="es-MX" sz="5400" dirty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¿Preguntas?</a:t>
            </a:r>
            <a:endParaRPr lang="es-MX" sz="5400" dirty="0"/>
          </a:p>
        </p:txBody>
      </p:sp>
      <p:pic>
        <p:nvPicPr>
          <p:cNvPr id="5" name="Aplaus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1715" y="3398103"/>
            <a:ext cx="576000" cy="576000"/>
          </a:xfrm>
          <a:prstGeom prst="rect">
            <a:avLst/>
          </a:prstGeom>
        </p:spPr>
      </p:pic>
      <p:sp>
        <p:nvSpPr>
          <p:cNvPr id="6" name="5 Botón de acción: Comienzo">
            <a:hlinkClick r:id="rId7" action="ppaction://hlinksldjump" highlightClick="1"/>
          </p:cNvPr>
          <p:cNvSpPr/>
          <p:nvPr/>
        </p:nvSpPr>
        <p:spPr>
          <a:xfrm>
            <a:off x="7956376" y="5301208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FC31-9F5C-4E16-8493-DE88D5FBCB15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12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912768" cy="792088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Tema: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Leyes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de Newton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es-MX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Abstract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/>
              <a:t>In </a:t>
            </a:r>
            <a:r>
              <a:rPr lang="en-US" dirty="0"/>
              <a:t>this presentation we talk about </a:t>
            </a:r>
            <a:r>
              <a:rPr lang="en-US" dirty="0" err="1"/>
              <a:t>Issac</a:t>
            </a:r>
            <a:r>
              <a:rPr lang="en-US" dirty="0"/>
              <a:t> Newton made ​​contributions to humanity. In their studies and research it provides three laws and the law of universal gravitation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Comic Sans MS" pitchFamily="66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C639-2D49-4ED3-80BF-A1783F17240B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53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6DB-9789-4CDD-9638-60CFB0DF77EB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3</a:t>
            </a:fld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17734034"/>
              </p:ext>
            </p:extLst>
          </p:nvPr>
        </p:nvGraphicFramePr>
        <p:xfrm>
          <a:off x="755576" y="548680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8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01824"/>
            <a:ext cx="8424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Colonna MT" pitchFamily="82" charset="0"/>
                <a:cs typeface="Arial" pitchFamily="34" charset="0"/>
              </a:rPr>
              <a:t>Contenido</a:t>
            </a:r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51520" y="191683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3" action="ppaction://hlinksldjump"/>
              </a:rPr>
              <a:t>Introducción</a:t>
            </a:r>
            <a:endParaRPr lang="es-MX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4" action="ppaction://hlinksldjump"/>
              </a:rPr>
              <a:t>Primera</a:t>
            </a:r>
            <a:r>
              <a:rPr lang="es-MX" sz="2800" dirty="0" smtClean="0">
                <a:latin typeface="Comic Sans MS" pitchFamily="66" charset="0"/>
              </a:rPr>
              <a:t> Ley de Newton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5" action="ppaction://hlinksldjump"/>
              </a:rPr>
              <a:t>Segunda</a:t>
            </a:r>
            <a:r>
              <a:rPr lang="es-MX" sz="2800" dirty="0" smtClean="0">
                <a:latin typeface="Comic Sans MS" pitchFamily="66" charset="0"/>
              </a:rPr>
              <a:t> Ley de Newton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6" action="ppaction://hlinksldjump"/>
              </a:rPr>
              <a:t>Tercera</a:t>
            </a:r>
            <a:r>
              <a:rPr lang="es-MX" sz="2800" dirty="0" smtClean="0">
                <a:latin typeface="Comic Sans MS" pitchFamily="66" charset="0"/>
              </a:rPr>
              <a:t> Ley de Newton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7" action="ppaction://hlinksldjump"/>
              </a:rPr>
              <a:t>Ejemplo</a:t>
            </a:r>
            <a:r>
              <a:rPr lang="es-MX" sz="2800" dirty="0" smtClean="0">
                <a:latin typeface="Comic Sans MS" pitchFamily="66" charset="0"/>
              </a:rPr>
              <a:t> resuelto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8" action="ppaction://hlinksldjump"/>
              </a:rPr>
              <a:t>Ley</a:t>
            </a:r>
            <a:r>
              <a:rPr lang="es-MX" sz="2800" dirty="0" smtClean="0">
                <a:latin typeface="Comic Sans MS" pitchFamily="66" charset="0"/>
              </a:rPr>
              <a:t> de la gravitación Universal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9" action="ppaction://hlinksldjump"/>
              </a:rPr>
              <a:t>Ejemplo</a:t>
            </a:r>
            <a:r>
              <a:rPr lang="es-MX" sz="2800" dirty="0" smtClean="0">
                <a:latin typeface="Comic Sans MS" pitchFamily="66" charset="0"/>
              </a:rPr>
              <a:t> resuelto</a:t>
            </a: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10" action="ppaction://hlinksldjump"/>
              </a:rPr>
              <a:t>Bibliografía</a:t>
            </a:r>
            <a:endParaRPr lang="es-MX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s-MX" sz="2800" dirty="0" smtClean="0">
                <a:latin typeface="Comic Sans MS" pitchFamily="66" charset="0"/>
                <a:hlinkClick r:id="rId11" action="ppaction://hlinksldjump"/>
              </a:rPr>
              <a:t>Preguntas</a:t>
            </a:r>
            <a:r>
              <a:rPr lang="es-MX" sz="2800" dirty="0" smtClean="0">
                <a:latin typeface="Comic Sans MS" pitchFamily="66" charset="0"/>
              </a:rPr>
              <a:t> y repuestas</a:t>
            </a:r>
            <a:endParaRPr lang="es-MX" sz="2800" dirty="0">
              <a:latin typeface="Comic Sans MS" pitchFamily="66" charset="0"/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64F8-1FCC-448A-82CE-DDC39AA78614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90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1"/>
            <a:ext cx="8229600" cy="240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s-MX" dirty="0" smtClean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80281" y="620688"/>
            <a:ext cx="5819911" cy="1143000"/>
          </a:xfrm>
        </p:spPr>
        <p:txBody>
          <a:bodyPr>
            <a:normAutofit/>
          </a:bodyPr>
          <a:lstStyle/>
          <a:p>
            <a:r>
              <a:rPr lang="es-MX" b="1" dirty="0" smtClean="0">
                <a:latin typeface="Colonna MT" pitchFamily="82" charset="0"/>
              </a:rPr>
              <a:t>Introducción</a:t>
            </a:r>
            <a:endParaRPr lang="es-MX" b="1" dirty="0">
              <a:latin typeface="Colonna MT" pitchFamily="82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Issac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>
                <a:latin typeface="Comic Sans MS" pitchFamily="66" charset="0"/>
              </a:rPr>
              <a:t>Newton</a:t>
            </a:r>
            <a:r>
              <a:rPr lang="es-ES" dirty="0">
                <a:latin typeface="Comic Sans MS" pitchFamily="66" charset="0"/>
              </a:rPr>
              <a:t> nació en </a:t>
            </a:r>
            <a:r>
              <a:rPr lang="es-ES" dirty="0" smtClean="0">
                <a:latin typeface="Comic Sans MS" pitchFamily="66" charset="0"/>
              </a:rPr>
              <a:t>Inglaterra,</a:t>
            </a:r>
          </a:p>
          <a:p>
            <a:pPr algn="just">
              <a:buNone/>
              <a:defRPr/>
            </a:pPr>
            <a:r>
              <a:rPr lang="es-ES" dirty="0" smtClean="0">
                <a:latin typeface="Comic Sans MS" pitchFamily="66" charset="0"/>
              </a:rPr>
              <a:t>observó </a:t>
            </a:r>
            <a:r>
              <a:rPr lang="es-ES" dirty="0">
                <a:latin typeface="Comic Sans MS" pitchFamily="66" charset="0"/>
              </a:rPr>
              <a:t>la caída de una manzana al suelo </a:t>
            </a:r>
            <a:r>
              <a:rPr lang="es-ES" dirty="0" smtClean="0">
                <a:latin typeface="Comic Sans MS" pitchFamily="66" charset="0"/>
              </a:rPr>
              <a:t>y</a:t>
            </a:r>
          </a:p>
          <a:p>
            <a:pPr algn="just">
              <a:buNone/>
              <a:defRPr/>
            </a:pPr>
            <a:r>
              <a:rPr lang="es-ES" dirty="0" smtClean="0">
                <a:latin typeface="Comic Sans MS" pitchFamily="66" charset="0"/>
              </a:rPr>
              <a:t>a </a:t>
            </a:r>
            <a:r>
              <a:rPr lang="es-ES" dirty="0">
                <a:latin typeface="Comic Sans MS" pitchFamily="66" charset="0"/>
              </a:rPr>
              <a:t>partir de ahí estableció relaciones </a:t>
            </a:r>
            <a:r>
              <a:rPr lang="es-ES" dirty="0" smtClean="0">
                <a:latin typeface="Comic Sans MS" pitchFamily="66" charset="0"/>
              </a:rPr>
              <a:t>entre</a:t>
            </a:r>
          </a:p>
          <a:p>
            <a:pPr algn="just">
              <a:buNone/>
              <a:defRPr/>
            </a:pPr>
            <a:r>
              <a:rPr lang="es-ES" dirty="0" smtClean="0">
                <a:latin typeface="Comic Sans MS" pitchFamily="66" charset="0"/>
              </a:rPr>
              <a:t>la </a:t>
            </a:r>
            <a:r>
              <a:rPr lang="es-ES" dirty="0">
                <a:latin typeface="Comic Sans MS" pitchFamily="66" charset="0"/>
              </a:rPr>
              <a:t>fuerza que provocaba la caída de </a:t>
            </a:r>
            <a:r>
              <a:rPr lang="es-ES" dirty="0" smtClean="0">
                <a:latin typeface="Comic Sans MS" pitchFamily="66" charset="0"/>
              </a:rPr>
              <a:t>la</a:t>
            </a:r>
          </a:p>
          <a:p>
            <a:pPr algn="just">
              <a:buNone/>
              <a:defRPr/>
            </a:pPr>
            <a:r>
              <a:rPr lang="es-ES" dirty="0" smtClean="0">
                <a:latin typeface="Comic Sans MS" pitchFamily="66" charset="0"/>
              </a:rPr>
              <a:t>manzana </a:t>
            </a:r>
            <a:r>
              <a:rPr lang="es-ES" dirty="0">
                <a:latin typeface="Comic Sans MS" pitchFamily="66" charset="0"/>
              </a:rPr>
              <a:t>y la fuerza que sostenía a la </a:t>
            </a:r>
            <a:r>
              <a:rPr lang="es-ES" dirty="0" smtClean="0">
                <a:latin typeface="Comic Sans MS" pitchFamily="66" charset="0"/>
              </a:rPr>
              <a:t>Luna</a:t>
            </a:r>
          </a:p>
          <a:p>
            <a:pPr algn="just">
              <a:buNone/>
              <a:defRPr/>
            </a:pPr>
            <a:r>
              <a:rPr lang="es-ES" dirty="0" smtClean="0">
                <a:latin typeface="Comic Sans MS" pitchFamily="66" charset="0"/>
              </a:rPr>
              <a:t>en </a:t>
            </a:r>
            <a:r>
              <a:rPr lang="es-ES" dirty="0">
                <a:latin typeface="Comic Sans MS" pitchFamily="66" charset="0"/>
              </a:rPr>
              <a:t>su órbita alrededor de la </a:t>
            </a:r>
            <a:r>
              <a:rPr lang="es-ES" dirty="0" smtClean="0">
                <a:latin typeface="Comic Sans MS" pitchFamily="66" charset="0"/>
              </a:rPr>
              <a:t>Tierra.</a:t>
            </a: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s-ES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fr-FR" dirty="0" smtClean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5447"/>
            <a:ext cx="2558058" cy="17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Botón de acción: Comienzo">
            <a:hlinkClick r:id="rId4" action="ppaction://hlinksldjump" highlightClick="1"/>
          </p:cNvPr>
          <p:cNvSpPr/>
          <p:nvPr/>
        </p:nvSpPr>
        <p:spPr>
          <a:xfrm>
            <a:off x="4265138" y="5949280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A66B3-0CF0-4980-86A2-D4DBC67137DF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Leyes de Newton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02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01824"/>
            <a:ext cx="8424936" cy="998984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Colonna MT" pitchFamily="82" charset="0"/>
              </a:rPr>
              <a:t>Primera Ley de Newton o Ley de la inercia 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1844824"/>
            <a:ext cx="8208912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 smtClean="0">
                <a:latin typeface="Comic Sans MS" pitchFamily="66" charset="0"/>
              </a:rPr>
              <a:t>«Todo </a:t>
            </a:r>
            <a:r>
              <a:rPr lang="es-ES" sz="3200" b="1" dirty="0">
                <a:latin typeface="Comic Sans MS" pitchFamily="66" charset="0"/>
              </a:rPr>
              <a:t>cuerpo se mantiene en su estado de reposo o de movimiento rectilíneo uniforme, si la resultante de las fuerzas que actúan sobre él es </a:t>
            </a:r>
            <a:r>
              <a:rPr lang="es-ES" sz="3200" b="1" dirty="0" smtClean="0">
                <a:latin typeface="Comic Sans MS" pitchFamily="66" charset="0"/>
              </a:rPr>
              <a:t>cero»</a:t>
            </a:r>
            <a:endParaRPr lang="es-ES" sz="32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s-ES" b="1" dirty="0">
              <a:latin typeface="Comic Sans MS" pitchFamily="66" charset="0"/>
            </a:endParaRPr>
          </a:p>
        </p:txBody>
      </p:sp>
      <p:pic>
        <p:nvPicPr>
          <p:cNvPr id="5" name="Picture 7" descr="Leyes de 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4131"/>
            <a:ext cx="4427983" cy="29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Comienzo">
            <a:hlinkClick r:id="rId4" action="ppaction://hlinksldjump" highlightClick="1"/>
          </p:cNvPr>
          <p:cNvSpPr/>
          <p:nvPr/>
        </p:nvSpPr>
        <p:spPr>
          <a:xfrm>
            <a:off x="8100392" y="5517232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51BB-78CD-406D-AFA3-6C4472F8137A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0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7848872" cy="1512168"/>
          </a:xfrm>
        </p:spPr>
        <p:txBody>
          <a:bodyPr>
            <a:noAutofit/>
          </a:bodyPr>
          <a:lstStyle/>
          <a:p>
            <a:pPr algn="l"/>
            <a:r>
              <a:rPr lang="es-ES" sz="3600" b="1" dirty="0">
                <a:latin typeface="Colonna MT" pitchFamily="82" charset="0"/>
              </a:rPr>
              <a:t>Segunda Ley de Newton o Ley de la proporcionalidad entre fuerzas y aceleraciones</a:t>
            </a:r>
            <a:endParaRPr lang="es-MX" sz="3600" b="1" dirty="0">
              <a:latin typeface="Colonna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 smtClean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241333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latin typeface="Comic Sans MS" pitchFamily="66" charset="0"/>
              </a:rPr>
              <a:t>«Toda </a:t>
            </a:r>
            <a:r>
              <a:rPr lang="es-ES" sz="2800" b="1" dirty="0">
                <a:latin typeface="Comic Sans MS" pitchFamily="66" charset="0"/>
              </a:rPr>
              <a:t>fuerza resultante aplicada a un cuerpo le produce una aceleración en la misma dirección en que </a:t>
            </a:r>
            <a:r>
              <a:rPr lang="es-ES" sz="2800" b="1" dirty="0" smtClean="0">
                <a:latin typeface="Comic Sans MS" pitchFamily="66" charset="0"/>
              </a:rPr>
              <a:t>actúa»</a:t>
            </a:r>
          </a:p>
          <a:p>
            <a:pPr>
              <a:defRPr/>
            </a:pPr>
            <a:r>
              <a:rPr lang="es-ES" sz="2800" dirty="0" smtClean="0">
                <a:latin typeface="Comic Sans MS" pitchFamily="66" charset="0"/>
              </a:rPr>
              <a:t> </a:t>
            </a:r>
            <a:r>
              <a:rPr lang="es-ES" sz="2800" dirty="0">
                <a:latin typeface="Comic Sans MS" pitchFamily="66" charset="0"/>
              </a:rPr>
              <a:t>La magnitud de dicha aceleración es directamente proporcional a la fuerza aplicada e inversamente proporcional a la masa del </a:t>
            </a:r>
            <a:r>
              <a:rPr lang="es-ES" sz="2800" dirty="0" smtClean="0">
                <a:latin typeface="Comic Sans MS" pitchFamily="66" charset="0"/>
              </a:rPr>
              <a:t>cuerpo.</a:t>
            </a:r>
          </a:p>
          <a:p>
            <a:pPr>
              <a:defRPr/>
            </a:pPr>
            <a:endParaRPr lang="es-ES" sz="2800" dirty="0">
              <a:latin typeface="Comic Sans MS" pitchFamily="66" charset="0"/>
            </a:endParaRPr>
          </a:p>
        </p:txBody>
      </p:sp>
      <p:pic>
        <p:nvPicPr>
          <p:cNvPr id="5" name="4 Imagen" descr="http://jaflosa57.files.wordpress.com/2008/09/inerci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62" y="5182607"/>
            <a:ext cx="2664296" cy="1540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7740352" y="5445224"/>
            <a:ext cx="28800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3474-52DC-4F23-BC1A-8B19C2D94F09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5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>
                <a:latin typeface="Colonna MT" pitchFamily="82" charset="0"/>
              </a:rPr>
              <a:t>Segunda Ley de Newton o Ley de la proporcionalidad entre fuerzas y aceleraciones</a:t>
            </a:r>
            <a:endParaRPr lang="es-MX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11560" y="1988840"/>
                <a:ext cx="7992888" cy="4339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s-ES" sz="2400" dirty="0" smtClean="0">
                    <a:latin typeface="Comic Sans MS" pitchFamily="66" charset="0"/>
                  </a:rPr>
                  <a:t> La magnitud de dicha aceleración es directamente proporcional a la fuerza aplicada e inversamente proporcional a la masa del cuerpo.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𝐹</m:t>
                      </m:r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s-MX" sz="2000" b="0" i="1" dirty="0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𝐹</m:t>
                      </m:r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𝐹𝑢𝑒𝑟𝑧𝑎</m:t>
                      </m:r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</a:rPr>
                        <m:t>𝑒𝑛</m:t>
                      </m:r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</a:rPr>
                        <m:t>𝑁𝑒𝑤𝑡𝑜𝑛</m:t>
                      </m:r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MX" sz="2000" b="0" i="1" smtClean="0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MX" sz="2000" b="0" i="1" dirty="0" smtClean="0"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𝑎</m:t>
                      </m:r>
                      <m:r>
                        <a:rPr lang="es-MX" sz="2000" b="0" i="1" smtClean="0">
                          <a:latin typeface="Cambria Math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</a:rPr>
                        <m:t>𝑎𝑐𝑒𝑙𝑒𝑟𝑎𝑐𝑖</m:t>
                      </m:r>
                      <m:r>
                        <a:rPr lang="es-MX" sz="2000" b="0" i="1" smtClean="0">
                          <a:latin typeface="Cambria Math"/>
                        </a:rPr>
                        <m:t>ó</m:t>
                      </m:r>
                      <m:r>
                        <a:rPr lang="es-MX" sz="2000" b="0" i="1" smtClean="0">
                          <a:latin typeface="Cambria Math"/>
                        </a:rPr>
                        <m:t>𝑛</m:t>
                      </m:r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</a:rPr>
                        <m:t>𝑒𝑛</m:t>
                      </m:r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000" dirty="0">
                  <a:latin typeface="Comic Sans MS" pitchFamily="66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𝑁𝑒𝑤𝑡𝑜𝑛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𝑘𝑔</m:t>
                      </m:r>
                      <m:f>
                        <m:fPr>
                          <m:ctrlP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latin typeface="Comic Sans MS" pitchFamily="66" charset="0"/>
                  <a:cs typeface="Times New Roman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𝐷𝑖𝑛𝑎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𝑔𝑟</m:t>
                      </m:r>
                      <m:f>
                        <m:fPr>
                          <m:ctrlP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  <m:t>𝑐𝑚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latin typeface="Comic Sans MS" pitchFamily="66" charset="0"/>
                  <a:cs typeface="Times New Roman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1 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p>
                      </m:sSup>
                      <m: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dinas</m:t>
                      </m:r>
                      <m: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en</m:t>
                      </m:r>
                      <m: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el</m:t>
                      </m:r>
                      <m: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Sistema</m:t>
                      </m:r>
                      <m: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2000" b="0" i="0" smtClean="0">
                          <a:latin typeface="Cambria Math"/>
                          <a:cs typeface="Times New Roman" pitchFamily="18" charset="0"/>
                        </a:rPr>
                        <m:t>CGS</m:t>
                      </m:r>
                    </m:oMath>
                  </m:oMathPara>
                </a14:m>
                <a:endParaRPr lang="en-US" sz="2000" dirty="0" smtClean="0">
                  <a:latin typeface="Comic Sans MS" pitchFamily="66" charset="0"/>
                  <a:cs typeface="Times New Roman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1 </m:t>
                      </m:r>
                      <m:acc>
                        <m:accPr>
                          <m:chr m:val="⃗"/>
                          <m:ctrlP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s-MX" sz="2000" b="0" i="1" smtClean="0">
                              <a:latin typeface="Cambria Math"/>
                              <a:cs typeface="Times New Roman" pitchFamily="18" charset="0"/>
                            </a:rPr>
                            <m:t>𝑘𝑔</m:t>
                          </m:r>
                        </m:e>
                      </m:acc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=9.8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𝑁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𝑒𝑛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𝑒𝑙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𝑆𝑖𝑠𝑡𝑚𝑎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  <a:cs typeface="Times New Roman" pitchFamily="18" charset="0"/>
                        </a:rPr>
                        <m:t>𝑀𝐾𝑆</m:t>
                      </m:r>
                    </m:oMath>
                  </m:oMathPara>
                </a14:m>
                <a:endParaRPr lang="en-US" sz="2000" dirty="0" smtClean="0">
                  <a:latin typeface="Comic Sans MS" pitchFamily="66" charset="0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en-US" dirty="0" smtClean="0">
                  <a:latin typeface="Comic Sans MS" pitchFamily="66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7992888" cy="4339265"/>
              </a:xfrm>
              <a:prstGeom prst="rect">
                <a:avLst/>
              </a:prstGeom>
              <a:blipFill rotWithShape="1">
                <a:blip r:embed="rId3"/>
                <a:stretch>
                  <a:fillRect l="-1144" t="-1124" r="-122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7812360" y="5517232"/>
            <a:ext cx="28800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B3CE-7C59-4BB8-9688-B0A3985C1A9C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12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843"/>
            <a:ext cx="8640960" cy="1287016"/>
          </a:xfrm>
        </p:spPr>
        <p:txBody>
          <a:bodyPr>
            <a:noAutofit/>
          </a:bodyPr>
          <a:lstStyle/>
          <a:p>
            <a:pPr algn="l"/>
            <a:r>
              <a:rPr lang="es-ES" sz="3200" b="1" dirty="0">
                <a:latin typeface="Colonna MT" pitchFamily="82" charset="0"/>
              </a:rPr>
              <a:t>Segunda Ley de Newton o Ley de la proporcionalidad entre fuerzas y aceleraciones</a:t>
            </a:r>
            <a:endParaRPr lang="es-MX" sz="3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39552" y="2333685"/>
                <a:ext cx="8136904" cy="3772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2000" dirty="0" smtClean="0">
                    <a:latin typeface="Comic Sans MS" pitchFamily="66" charset="0"/>
                  </a:rPr>
                  <a:t>Como el peso de un cuerpo representa la fuerza con que la tierra atrae a la masa de dicho cuerpo debido a la gravedad, se tiene:</a:t>
                </a:r>
              </a:p>
              <a:p>
                <a:pPr algn="ctr">
                  <a:defRPr/>
                </a:pPr>
                <a:r>
                  <a:rPr lang="es-ES" sz="2000" dirty="0">
                    <a:latin typeface="Comic Sans MS" pitchFamily="66" charset="0"/>
                  </a:rPr>
                  <a:t>P=mg</a:t>
                </a:r>
              </a:p>
              <a:p>
                <a:pPr algn="ctr">
                  <a:defRPr/>
                </a:pPr>
                <a:r>
                  <a:rPr lang="es-ES" sz="2000" dirty="0">
                    <a:latin typeface="Comic Sans MS" pitchFamily="66" charset="0"/>
                  </a:rPr>
                  <a:t>De donde la segunda Ley de Newton se puede escribir:</a:t>
                </a:r>
              </a:p>
              <a:p>
                <a:pPr algn="ctr">
                  <a:defRPr/>
                </a:pPr>
                <a:endParaRPr lang="es-ES" sz="2000" dirty="0" smtClean="0">
                  <a:latin typeface="Comic Sans MS" pitchFamily="66" charset="0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/>
                        </a:rPr>
                        <m:t>𝐹</m:t>
                      </m:r>
                      <m:r>
                        <a:rPr lang="es-MX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MX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s-MX" sz="2000" b="0" i="1" smtClean="0">
                          <a:latin typeface="Cambria Math"/>
                        </a:rPr>
                        <m:t> </m:t>
                      </m:r>
                      <m:r>
                        <a:rPr lang="es-MX" sz="2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s-ES" sz="2000" dirty="0">
                  <a:latin typeface="Comic Sans MS" pitchFamily="66" charset="0"/>
                </a:endParaRPr>
              </a:p>
              <a:p>
                <a:pPr algn="ctr">
                  <a:defRPr/>
                </a:pPr>
                <a:endParaRPr lang="es-ES" sz="2000" dirty="0">
                  <a:latin typeface="Comic Sans MS" pitchFamily="66" charset="0"/>
                </a:endParaRPr>
              </a:p>
              <a:p>
                <a:pPr algn="ctr">
                  <a:defRPr/>
                </a:pPr>
                <a:r>
                  <a:rPr lang="es-ES" sz="2000" dirty="0">
                    <a:latin typeface="Comic Sans MS" pitchFamily="66" charset="0"/>
                  </a:rPr>
                  <a:t>F=fuerza aplicada al cuerpo en N</a:t>
                </a:r>
              </a:p>
              <a:p>
                <a:pPr algn="ctr">
                  <a:defRPr/>
                </a:pPr>
                <a:r>
                  <a:rPr lang="es-ES" sz="2000" dirty="0">
                    <a:latin typeface="Comic Sans MS" pitchFamily="66" charset="0"/>
                  </a:rPr>
                  <a:t>P= peso del cuerpo en N</a:t>
                </a:r>
              </a:p>
              <a:p>
                <a:pPr algn="ctr">
                  <a:defRPr/>
                </a:pPr>
                <a:r>
                  <a:rPr lang="es-ES" sz="2000" dirty="0">
                    <a:latin typeface="Comic Sans MS" pitchFamily="66" charset="0"/>
                  </a:rPr>
                  <a:t>g= aceleración de la gravedad = 9.81 m/s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²</a:t>
                </a:r>
              </a:p>
              <a:p>
                <a:pPr algn="ctr">
                  <a:defRPr/>
                </a:pP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a=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aceleración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que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recibe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el </a:t>
                </a:r>
                <a:r>
                  <a:rPr lang="en-US" sz="2000" dirty="0" err="1">
                    <a:latin typeface="Comic Sans MS" pitchFamily="66" charset="0"/>
                    <a:cs typeface="Times New Roman" pitchFamily="18" charset="0"/>
                  </a:rPr>
                  <a:t>cuerpo</a:t>
                </a:r>
                <a:r>
                  <a:rPr lang="en-US" sz="2000" dirty="0">
                    <a:latin typeface="Comic Sans MS" pitchFamily="66" charset="0"/>
                    <a:cs typeface="Times New Roman" pitchFamily="18" charset="0"/>
                  </a:rPr>
                  <a:t> en m/s²</a:t>
                </a: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33685"/>
                <a:ext cx="8136904" cy="3772828"/>
              </a:xfrm>
              <a:prstGeom prst="rect">
                <a:avLst/>
              </a:prstGeom>
              <a:blipFill rotWithShape="1">
                <a:blip r:embed="rId3"/>
                <a:stretch>
                  <a:fillRect l="-825" t="-808" b="-258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Botón de acción: Comienzo">
            <a:hlinkClick r:id="rId4" action="ppaction://hlinksldjump" highlightClick="1"/>
          </p:cNvPr>
          <p:cNvSpPr/>
          <p:nvPr/>
        </p:nvSpPr>
        <p:spPr>
          <a:xfrm>
            <a:off x="8028384" y="5589240"/>
            <a:ext cx="288000" cy="28803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82EA-3E32-4470-A107-D411D7EA5A0B}" type="datetime1">
              <a:rPr lang="es-MX" smtClean="0"/>
              <a:t>11/01/2016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Leyes de Newton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1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704</Words>
  <Application>Microsoft Office PowerPoint</Application>
  <PresentationFormat>Presentación en pantalla (4:3)</PresentationFormat>
  <Paragraphs>239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 Tema: Leyes de Newton </vt:lpstr>
      <vt:lpstr>Presentación de PowerPoint</vt:lpstr>
      <vt:lpstr>  Contenido </vt:lpstr>
      <vt:lpstr>Introducción</vt:lpstr>
      <vt:lpstr>Primera Ley de Newton o Ley de la inercia </vt:lpstr>
      <vt:lpstr>Segunda Ley de Newton o Ley de la proporcionalidad entre fuerzas y aceleraciones</vt:lpstr>
      <vt:lpstr>Segunda Ley de Newton o Ley de la proporcionalidad entre fuerzas y aceleraciones</vt:lpstr>
      <vt:lpstr>Segunda Ley de Newton o Ley de la proporcionalidad entre fuerzas y aceleraciones</vt:lpstr>
      <vt:lpstr>  </vt:lpstr>
      <vt:lpstr>Ejemplo</vt:lpstr>
      <vt:lpstr>Ley de la Gravitación Universal</vt:lpstr>
      <vt:lpstr>Ejemplo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Tina</cp:lastModifiedBy>
  <cp:revision>56</cp:revision>
  <dcterms:created xsi:type="dcterms:W3CDTF">2014-07-09T15:06:15Z</dcterms:created>
  <dcterms:modified xsi:type="dcterms:W3CDTF">2016-01-12T01:50:48Z</dcterms:modified>
</cp:coreProperties>
</file>