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aidalibre-fisica.blogspot.mx/2011/01/leyes-de-caida-libre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FÍSICA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b="1" dirty="0">
                <a:solidFill>
                  <a:schemeClr val="tx1"/>
                </a:solidFill>
              </a:rPr>
              <a:t>INTRODUCCIÓN A LOS </a:t>
            </a:r>
            <a:r>
              <a:rPr lang="es-MX" b="1" dirty="0" smtClean="0">
                <a:solidFill>
                  <a:schemeClr val="tx1"/>
                </a:solidFill>
              </a:rPr>
              <a:t>VECTORES</a:t>
            </a: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Q.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ERNESTINA VÉRTÍZ  AGUIRRE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ENERO-JUNIO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4000" b="1" dirty="0"/>
              <a:t>INTRODUCCIÓN A LOS VECTORES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	</a:t>
            </a:r>
            <a:r>
              <a:rPr lang="fr-FR" sz="4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</a:t>
            </a:r>
          </a:p>
          <a:p>
            <a:pPr lvl="0" algn="just">
              <a:lnSpc>
                <a:spcPct val="90000"/>
              </a:lnSpc>
              <a:buNone/>
            </a:pPr>
            <a:r>
              <a:rPr lang="es-MX" dirty="0" smtClean="0"/>
              <a:t>	</a:t>
            </a:r>
            <a:r>
              <a:rPr lang="es-MX" sz="34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3400" dirty="0">
                <a:latin typeface="Arial" pitchFamily="34" charset="0"/>
                <a:cs typeface="Arial" pitchFamily="34" charset="0"/>
              </a:rPr>
              <a:t>física un vector nos ayuda a </a:t>
            </a:r>
            <a:r>
              <a:rPr lang="es-MX" sz="3400" dirty="0" smtClean="0">
                <a:latin typeface="Arial" pitchFamily="34" charset="0"/>
                <a:cs typeface="Arial" pitchFamily="34" charset="0"/>
              </a:rPr>
              <a:t>representar magnitudes </a:t>
            </a:r>
            <a:r>
              <a:rPr lang="es-MX" sz="3400" dirty="0">
                <a:latin typeface="Arial" pitchFamily="34" charset="0"/>
                <a:cs typeface="Arial" pitchFamily="34" charset="0"/>
              </a:rPr>
              <a:t>tales como: velocidad, aceleración, fuerza, peso, etc. </a:t>
            </a:r>
            <a:r>
              <a:rPr lang="es-ES" sz="3400" dirty="0">
                <a:latin typeface="Arial" pitchFamily="34" charset="0"/>
                <a:cs typeface="Arial" pitchFamily="34" charset="0"/>
              </a:rPr>
              <a:t>Se representa por un segmento orientado para denotar su sentido</a:t>
            </a:r>
            <a:r>
              <a:rPr lang="es-ES" sz="3400" dirty="0" smtClean="0">
                <a:latin typeface="Arial" pitchFamily="34" charset="0"/>
                <a:cs typeface="Arial" pitchFamily="34" charset="0"/>
              </a:rPr>
              <a:t>, dirección, magnitud </a:t>
            </a:r>
            <a:r>
              <a:rPr lang="es-ES" sz="3400" dirty="0">
                <a:latin typeface="Arial" pitchFamily="34" charset="0"/>
                <a:cs typeface="Arial" pitchFamily="34" charset="0"/>
              </a:rPr>
              <a:t>y el punto de donde parte. </a:t>
            </a:r>
            <a:endParaRPr lang="es-MX" sz="3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3400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400" dirty="0" smtClean="0">
                <a:latin typeface="Arial" pitchFamily="34" charset="0"/>
                <a:cs typeface="Arial" pitchFamily="34" charset="0"/>
              </a:rPr>
              <a:t>Vector, magnitud, dirección, sentido.</a:t>
            </a:r>
            <a:endParaRPr lang="es-MX" sz="3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20474" cy="682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 err="1" smtClean="0"/>
              <a:t>Bibliografia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395536" y="220486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MX" sz="2400" cap="all" dirty="0" smtClean="0">
                <a:latin typeface="Arial" pitchFamily="34" charset="0"/>
                <a:cs typeface="Arial" pitchFamily="34" charset="0"/>
              </a:rPr>
              <a:t>Pérez </a:t>
            </a:r>
            <a:r>
              <a:rPr lang="es-MX" sz="2400" cap="all" dirty="0">
                <a:latin typeface="Arial" pitchFamily="34" charset="0"/>
                <a:cs typeface="Arial" pitchFamily="34" charset="0"/>
              </a:rPr>
              <a:t>MONTIEL HECTOR. </a:t>
            </a:r>
            <a:r>
              <a:rPr lang="es-MX" sz="2400" cap="all" dirty="0" err="1">
                <a:latin typeface="Arial" pitchFamily="34" charset="0"/>
                <a:cs typeface="Arial" pitchFamily="34" charset="0"/>
              </a:rPr>
              <a:t>FíSICA</a:t>
            </a:r>
            <a:r>
              <a:rPr lang="es-MX" sz="2400" cap="all" dirty="0">
                <a:latin typeface="Arial" pitchFamily="34" charset="0"/>
                <a:cs typeface="Arial" pitchFamily="34" charset="0"/>
              </a:rPr>
              <a:t> GENERAL. editorial PUBLICACIONES CULTURAL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400" cap="all" dirty="0">
                <a:latin typeface="Arial" pitchFamily="34" charset="0"/>
                <a:cs typeface="Arial" pitchFamily="34" charset="0"/>
              </a:rPr>
              <a:t>TIPPENS  </a:t>
            </a:r>
            <a:r>
              <a:rPr lang="es-MX" sz="2400" cap="all" dirty="0" err="1">
                <a:latin typeface="Arial" pitchFamily="34" charset="0"/>
                <a:cs typeface="Arial" pitchFamily="34" charset="0"/>
              </a:rPr>
              <a:t>paul</a:t>
            </a:r>
            <a:r>
              <a:rPr lang="es-MX" sz="2400" cap="all" dirty="0">
                <a:latin typeface="Arial" pitchFamily="34" charset="0"/>
                <a:cs typeface="Arial" pitchFamily="34" charset="0"/>
              </a:rPr>
              <a:t> e. </a:t>
            </a:r>
            <a:r>
              <a:rPr lang="es-MX" sz="2400" cap="all" dirty="0" err="1">
                <a:latin typeface="Arial" pitchFamily="34" charset="0"/>
                <a:cs typeface="Arial" pitchFamily="34" charset="0"/>
              </a:rPr>
              <a:t>FíSICA</a:t>
            </a:r>
            <a:r>
              <a:rPr lang="es-MX" sz="2400" cap="all" dirty="0">
                <a:latin typeface="Arial" pitchFamily="34" charset="0"/>
                <a:cs typeface="Arial" pitchFamily="34" charset="0"/>
              </a:rPr>
              <a:t> Conceptos y Aplicaciones. editorial Mc Graw Hill</a:t>
            </a:r>
            <a:endParaRPr lang="es-MX" sz="2400" cap="all" dirty="0">
              <a:latin typeface="Arial" pitchFamily="34" charset="0"/>
              <a:cs typeface="Arial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36</Words>
  <Application>Microsoft Office PowerPoint</Application>
  <PresentationFormat>Presentación en pantalla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Tema: INTRODUCCIÓN A LOS VECTORES</vt:lpstr>
      <vt:lpstr>Presentación de PowerPoint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Tina</cp:lastModifiedBy>
  <cp:revision>9</cp:revision>
  <dcterms:created xsi:type="dcterms:W3CDTF">2014-07-09T15:06:15Z</dcterms:created>
  <dcterms:modified xsi:type="dcterms:W3CDTF">2016-01-12T03:09:36Z</dcterms:modified>
</cp:coreProperties>
</file>