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idalibre-fisica.blogspot.mx/2011/01/leyes-de-caida-libr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FÍSICA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>
                <a:solidFill>
                  <a:schemeClr val="tx1"/>
                </a:solidFill>
              </a:rPr>
              <a:t>INTRODUCCIÓN A LOS </a:t>
            </a:r>
            <a:r>
              <a:rPr lang="es-MX" b="1" dirty="0" smtClean="0">
                <a:solidFill>
                  <a:schemeClr val="tx1"/>
                </a:solidFill>
              </a:rPr>
              <a:t>VECTORES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Q.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ERNESTINA VÉRTÍZ  AGUIRRE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ENERO-JUNIO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4000" b="1" dirty="0"/>
              <a:t>INTRODUCCIÓN A LOS VECTORES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</a:t>
            </a:r>
            <a:r>
              <a:rPr lang="fr-FR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 lvl="0" algn="just">
              <a:lnSpc>
                <a:spcPct val="90000"/>
              </a:lnSpc>
              <a:buNone/>
            </a:pPr>
            <a:r>
              <a:rPr lang="es-MX" dirty="0" smtClean="0"/>
              <a:t>	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física un vector nos ayuda a 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representar magnitudes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tales como: velocidad, aceleración, fuerza, peso, etc.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Se representa por un segmento orientado para denotar su sentido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, dirección, magnitud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y el punto de donde parte. </a:t>
            </a:r>
            <a:endParaRPr lang="es-MX" sz="3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34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400" dirty="0" smtClean="0">
                <a:latin typeface="Arial" pitchFamily="34" charset="0"/>
                <a:cs typeface="Arial" pitchFamily="34" charset="0"/>
              </a:rPr>
              <a:t>Vector, magnitud, dirección, sentido.</a:t>
            </a:r>
            <a:endParaRPr lang="es-MX" sz="3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20474" cy="682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err="1" smtClean="0"/>
              <a:t>Bibliografia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95536" y="22048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Pérez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MONTIEL HECTOR. </a:t>
            </a:r>
            <a:r>
              <a:rPr lang="es-MX" sz="2400" cap="all" dirty="0" err="1">
                <a:latin typeface="Arial" pitchFamily="34" charset="0"/>
                <a:cs typeface="Arial" pitchFamily="34" charset="0"/>
              </a:rPr>
              <a:t>FíSICA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 GENERAL. editorial PUBLICACIONES CULTURAL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cap="all" dirty="0">
                <a:latin typeface="Arial" pitchFamily="34" charset="0"/>
                <a:cs typeface="Arial" pitchFamily="34" charset="0"/>
              </a:rPr>
              <a:t>TIPPENS  </a:t>
            </a:r>
            <a:r>
              <a:rPr lang="es-MX" sz="2400" cap="all" dirty="0" err="1">
                <a:latin typeface="Arial" pitchFamily="34" charset="0"/>
                <a:cs typeface="Arial" pitchFamily="34" charset="0"/>
              </a:rPr>
              <a:t>paul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 e. </a:t>
            </a:r>
            <a:r>
              <a:rPr lang="es-MX" sz="2400" cap="all" dirty="0" err="1">
                <a:latin typeface="Arial" pitchFamily="34" charset="0"/>
                <a:cs typeface="Arial" pitchFamily="34" charset="0"/>
              </a:rPr>
              <a:t>FíSICA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 Conceptos y Aplicaciones. editorial Mc Graw Hill</a:t>
            </a:r>
            <a:endParaRPr lang="es-MX" sz="2400" cap="all" dirty="0">
              <a:latin typeface="Arial" pitchFamily="34" charset="0"/>
              <a:cs typeface="Arial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Tema: INTRODUCCIÓN A LOS VECTORES</vt:lpstr>
      <vt:lpstr>Presentación de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Tina</cp:lastModifiedBy>
  <cp:revision>9</cp:revision>
  <dcterms:created xsi:type="dcterms:W3CDTF">2014-07-09T15:06:15Z</dcterms:created>
  <dcterms:modified xsi:type="dcterms:W3CDTF">2016-01-12T03:09:36Z</dcterms:modified>
</cp:coreProperties>
</file>