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oj.us.es/galba/DIGITAL/CUATRIMESTRE_II/IMAGEN-PAGINA/2elementos1a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reciaciondelarte-ugto.blogspot.mx/2009/04/la-line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Expresión Gráfica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Líneas 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L.D.G. Nathaly Alfaro Flores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 – 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Líneas </a:t>
            </a:r>
            <a:b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5100" dirty="0" smtClean="0"/>
              <a:t>The different types of lines used in the study design and its meaning of each</a:t>
            </a:r>
            <a:endParaRPr lang="fr-FR" sz="5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5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5100" dirty="0" err="1" smtClean="0"/>
              <a:t>lines</a:t>
            </a:r>
            <a:endParaRPr lang="es-MX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atelierayd.files.wordpress.com/2013/08/line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6 Rectángulo redondeado"/>
          <p:cNvSpPr/>
          <p:nvPr/>
        </p:nvSpPr>
        <p:spPr>
          <a:xfrm>
            <a:off x="1187624" y="1556792"/>
            <a:ext cx="7128792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475656" y="1402898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>
                <a:latin typeface="Arial" pitchFamily="34" charset="0"/>
                <a:cs typeface="Arial" pitchFamily="34" charset="0"/>
              </a:rPr>
              <a:t>_________________________</a:t>
            </a:r>
          </a:p>
          <a:p>
            <a:pPr algn="ctr"/>
            <a:r>
              <a:rPr lang="es-MX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línea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 puede definirse como una sucesión ininterrumpida de puntos. En tanto más unidos se hallen más concreción proporcionan a la línea.</a:t>
            </a:r>
          </a:p>
          <a:p>
            <a:pPr algn="ctr"/>
            <a:r>
              <a:rPr lang="es-MX" sz="3600" dirty="0" smtClean="0">
                <a:latin typeface="Arial" pitchFamily="34" charset="0"/>
                <a:cs typeface="Arial" pitchFamily="34" charset="0"/>
              </a:rPr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atelierayd.files.wordpress.com/2013/08/line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9" name="8 Rectángulo redondeado"/>
          <p:cNvSpPr/>
          <p:nvPr/>
        </p:nvSpPr>
        <p:spPr>
          <a:xfrm>
            <a:off x="683568" y="1628800"/>
            <a:ext cx="7848872" cy="4824536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187624" y="2348880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Las principales </a:t>
            </a:r>
            <a:r>
              <a:rPr lang="es-MX" sz="2400" b="1" dirty="0" smtClean="0"/>
              <a:t>funciones plásticas</a:t>
            </a:r>
            <a:r>
              <a:rPr lang="es-MX" sz="2400" dirty="0" smtClean="0"/>
              <a:t> de la línea son: </a:t>
            </a:r>
            <a:br>
              <a:rPr lang="es-MX" sz="2400" dirty="0" smtClean="0"/>
            </a:br>
            <a:r>
              <a:rPr lang="es-MX" sz="2400" dirty="0" smtClean="0"/>
              <a:t>- Crear sentidos (vectores) direccionales, trazados básicos para organizar la composición.</a:t>
            </a:r>
            <a:br>
              <a:rPr lang="es-MX" sz="2400" dirty="0" smtClean="0"/>
            </a:br>
            <a:r>
              <a:rPr lang="es-MX" sz="2400" dirty="0" smtClean="0"/>
              <a:t>- Aportar profundidad a la composición, sobre todo en representaciones planas y perspectivas</a:t>
            </a:r>
            <a:br>
              <a:rPr lang="es-MX" sz="2400" dirty="0" smtClean="0"/>
            </a:br>
            <a:r>
              <a:rPr lang="es-MX" sz="2400" dirty="0" smtClean="0"/>
              <a:t>- Separar planos y organizar el espacio.</a:t>
            </a:r>
            <a:br>
              <a:rPr lang="es-MX" sz="2400" dirty="0" smtClean="0"/>
            </a:br>
            <a:r>
              <a:rPr lang="es-MX" sz="2400" dirty="0" smtClean="0"/>
              <a:t>- Dar volumen a los objetos bidimensionales.</a:t>
            </a:r>
            <a:br>
              <a:rPr lang="es-MX" sz="2400" dirty="0" smtClean="0"/>
            </a:br>
            <a:r>
              <a:rPr lang="es-MX" sz="2400" dirty="0" smtClean="0"/>
              <a:t>- Representar tanto la forma como la estructura de un objeto.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51 Conector recto"/>
          <p:cNvCxnSpPr/>
          <p:nvPr/>
        </p:nvCxnSpPr>
        <p:spPr>
          <a:xfrm>
            <a:off x="97160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82758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68356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53955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39553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25152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269979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255577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241176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226774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212372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197971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183569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69168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154766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40364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125963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111561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0" y="2348880"/>
            <a:ext cx="4283968" cy="504056"/>
          </a:xfrm>
          <a:prstGeom prst="roundRect">
            <a:avLst/>
          </a:prstGeom>
          <a:solidFill>
            <a:srgbClr val="FFC000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10800000">
            <a:off x="3059832" y="764704"/>
            <a:ext cx="6084168" cy="1296144"/>
          </a:xfrm>
          <a:prstGeom prst="rightArrow">
            <a:avLst/>
          </a:prstGeom>
          <a:solidFill>
            <a:srgbClr val="00B050"/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35496" y="24226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u="sng" dirty="0" smtClean="0"/>
              <a:t>RECTA: </a:t>
            </a:r>
            <a:r>
              <a:rPr lang="es-MX" b="1" dirty="0" smtClean="0"/>
              <a:t>tienen uniformidad, continuidad. </a:t>
            </a:r>
            <a:br>
              <a:rPr lang="es-MX" b="1" dirty="0" smtClean="0"/>
            </a:br>
            <a:endParaRPr lang="es-MX" b="1" dirty="0"/>
          </a:p>
        </p:txBody>
      </p:sp>
      <p:sp>
        <p:nvSpPr>
          <p:cNvPr id="9" name="8 Rectángulo"/>
          <p:cNvSpPr/>
          <p:nvPr/>
        </p:nvSpPr>
        <p:spPr>
          <a:xfrm>
            <a:off x="3995936" y="908720"/>
            <a:ext cx="485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Tipos de LINEAS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4644008" y="3356992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42798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644008" y="3573016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4644008" y="3789040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4644008" y="4005064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644008" y="4221088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644008" y="4437112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644008" y="4653136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644008" y="4869160"/>
            <a:ext cx="42484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4572000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u="sng" dirty="0" smtClean="0"/>
              <a:t>Horizontal: 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Define el camino hacia el punto mas corto. </a:t>
            </a:r>
            <a:br>
              <a:rPr lang="es-MX" dirty="0" smtClean="0"/>
            </a:br>
            <a:r>
              <a:rPr lang="es-MX" b="1" dirty="0" smtClean="0"/>
              <a:t>Significado: </a:t>
            </a:r>
            <a:r>
              <a:rPr lang="es-MX" dirty="0" smtClean="0"/>
              <a:t>Vida, apoyo, seguridad, espiritualidad y equilibrio. </a:t>
            </a:r>
            <a:br>
              <a:rPr lang="es-MX" dirty="0" smtClean="0"/>
            </a:br>
            <a:endParaRPr lang="es-MX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428396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13995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99593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385192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70790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356388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419872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3275856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3131840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2987824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2843808" y="4725144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72008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u="sng" dirty="0" smtClean="0"/>
              <a:t>Vertical: 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sugiere elevación; movimiento ascendiente </a:t>
            </a:r>
            <a:br>
              <a:rPr lang="es-MX" dirty="0" smtClean="0"/>
            </a:br>
            <a:r>
              <a:rPr lang="es-MX" b="1" dirty="0" smtClean="0"/>
              <a:t>Significado: </a:t>
            </a:r>
            <a:r>
              <a:rPr lang="es-MX" dirty="0" smtClean="0"/>
              <a:t>Elegancia, fuerza, quietud, serenidad, ascendencia.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649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png.clipart.me/graphics/thumbs/257/abstract-retro-styled-layout-with-wavy-lines-in-a-cmyk-color-scheme-this-vector-image-is-fully-editable_257367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92896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http://www.arredemo.es/wp-content/uploads/2013/05/cp_545_softer-profile-spir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581128"/>
            <a:ext cx="2697598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11 Rectángulo redondeado"/>
          <p:cNvSpPr/>
          <p:nvPr/>
        </p:nvSpPr>
        <p:spPr>
          <a:xfrm>
            <a:off x="251520" y="1124744"/>
            <a:ext cx="4283968" cy="504056"/>
          </a:xfrm>
          <a:prstGeom prst="roundRect">
            <a:avLst/>
          </a:prstGeom>
          <a:solidFill>
            <a:srgbClr val="FFC000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 rot="2224751">
            <a:off x="4805643" y="76786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u="sng" dirty="0" smtClean="0"/>
              <a:t>Inclinada: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Parece que esta a punto de caer.</a:t>
            </a:r>
            <a:br>
              <a:rPr lang="es-MX" dirty="0" smtClean="0"/>
            </a:br>
            <a:r>
              <a:rPr lang="es-MX" b="1" dirty="0" smtClean="0"/>
              <a:t>Significado:</a:t>
            </a:r>
            <a:r>
              <a:rPr lang="es-MX" dirty="0" smtClean="0"/>
              <a:t> Caída, inestabilidad, inseguridad, tensión, desequilibrio.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83568" y="28529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u="sng" dirty="0" smtClean="0"/>
              <a:t>Ondulada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Significado:</a:t>
            </a:r>
            <a:r>
              <a:rPr lang="es-MX" dirty="0" smtClean="0"/>
              <a:t> Dinamismo, movimiento y suavidad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u="sng" dirty="0" smtClean="0"/>
              <a:t>Espira</a:t>
            </a:r>
            <a:r>
              <a:rPr lang="es-MX" dirty="0" smtClean="0"/>
              <a:t>l</a:t>
            </a:r>
            <a:br>
              <a:rPr lang="es-MX" dirty="0" smtClean="0"/>
            </a:br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5292080" y="620688"/>
            <a:ext cx="3384376" cy="2592288"/>
          </a:xfrm>
          <a:prstGeom prst="line">
            <a:avLst/>
          </a:prstGeom>
          <a:ln w="476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179512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u="sng" dirty="0" smtClean="0"/>
              <a:t>CURVA:</a:t>
            </a:r>
            <a:r>
              <a:rPr lang="es-MX" b="1" dirty="0" smtClean="0"/>
              <a:t> Tienen forma de onda, la mas libre y dinámica de todas. </a:t>
            </a:r>
          </a:p>
        </p:txBody>
      </p:sp>
      <p:sp>
        <p:nvSpPr>
          <p:cNvPr id="7170" name="AutoShape 2" descr="data:image/png;base64,iVBORw0KGgoAAAANSUhEUgAAAOEAAADhCAMAAAAJbSJIAAAAh1BMVEX/////dgD/dQD/eQD/fAD/vpH/egD/ggD/+fP/6tv/8uj/u4z//fn/sHf/fgD/7+P/z6//3cb/nEz/oFb/0rT/t4X/s33/693/wpj/2L7/+vX/pWH/yKP/qmv/5tT/hQD/l0H/38n/jyv/kzf/ixz/mUb/n1T/kjP/qGf/bwD/iRT/xp7/y6iuzuLoAAAE5ElEQVR4nO2dbXeCOBCFHV4EQRAEERRQBK0r/P/ft7Rnu9vtVgtd0jS383y09pybk8AkMzfjbMYwDMMwDMMwDMMwDMMwDCMSZ1FlQRDEYWnLljI1yzLYXA70D5q/72BGuQq808uoDmvPzOOspzOLpv9gv5Kt7f+zCq5+PxQ/MrP3o7HjI5EpRdVkhMlNI+2WxPemqmpo/62KpmQX73Uiq4idh1+7UPJNgqZlF6z7d8lTuvj8q09UitczNfGlf/LW3ePJe2VFa8FypqYqdNLOwfBAcNFUChqO2Ye8Uz5KckCZKDnTU/5B/mY78p8WKkUMu/jCdNjkTa/kR7Gjq2wJgrGpkC1BMI6iMX84JaWyJQgmpli2BMG4NGBvpzRrkq1ANPOjbAWCKcmVLUEwKVWyJQim1mUrEIxNkWwJggkokC1BMBGpdP79Ajs6ypYgmIA62RIEs0ZfpLZyibax5PDnihN6uN/CJzBcCmVLEIxlyVYgmIo2siUIxoPPXxg32QoEk8GnEQsC8Ck8ZH6SrUAwoUpVtS+RwL9JD+jh3tHQ96QxfApqAx8rzuhHw5mFHg1n8Lnu5RBToh22XnQ8XrxcxdD56RyW7ovtVjcM/dl8my6/RdaEWM2jv67cA9E8aqsX+5+TJT4Z+fcIm4w93fcuxrVGfvLvumJn0XknWtSkZPfybKuNQbT/IEVVkDXM0PlTqD88W2Tn/plrP0715+QrNcTd7T+zuNj4RNH9qndMagXR5ZGsN3vT0mz66TMfVmoS1aoA7ZyMIs+qMDCj/uEzvM9MCzu9/hZh07FLG+2vOzSnzRBPRkTKhcWZEwZ5l5UDhacqOvtHoZQp/EvE8CPEn0P859B7sJvF4DiXrUA08GbUBXxNNYd/lUak1iF4PPqTbAWCCeGrxvjWBv8gW4FgKviLC/iLFN5/g29tuGrgNdUlfLiPSbXSzFjY1q88+Lb+Wlcv2z0KR1O3GdEwWvjTPfwi5aum6rNHD/cz46H7BgD8THAHHyvwS061IVuBaAzVTCZjGWRGVRr8lm4O/Ajxm9bhv2lmawXtbOPI4RuELOfoF936SUTPJfYHxPuH/OUiy13P8xIzHtse9icRUfNB9dAJ0/3bXvZkbdTdo7tE0ds7CqvMjKyXXvaRG1Rbx7adMk764aq7O9ieNdLPnpumrhc1z1eFqCny6p3DJqzJUnetrsyj/roa10l3xzrdkq60RdNZlOX28bNW6XN1H8ZhZIrdPPkCCfweaObD74Hw+zNt4Vtoz3z4dw3+df8CvpSTwGfJ8Ufowa/SCL7TewO/qdHPshUIZgW/p8ngvRsbeNN7jX5PcUkX2RIEE1IrW4JgNvAXoht074YDXzPGdzJeNfSjE7yTsYR3MqbwyVJ854ZyzaTGsoC/LvwbDMXgd01/QUL/cd9QBOBPvzv4n+fBt0zj295/gaEYv+OZC//brQv4S9Gz85hcYnBWMOOxoqHdlnatRZqKFY6WjkO+VhY6+aaaHeA8qj875jvpjeikbtbRo8OjZ9Fpa42MRMX1+Tct0fXOK6RyGyJ9r/wxeXUkWsfvLCdO5vYfk1FkELmq6tIP5nY1uywMszh3i9p4/r2McwpUl7K7vfXmLoZRex3Q6F6xyzDuuiCrFugmKYZhGIZhGIZhGIZhGIZhGIZhGIZhGIbB5U/D3zjmKPz0L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99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23528" y="19888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u="sng" dirty="0" smtClean="0"/>
              <a:t>QUEBRADA:</a:t>
            </a:r>
            <a:r>
              <a:rPr lang="es-MX" dirty="0" smtClean="0"/>
              <a:t> formada por segmentos de rectas concatenados.</a:t>
            </a:r>
            <a:br>
              <a:rPr lang="es-MX" dirty="0" smtClean="0"/>
            </a:br>
            <a:r>
              <a:rPr lang="es-MX" b="1" dirty="0" smtClean="0"/>
              <a:t>Significado:</a:t>
            </a:r>
            <a:r>
              <a:rPr lang="es-MX" dirty="0" smtClean="0"/>
              <a:t> Ruptura, peligro y capricho.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419872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u="sng" dirty="0" smtClean="0"/>
              <a:t>MIXTA:</a:t>
            </a:r>
            <a:r>
              <a:rPr lang="es-MX" dirty="0" smtClean="0"/>
              <a:t> Combinación de rectas y curvas.</a:t>
            </a:r>
            <a:br>
              <a:rPr lang="es-MX" dirty="0" smtClean="0"/>
            </a:br>
            <a:r>
              <a:rPr lang="es-MX" b="1" dirty="0" smtClean="0"/>
              <a:t>Significado:</a:t>
            </a:r>
            <a:r>
              <a:rPr lang="es-MX" dirty="0" smtClean="0"/>
              <a:t> Cambios bruscos y capricho.</a:t>
            </a:r>
            <a:endParaRPr lang="es-MX" dirty="0"/>
          </a:p>
        </p:txBody>
      </p:sp>
      <p:pic>
        <p:nvPicPr>
          <p:cNvPr id="6146" name="Picture 2" descr="http://2.bp.blogspot.com/_tGFQUfYMoDM/TDZrFYGsvjI/AAAAAAAAALM/mRVsFFuTmn0/s320/Dibuj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68760"/>
            <a:ext cx="2448272" cy="2356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http://3.bp.blogspot.com/-okzzHvXWa1c/Ujml7uT2zlI/AAAAAAAAAD8/K8sXiWGHuPg/s1600/linea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861048"/>
            <a:ext cx="3090712" cy="2055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082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420888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MX" dirty="0" smtClean="0">
                <a:hlinkClick r:id="rId3"/>
              </a:rPr>
              <a:t>http://www.aloj.us.es/galba/DIGITAL/CUATRIMESTRE_II/IMAGEN-PAGINA/2elementos1a.htm</a:t>
            </a:r>
            <a:endParaRPr lang="es-MX" dirty="0" smtClean="0"/>
          </a:p>
          <a:p>
            <a:pPr fontAlgn="ctr"/>
            <a:endParaRPr lang="es-MX" dirty="0" smtClean="0"/>
          </a:p>
          <a:p>
            <a:pPr fontAlgn="ctr"/>
            <a:r>
              <a:rPr lang="es-MX" dirty="0" smtClean="0">
                <a:hlinkClick r:id="rId4"/>
              </a:rPr>
              <a:t>http://apreciaciondelarte-ugto.blogspot.mx/2009/04/la-linea.html</a:t>
            </a:r>
            <a:endParaRPr lang="es-MX" dirty="0" smtClean="0"/>
          </a:p>
          <a:p>
            <a:pPr fontAlgn="ctr"/>
            <a:endParaRPr lang="es-MX" dirty="0" smtClean="0"/>
          </a:p>
          <a:p>
            <a:pPr fontAlgn="ctr"/>
            <a:endParaRPr lang="es-MX" dirty="0" smtClean="0"/>
          </a:p>
          <a:p>
            <a:pPr fontAlgn="ctr"/>
            <a:endParaRPr lang="es-MX" dirty="0" smtClean="0"/>
          </a:p>
          <a:p>
            <a:pPr fontAlgn="ctr"/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899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91</Words>
  <Application>Microsoft Office PowerPoint</Application>
  <PresentationFormat>Presentación en pantalla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Tema: Líneas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</cp:lastModifiedBy>
  <cp:revision>14</cp:revision>
  <dcterms:created xsi:type="dcterms:W3CDTF">2014-07-09T15:06:15Z</dcterms:created>
  <dcterms:modified xsi:type="dcterms:W3CDTF">2016-05-16T17:13:58Z</dcterms:modified>
</cp:coreProperties>
</file>