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0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062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16/08/2015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2.bp.blogspot.com/_GQaAiJrY9UY/Skqjy_QKbqI/AAAAAAAAABg/Kf86cKHi_oE/s1600-h/google-chrome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3.bp.blogspot.com/_GQaAiJrY9UY/SkqkcawNo8I/AAAAAAAAABo/THylsY0IKi8/s1600-h/internet-explorer-8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INFORMÁTICA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INTERNET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L. S. C. MANUEL ALEJANDRO PÉREZ BERISTAIN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JULIO-DICIEMBRE 2015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INTERNET</a:t>
            </a:r>
            <a:r>
              <a:rPr lang="es-MX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sz="5900" b="1" dirty="0" err="1" smtClean="0"/>
              <a:t>Learn</a:t>
            </a:r>
            <a:r>
              <a:rPr lang="fr-FR" sz="5900" b="1" dirty="0" smtClean="0"/>
              <a:t> about </a:t>
            </a:r>
            <a:r>
              <a:rPr lang="fr-FR" sz="5900" b="1" dirty="0" err="1" smtClean="0"/>
              <a:t>Internets</a:t>
            </a:r>
            <a:r>
              <a:rPr lang="fr-FR" sz="5900" b="1" dirty="0" smtClean="0"/>
              <a:t>’ basic </a:t>
            </a:r>
            <a:r>
              <a:rPr lang="fr-FR" sz="5900" b="1" dirty="0" err="1" smtClean="0"/>
              <a:t>elements</a:t>
            </a:r>
            <a:r>
              <a:rPr lang="fr-FR" sz="5900" b="1" dirty="0" smtClean="0"/>
              <a:t>.</a:t>
            </a:r>
            <a:endParaRPr lang="fr-FR" sz="5900" b="1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MX" dirty="0" smtClean="0"/>
              <a:t>Internet</a:t>
            </a:r>
          </a:p>
          <a:p>
            <a:r>
              <a:rPr lang="es-MX" dirty="0" smtClean="0"/>
              <a:t>www</a:t>
            </a:r>
          </a:p>
          <a:p>
            <a:r>
              <a:rPr lang="es-MX" dirty="0" smtClean="0"/>
              <a:t>Red</a:t>
            </a:r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e 7"/>
          <p:cNvSpPr/>
          <p:nvPr/>
        </p:nvSpPr>
        <p:spPr>
          <a:xfrm>
            <a:off x="539552" y="3068960"/>
            <a:ext cx="1090464" cy="1225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INTERNET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Internet es un sistema mundial que interconecta redes.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899592" y="2924944"/>
            <a:ext cx="288032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395536" y="3573016"/>
            <a:ext cx="288032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1475656" y="3573016"/>
            <a:ext cx="288032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899592" y="4150706"/>
            <a:ext cx="288032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Elipse 8"/>
          <p:cNvSpPr/>
          <p:nvPr/>
        </p:nvSpPr>
        <p:spPr>
          <a:xfrm>
            <a:off x="2627784" y="4939542"/>
            <a:ext cx="1090464" cy="1225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/>
        </p:nvSpPr>
        <p:spPr>
          <a:xfrm>
            <a:off x="2987824" y="4795526"/>
            <a:ext cx="288032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/>
          <p:cNvSpPr/>
          <p:nvPr/>
        </p:nvSpPr>
        <p:spPr>
          <a:xfrm>
            <a:off x="2483768" y="5443598"/>
            <a:ext cx="288032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/>
          <p:cNvSpPr/>
          <p:nvPr/>
        </p:nvSpPr>
        <p:spPr>
          <a:xfrm>
            <a:off x="3563888" y="5443598"/>
            <a:ext cx="288032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/>
          <p:cNvSpPr/>
          <p:nvPr/>
        </p:nvSpPr>
        <p:spPr>
          <a:xfrm>
            <a:off x="2987824" y="6021288"/>
            <a:ext cx="288032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Elipse 13"/>
          <p:cNvSpPr/>
          <p:nvPr/>
        </p:nvSpPr>
        <p:spPr>
          <a:xfrm>
            <a:off x="4932040" y="3068960"/>
            <a:ext cx="1090464" cy="1225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/>
          <p:cNvSpPr/>
          <p:nvPr/>
        </p:nvSpPr>
        <p:spPr>
          <a:xfrm>
            <a:off x="5292080" y="2924944"/>
            <a:ext cx="288032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/>
          <p:cNvSpPr/>
          <p:nvPr/>
        </p:nvSpPr>
        <p:spPr>
          <a:xfrm>
            <a:off x="4788024" y="3573016"/>
            <a:ext cx="288032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16"/>
          <p:cNvSpPr/>
          <p:nvPr/>
        </p:nvSpPr>
        <p:spPr>
          <a:xfrm>
            <a:off x="5868144" y="3573016"/>
            <a:ext cx="288032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17"/>
          <p:cNvSpPr/>
          <p:nvPr/>
        </p:nvSpPr>
        <p:spPr>
          <a:xfrm>
            <a:off x="5292080" y="4150706"/>
            <a:ext cx="288032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0" name="Conector recto 19"/>
          <p:cNvCxnSpPr>
            <a:stCxn id="6" idx="3"/>
            <a:endCxn id="16" idx="1"/>
          </p:cNvCxnSpPr>
          <p:nvPr/>
        </p:nvCxnSpPr>
        <p:spPr>
          <a:xfrm>
            <a:off x="1763688" y="3717032"/>
            <a:ext cx="3024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3131840" y="3717032"/>
            <a:ext cx="0" cy="93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827584" y="34917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red</a:t>
            </a:r>
            <a:endParaRPr lang="es-MX" dirty="0"/>
          </a:p>
        </p:txBody>
      </p:sp>
      <p:sp>
        <p:nvSpPr>
          <p:cNvPr id="25" name="CuadroTexto 24"/>
          <p:cNvSpPr txBox="1"/>
          <p:nvPr/>
        </p:nvSpPr>
        <p:spPr>
          <a:xfrm>
            <a:off x="5220072" y="35010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red</a:t>
            </a:r>
            <a:endParaRPr lang="es-MX" dirty="0"/>
          </a:p>
        </p:txBody>
      </p:sp>
      <p:sp>
        <p:nvSpPr>
          <p:cNvPr id="26" name="CuadroTexto 25"/>
          <p:cNvSpPr txBox="1"/>
          <p:nvPr/>
        </p:nvSpPr>
        <p:spPr>
          <a:xfrm>
            <a:off x="2915816" y="53732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red</a:t>
            </a:r>
            <a:endParaRPr lang="es-MX" dirty="0"/>
          </a:p>
        </p:txBody>
      </p:sp>
      <p:sp>
        <p:nvSpPr>
          <p:cNvPr id="28" name="CuadroTexto 27"/>
          <p:cNvSpPr txBox="1"/>
          <p:nvPr/>
        </p:nvSpPr>
        <p:spPr>
          <a:xfrm>
            <a:off x="6382544" y="3068960"/>
            <a:ext cx="2509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RED: Es un medio por el que se comparten información y recursos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Navegador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Es </a:t>
            </a:r>
            <a:r>
              <a:rPr lang="es-MX" dirty="0"/>
              <a:t>el programa que permite visualizar el contenido de las páginas de internet</a:t>
            </a: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487" y="2996952"/>
            <a:ext cx="4971840" cy="291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52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Tipos de Navegadores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15816" y="1600200"/>
            <a:ext cx="5770984" cy="4525963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Google </a:t>
            </a:r>
            <a:r>
              <a:rPr lang="es-MX" dirty="0" err="1"/>
              <a:t>Chrome</a:t>
            </a:r>
            <a:r>
              <a:rPr lang="es-MX" dirty="0"/>
              <a:t> es un navegador web desarrollado por Google y compilado en base a componentes de código abierto.</a:t>
            </a:r>
          </a:p>
        </p:txBody>
      </p:sp>
      <p:pic>
        <p:nvPicPr>
          <p:cNvPr id="5" name="BLOGGER_PHOTO_ID_5353271203451268770" descr="http://2.bp.blogspot.com/_GQaAiJrY9UY/Skqjy_QKbqI/AAAAAAAAABg/Kf86cKHi_oE/s200/google-chrome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7" y="1595940"/>
            <a:ext cx="19050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54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Tipos de Navegadores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15816" y="1600200"/>
            <a:ext cx="5770984" cy="4525963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Internet  Explorer es un navegador web, navegador </a:t>
            </a:r>
            <a:r>
              <a:rPr lang="es-MX" dirty="0" smtClean="0"/>
              <a:t>red, </a:t>
            </a:r>
            <a:r>
              <a:rPr lang="es-MX" dirty="0"/>
              <a:t>creado por Microsoft y viene por defecto en Windows </a:t>
            </a:r>
          </a:p>
          <a:p>
            <a:pPr algn="just"/>
            <a:endParaRPr lang="es-MX" dirty="0"/>
          </a:p>
        </p:txBody>
      </p:sp>
      <p:pic>
        <p:nvPicPr>
          <p:cNvPr id="6" name="BLOGGER_PHOTO_ID_5353271915208090562" descr="http://3.bp.blogspot.com/_GQaAiJrY9UY/SkqkcawNo8I/AAAAAAAAABo/THylsY0IKi8/s200/internet-explorer-8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600200"/>
            <a:ext cx="19050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770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Tipos de Navegadores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15816" y="1600200"/>
            <a:ext cx="5770984" cy="4525963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Mozilla Firefox es un navegador de Internet libre y de código abierto descendiente de Mozilla Application Suite, desarrollado por la Corporación Mozilla, la Fundación Mozilla y un gran número de voluntarios externos. </a:t>
            </a:r>
          </a:p>
          <a:p>
            <a:pPr marL="0" indent="0" algn="just">
              <a:buNone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417638"/>
            <a:ext cx="1902117" cy="184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91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www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/>
              <a:t>Se </a:t>
            </a:r>
            <a:r>
              <a:rPr lang="es-MX" sz="2000" dirty="0"/>
              <a:t>caracteriza por el uso de hipervínculos que le permiten navegar a través de páginas web. </a:t>
            </a:r>
            <a:endParaRPr lang="es-MX" sz="2000" dirty="0" smtClean="0"/>
          </a:p>
          <a:p>
            <a:pPr marL="0" indent="0" algn="just">
              <a:buNone/>
            </a:pPr>
            <a:endParaRPr lang="es-MX" sz="2000" dirty="0"/>
          </a:p>
          <a:p>
            <a:pPr algn="just"/>
            <a:r>
              <a:rPr lang="es-MX" sz="2000" dirty="0"/>
              <a:t>World Wide Web (o la "Web") o Red Global Mundial es un sistema de documentos de hipertexto y/o hipermedios enlazados y accesibles a través de Internet.</a:t>
            </a:r>
          </a:p>
          <a:p>
            <a:pPr algn="just"/>
            <a:endParaRPr lang="es-MX" sz="2000" dirty="0"/>
          </a:p>
          <a:p>
            <a:pPr marL="0" indent="0" algn="just">
              <a:buNone/>
            </a:pPr>
            <a:endParaRPr lang="es-MX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r="52614" b="59574"/>
          <a:stretch/>
        </p:blipFill>
        <p:spPr>
          <a:xfrm>
            <a:off x="0" y="3839652"/>
            <a:ext cx="7056784" cy="35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30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pPr algn="l"/>
            <a:r>
              <a:rPr lang="es-MX" dirty="0" smtClean="0"/>
              <a:t>REFERENCIAS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es-MX" sz="2000" b="1" dirty="0"/>
              <a:t>Microsoft ® Encarta ® 2009. © 1993-2008 Microsoft </a:t>
            </a:r>
            <a:r>
              <a:rPr lang="es-MX" sz="2000" b="1" dirty="0" err="1"/>
              <a:t>Corporation</a:t>
            </a:r>
            <a:r>
              <a:rPr lang="es-MX" sz="2000" b="1" dirty="0" smtClean="0"/>
              <a:t>.</a:t>
            </a:r>
          </a:p>
          <a:p>
            <a:pPr algn="just"/>
            <a:r>
              <a:rPr lang="es-MX" sz="2400" dirty="0" smtClean="0"/>
              <a:t>JANAL </a:t>
            </a:r>
            <a:r>
              <a:rPr lang="es-MX" sz="2400" dirty="0"/>
              <a:t>D</a:t>
            </a:r>
            <a:r>
              <a:rPr lang="es-MX" sz="2400" dirty="0" smtClean="0"/>
              <a:t>. S. </a:t>
            </a:r>
            <a:r>
              <a:rPr lang="es-MX" sz="2400" b="1" i="1" dirty="0" smtClean="0"/>
              <a:t>MARKETING EN INTERNET</a:t>
            </a:r>
            <a:r>
              <a:rPr lang="es-MX" sz="2400" dirty="0" smtClean="0"/>
              <a:t>, PEARSON EDUCACIÓN, 2000</a:t>
            </a:r>
          </a:p>
          <a:p>
            <a:r>
              <a:rPr lang="es-MX" sz="2400" dirty="0" smtClean="0"/>
              <a:t>AYUDA DE WINDOWS</a:t>
            </a:r>
            <a:endParaRPr lang="es-MX" sz="2400" dirty="0"/>
          </a:p>
          <a:p>
            <a:pPr marL="0" indent="0">
              <a:buNone/>
            </a:pPr>
            <a:endParaRPr lang="es-MX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222</Words>
  <Application>Microsoft Office PowerPoint</Application>
  <PresentationFormat>Presentación en pantalla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Tema: INTERNET  </vt:lpstr>
      <vt:lpstr>INTERNET</vt:lpstr>
      <vt:lpstr>Navegador</vt:lpstr>
      <vt:lpstr>Tipos de Navegadores</vt:lpstr>
      <vt:lpstr>Tipos de Navegadores</vt:lpstr>
      <vt:lpstr>Tipos de Navegadores</vt:lpstr>
      <vt:lpstr>www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usuario</cp:lastModifiedBy>
  <cp:revision>15</cp:revision>
  <dcterms:created xsi:type="dcterms:W3CDTF">2014-07-09T15:06:15Z</dcterms:created>
  <dcterms:modified xsi:type="dcterms:W3CDTF">2015-08-17T00:31:36Z</dcterms:modified>
</cp:coreProperties>
</file>