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4" r:id="rId5"/>
    <p:sldId id="263" r:id="rId6"/>
    <p:sldId id="267" r:id="rId7"/>
    <p:sldId id="266" r:id="rId8"/>
    <p:sldId id="268" r:id="rId9"/>
    <p:sldId id="260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252870-A4E7-4AE8-94E8-55E144D7B6D3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95F63FC2-D7FA-435D-BFC3-9861FDA9AED1}">
      <dgm:prSet phldrT="[Texto]"/>
      <dgm:spPr/>
      <dgm:t>
        <a:bodyPr/>
        <a:lstStyle/>
        <a:p>
          <a:pPr algn="just"/>
          <a:r>
            <a:rPr lang="es-MX" dirty="0" smtClean="0"/>
            <a:t>El software es un término básico para hablar de las computadoras.</a:t>
          </a:r>
          <a:endParaRPr lang="es-MX" dirty="0"/>
        </a:p>
      </dgm:t>
    </dgm:pt>
    <dgm:pt modelId="{4D949071-CF49-4FD0-8F47-E237AA61B957}" type="parTrans" cxnId="{50B9B1F1-E2D9-48C7-B8A8-EC76B02E505A}">
      <dgm:prSet/>
      <dgm:spPr/>
      <dgm:t>
        <a:bodyPr/>
        <a:lstStyle/>
        <a:p>
          <a:endParaRPr lang="es-MX"/>
        </a:p>
      </dgm:t>
    </dgm:pt>
    <dgm:pt modelId="{F38FFA66-E1E2-43E0-B03E-6CDD27895624}" type="sibTrans" cxnId="{50B9B1F1-E2D9-48C7-B8A8-EC76B02E505A}">
      <dgm:prSet/>
      <dgm:spPr/>
      <dgm:t>
        <a:bodyPr/>
        <a:lstStyle/>
        <a:p>
          <a:endParaRPr lang="es-MX"/>
        </a:p>
      </dgm:t>
    </dgm:pt>
    <dgm:pt modelId="{1EEFD1AF-7A2E-443D-A5DD-1EAE71E463B5}" type="pres">
      <dgm:prSet presAssocID="{EC252870-A4E7-4AE8-94E8-55E144D7B6D3}" presName="linearFlow" presStyleCnt="0">
        <dgm:presLayoutVars>
          <dgm:dir/>
          <dgm:resizeHandles val="exact"/>
        </dgm:presLayoutVars>
      </dgm:prSet>
      <dgm:spPr/>
    </dgm:pt>
    <dgm:pt modelId="{657771F7-544D-424B-B9C2-2A33E2E28631}" type="pres">
      <dgm:prSet presAssocID="{95F63FC2-D7FA-435D-BFC3-9861FDA9AED1}" presName="composite" presStyleCnt="0"/>
      <dgm:spPr/>
    </dgm:pt>
    <dgm:pt modelId="{F56ACCCF-01CA-45D7-9F3B-89D2A6029E4A}" type="pres">
      <dgm:prSet presAssocID="{95F63FC2-D7FA-435D-BFC3-9861FDA9AED1}" presName="imgShp" presStyleLbl="fgImgPlace1" presStyleIdx="0" presStyleCnt="1" custFlipVert="1" custScaleX="9477" custScaleY="311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5000" r="-35000"/>
          </a:stretch>
        </a:blipFill>
      </dgm:spPr>
    </dgm:pt>
    <dgm:pt modelId="{B8FE91C4-70AB-4711-85EC-5FCD6904C91F}" type="pres">
      <dgm:prSet presAssocID="{95F63FC2-D7FA-435D-BFC3-9861FDA9AED1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4696F93-53EF-4ECF-AFD0-D9B52E1074A9}" type="presOf" srcId="{EC252870-A4E7-4AE8-94E8-55E144D7B6D3}" destId="{1EEFD1AF-7A2E-443D-A5DD-1EAE71E463B5}" srcOrd="0" destOrd="0" presId="urn:microsoft.com/office/officeart/2005/8/layout/vList3"/>
    <dgm:cxn modelId="{21B00921-3863-42DC-9500-AEF4D8BBB452}" type="presOf" srcId="{95F63FC2-D7FA-435D-BFC3-9861FDA9AED1}" destId="{B8FE91C4-70AB-4711-85EC-5FCD6904C91F}" srcOrd="0" destOrd="0" presId="urn:microsoft.com/office/officeart/2005/8/layout/vList3"/>
    <dgm:cxn modelId="{50B9B1F1-E2D9-48C7-B8A8-EC76B02E505A}" srcId="{EC252870-A4E7-4AE8-94E8-55E144D7B6D3}" destId="{95F63FC2-D7FA-435D-BFC3-9861FDA9AED1}" srcOrd="0" destOrd="0" parTransId="{4D949071-CF49-4FD0-8F47-E237AA61B957}" sibTransId="{F38FFA66-E1E2-43E0-B03E-6CDD27895624}"/>
    <dgm:cxn modelId="{CEFC9B25-A665-46B0-8A21-D8D6D5AD00A7}" type="presParOf" srcId="{1EEFD1AF-7A2E-443D-A5DD-1EAE71E463B5}" destId="{657771F7-544D-424B-B9C2-2A33E2E28631}" srcOrd="0" destOrd="0" presId="urn:microsoft.com/office/officeart/2005/8/layout/vList3"/>
    <dgm:cxn modelId="{12E340CB-BA9F-418F-B47E-3388D8467FE6}" type="presParOf" srcId="{657771F7-544D-424B-B9C2-2A33E2E28631}" destId="{F56ACCCF-01CA-45D7-9F3B-89D2A6029E4A}" srcOrd="0" destOrd="0" presId="urn:microsoft.com/office/officeart/2005/8/layout/vList3"/>
    <dgm:cxn modelId="{33C70343-4D26-4689-924E-F1C82F911123}" type="presParOf" srcId="{657771F7-544D-424B-B9C2-2A33E2E28631}" destId="{B8FE91C4-70AB-4711-85EC-5FCD6904C91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252870-A4E7-4AE8-94E8-55E144D7B6D3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95F63FC2-D7FA-435D-BFC3-9861FDA9AED1}">
      <dgm:prSet phldrT="[Texto]"/>
      <dgm:spPr/>
      <dgm:t>
        <a:bodyPr/>
        <a:lstStyle/>
        <a:p>
          <a:pPr algn="just"/>
          <a:r>
            <a:rPr lang="es-ES_tradnl" dirty="0" smtClean="0"/>
            <a:t>Son las partes intangibles o lógicas de la computadora.</a:t>
          </a:r>
        </a:p>
        <a:p>
          <a:pPr algn="just"/>
          <a:r>
            <a:rPr lang="es-ES_tradnl" dirty="0" smtClean="0"/>
            <a:t>Es decir no se pueden tocar pero si se pueden ver.</a:t>
          </a:r>
          <a:endParaRPr lang="es-MX" dirty="0"/>
        </a:p>
      </dgm:t>
    </dgm:pt>
    <dgm:pt modelId="{4D949071-CF49-4FD0-8F47-E237AA61B957}" type="parTrans" cxnId="{50B9B1F1-E2D9-48C7-B8A8-EC76B02E505A}">
      <dgm:prSet/>
      <dgm:spPr/>
      <dgm:t>
        <a:bodyPr/>
        <a:lstStyle/>
        <a:p>
          <a:endParaRPr lang="es-MX"/>
        </a:p>
      </dgm:t>
    </dgm:pt>
    <dgm:pt modelId="{F38FFA66-E1E2-43E0-B03E-6CDD27895624}" type="sibTrans" cxnId="{50B9B1F1-E2D9-48C7-B8A8-EC76B02E505A}">
      <dgm:prSet/>
      <dgm:spPr/>
      <dgm:t>
        <a:bodyPr/>
        <a:lstStyle/>
        <a:p>
          <a:endParaRPr lang="es-MX"/>
        </a:p>
      </dgm:t>
    </dgm:pt>
    <dgm:pt modelId="{1EEFD1AF-7A2E-443D-A5DD-1EAE71E463B5}" type="pres">
      <dgm:prSet presAssocID="{EC252870-A4E7-4AE8-94E8-55E144D7B6D3}" presName="linearFlow" presStyleCnt="0">
        <dgm:presLayoutVars>
          <dgm:dir/>
          <dgm:resizeHandles val="exact"/>
        </dgm:presLayoutVars>
      </dgm:prSet>
      <dgm:spPr/>
    </dgm:pt>
    <dgm:pt modelId="{657771F7-544D-424B-B9C2-2A33E2E28631}" type="pres">
      <dgm:prSet presAssocID="{95F63FC2-D7FA-435D-BFC3-9861FDA9AED1}" presName="composite" presStyleCnt="0"/>
      <dgm:spPr/>
    </dgm:pt>
    <dgm:pt modelId="{F56ACCCF-01CA-45D7-9F3B-89D2A6029E4A}" type="pres">
      <dgm:prSet presAssocID="{95F63FC2-D7FA-435D-BFC3-9861FDA9AED1}" presName="imgShp" presStyleLbl="fgImgPlace1" presStyleIdx="0" presStyleCnt="1" custScaleX="7713" custScaleY="1298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5000" r="-35000"/>
          </a:stretch>
        </a:blipFill>
      </dgm:spPr>
    </dgm:pt>
    <dgm:pt modelId="{B8FE91C4-70AB-4711-85EC-5FCD6904C91F}" type="pres">
      <dgm:prSet presAssocID="{95F63FC2-D7FA-435D-BFC3-9861FDA9AED1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C4E57D4-5450-4B4D-8926-D866342F3A4B}" type="presOf" srcId="{EC252870-A4E7-4AE8-94E8-55E144D7B6D3}" destId="{1EEFD1AF-7A2E-443D-A5DD-1EAE71E463B5}" srcOrd="0" destOrd="0" presId="urn:microsoft.com/office/officeart/2005/8/layout/vList3"/>
    <dgm:cxn modelId="{95203384-503E-4307-825D-70C21B75F8AB}" type="presOf" srcId="{95F63FC2-D7FA-435D-BFC3-9861FDA9AED1}" destId="{B8FE91C4-70AB-4711-85EC-5FCD6904C91F}" srcOrd="0" destOrd="0" presId="urn:microsoft.com/office/officeart/2005/8/layout/vList3"/>
    <dgm:cxn modelId="{50B9B1F1-E2D9-48C7-B8A8-EC76B02E505A}" srcId="{EC252870-A4E7-4AE8-94E8-55E144D7B6D3}" destId="{95F63FC2-D7FA-435D-BFC3-9861FDA9AED1}" srcOrd="0" destOrd="0" parTransId="{4D949071-CF49-4FD0-8F47-E237AA61B957}" sibTransId="{F38FFA66-E1E2-43E0-B03E-6CDD27895624}"/>
    <dgm:cxn modelId="{86E370F9-909A-43C0-8522-5CFE8F5D088F}" type="presParOf" srcId="{1EEFD1AF-7A2E-443D-A5DD-1EAE71E463B5}" destId="{657771F7-544D-424B-B9C2-2A33E2E28631}" srcOrd="0" destOrd="0" presId="urn:microsoft.com/office/officeart/2005/8/layout/vList3"/>
    <dgm:cxn modelId="{F7A52207-9A04-44B5-A997-04FD43356CAD}" type="presParOf" srcId="{657771F7-544D-424B-B9C2-2A33E2E28631}" destId="{F56ACCCF-01CA-45D7-9F3B-89D2A6029E4A}" srcOrd="0" destOrd="0" presId="urn:microsoft.com/office/officeart/2005/8/layout/vList3"/>
    <dgm:cxn modelId="{3E4F105B-6A8E-4580-A46D-E26BBE325F34}" type="presParOf" srcId="{657771F7-544D-424B-B9C2-2A33E2E28631}" destId="{B8FE91C4-70AB-4711-85EC-5FCD6904C91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C252870-A4E7-4AE8-94E8-55E144D7B6D3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95F63FC2-D7FA-435D-BFC3-9861FDA9AED1}">
      <dgm:prSet phldrT="[Texto]"/>
      <dgm:spPr/>
      <dgm:t>
        <a:bodyPr/>
        <a:lstStyle/>
        <a:p>
          <a:pPr algn="just"/>
          <a:r>
            <a:rPr lang="es-MX" dirty="0" smtClean="0"/>
            <a:t>Como programas, ideas o algoritmos.</a:t>
          </a:r>
          <a:endParaRPr lang="es-MX" dirty="0"/>
        </a:p>
      </dgm:t>
    </dgm:pt>
    <dgm:pt modelId="{4D949071-CF49-4FD0-8F47-E237AA61B957}" type="parTrans" cxnId="{50B9B1F1-E2D9-48C7-B8A8-EC76B02E505A}">
      <dgm:prSet/>
      <dgm:spPr/>
      <dgm:t>
        <a:bodyPr/>
        <a:lstStyle/>
        <a:p>
          <a:endParaRPr lang="es-MX"/>
        </a:p>
      </dgm:t>
    </dgm:pt>
    <dgm:pt modelId="{F38FFA66-E1E2-43E0-B03E-6CDD27895624}" type="sibTrans" cxnId="{50B9B1F1-E2D9-48C7-B8A8-EC76B02E505A}">
      <dgm:prSet/>
      <dgm:spPr/>
      <dgm:t>
        <a:bodyPr/>
        <a:lstStyle/>
        <a:p>
          <a:endParaRPr lang="es-MX"/>
        </a:p>
      </dgm:t>
    </dgm:pt>
    <dgm:pt modelId="{1EEFD1AF-7A2E-443D-A5DD-1EAE71E463B5}" type="pres">
      <dgm:prSet presAssocID="{EC252870-A4E7-4AE8-94E8-55E144D7B6D3}" presName="linearFlow" presStyleCnt="0">
        <dgm:presLayoutVars>
          <dgm:dir/>
          <dgm:resizeHandles val="exact"/>
        </dgm:presLayoutVars>
      </dgm:prSet>
      <dgm:spPr/>
    </dgm:pt>
    <dgm:pt modelId="{657771F7-544D-424B-B9C2-2A33E2E28631}" type="pres">
      <dgm:prSet presAssocID="{95F63FC2-D7FA-435D-BFC3-9861FDA9AED1}" presName="composite" presStyleCnt="0"/>
      <dgm:spPr/>
    </dgm:pt>
    <dgm:pt modelId="{F56ACCCF-01CA-45D7-9F3B-89D2A6029E4A}" type="pres">
      <dgm:prSet presAssocID="{95F63FC2-D7FA-435D-BFC3-9861FDA9AED1}" presName="imgShp" presStyleLbl="fgImgPlace1" presStyleIdx="0" presStyleCnt="1" custScaleX="34012" custScaleY="13241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5000" r="-35000"/>
          </a:stretch>
        </a:blipFill>
      </dgm:spPr>
    </dgm:pt>
    <dgm:pt modelId="{B8FE91C4-70AB-4711-85EC-5FCD6904C91F}" type="pres">
      <dgm:prSet presAssocID="{95F63FC2-D7FA-435D-BFC3-9861FDA9AED1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1B1AEEE-874E-4960-9E32-452CD242337F}" type="presOf" srcId="{EC252870-A4E7-4AE8-94E8-55E144D7B6D3}" destId="{1EEFD1AF-7A2E-443D-A5DD-1EAE71E463B5}" srcOrd="0" destOrd="0" presId="urn:microsoft.com/office/officeart/2005/8/layout/vList3"/>
    <dgm:cxn modelId="{150BA29E-E57E-4A65-ABA2-4AAAB5559CB4}" type="presOf" srcId="{95F63FC2-D7FA-435D-BFC3-9861FDA9AED1}" destId="{B8FE91C4-70AB-4711-85EC-5FCD6904C91F}" srcOrd="0" destOrd="0" presId="urn:microsoft.com/office/officeart/2005/8/layout/vList3"/>
    <dgm:cxn modelId="{50B9B1F1-E2D9-48C7-B8A8-EC76B02E505A}" srcId="{EC252870-A4E7-4AE8-94E8-55E144D7B6D3}" destId="{95F63FC2-D7FA-435D-BFC3-9861FDA9AED1}" srcOrd="0" destOrd="0" parTransId="{4D949071-CF49-4FD0-8F47-E237AA61B957}" sibTransId="{F38FFA66-E1E2-43E0-B03E-6CDD27895624}"/>
    <dgm:cxn modelId="{FD3D398A-EA76-49ED-8ED6-67ADC5C20216}" type="presParOf" srcId="{1EEFD1AF-7A2E-443D-A5DD-1EAE71E463B5}" destId="{657771F7-544D-424B-B9C2-2A33E2E28631}" srcOrd="0" destOrd="0" presId="urn:microsoft.com/office/officeart/2005/8/layout/vList3"/>
    <dgm:cxn modelId="{6BFCF2B8-94D8-4A20-AA58-0D77F079A9EA}" type="presParOf" srcId="{657771F7-544D-424B-B9C2-2A33E2E28631}" destId="{F56ACCCF-01CA-45D7-9F3B-89D2A6029E4A}" srcOrd="0" destOrd="0" presId="urn:microsoft.com/office/officeart/2005/8/layout/vList3"/>
    <dgm:cxn modelId="{EF0E3123-35A8-4D2D-8DE1-B4C3BA62D67A}" type="presParOf" srcId="{657771F7-544D-424B-B9C2-2A33E2E28631}" destId="{B8FE91C4-70AB-4711-85EC-5FCD6904C91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3806F6-CE8D-4546-BEEE-9951A91EA2CE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889ECD74-71D1-4684-B0DF-EC7180B642C8}">
      <dgm:prSet phldrT="[Texto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dirty="0" smtClean="0"/>
            <a:t>Adquisición</a:t>
          </a:r>
          <a:endParaRPr lang="es-MX" dirty="0"/>
        </a:p>
      </dgm:t>
    </dgm:pt>
    <dgm:pt modelId="{08FE6748-64D2-495F-8452-E9ABFF06C490}" type="parTrans" cxnId="{0C4BFDA0-1D99-4615-ABA0-FCB0E1AAFD90}">
      <dgm:prSet/>
      <dgm:spPr/>
      <dgm:t>
        <a:bodyPr/>
        <a:lstStyle/>
        <a:p>
          <a:endParaRPr lang="es-MX"/>
        </a:p>
      </dgm:t>
    </dgm:pt>
    <dgm:pt modelId="{C599BA16-98D5-41C5-9C77-5BC7A901CF41}" type="sibTrans" cxnId="{0C4BFDA0-1D99-4615-ABA0-FCB0E1AAFD90}">
      <dgm:prSet/>
      <dgm:spPr/>
      <dgm:t>
        <a:bodyPr/>
        <a:lstStyle/>
        <a:p>
          <a:endParaRPr lang="es-MX"/>
        </a:p>
      </dgm:t>
    </dgm:pt>
    <dgm:pt modelId="{E25C520F-3AC5-4997-A375-D49EFEF32F72}">
      <dgm:prSet phldrT="[Texto]"/>
      <dgm:spPr/>
      <dgm:t>
        <a:bodyPr/>
        <a:lstStyle/>
        <a:p>
          <a:r>
            <a:rPr lang="es-MX" dirty="0" smtClean="0"/>
            <a:t>Libre</a:t>
          </a:r>
          <a:endParaRPr lang="es-MX" dirty="0"/>
        </a:p>
      </dgm:t>
    </dgm:pt>
    <dgm:pt modelId="{6566C893-C316-466E-9C0A-CB91B84C3C8C}" type="parTrans" cxnId="{622E6AB0-89BE-41E9-9048-C0B77599B39B}">
      <dgm:prSet/>
      <dgm:spPr/>
      <dgm:t>
        <a:bodyPr/>
        <a:lstStyle/>
        <a:p>
          <a:endParaRPr lang="es-MX"/>
        </a:p>
      </dgm:t>
    </dgm:pt>
    <dgm:pt modelId="{31405B29-F530-4CC1-9365-BD49028253F9}" type="sibTrans" cxnId="{622E6AB0-89BE-41E9-9048-C0B77599B39B}">
      <dgm:prSet/>
      <dgm:spPr/>
      <dgm:t>
        <a:bodyPr/>
        <a:lstStyle/>
        <a:p>
          <a:endParaRPr lang="es-MX"/>
        </a:p>
      </dgm:t>
    </dgm:pt>
    <dgm:pt modelId="{34D91549-F68D-4DD3-833A-C603DDBF7101}">
      <dgm:prSet phldrT="[Texto]"/>
      <dgm:spPr/>
      <dgm:t>
        <a:bodyPr/>
        <a:lstStyle/>
        <a:p>
          <a:r>
            <a:rPr lang="es-MX" dirty="0" smtClean="0"/>
            <a:t>Comercial</a:t>
          </a:r>
          <a:endParaRPr lang="es-MX" dirty="0"/>
        </a:p>
      </dgm:t>
    </dgm:pt>
    <dgm:pt modelId="{31EA3156-2608-4540-91DD-F46A73A35164}" type="parTrans" cxnId="{9F767FC6-4A88-4C33-B439-BFAEA2D6995E}">
      <dgm:prSet/>
      <dgm:spPr/>
      <dgm:t>
        <a:bodyPr/>
        <a:lstStyle/>
        <a:p>
          <a:endParaRPr lang="es-MX"/>
        </a:p>
      </dgm:t>
    </dgm:pt>
    <dgm:pt modelId="{F24CB8EA-1A38-4025-BE46-E3E7E39AFF49}" type="sibTrans" cxnId="{9F767FC6-4A88-4C33-B439-BFAEA2D6995E}">
      <dgm:prSet/>
      <dgm:spPr/>
      <dgm:t>
        <a:bodyPr/>
        <a:lstStyle/>
        <a:p>
          <a:endParaRPr lang="es-MX"/>
        </a:p>
      </dgm:t>
    </dgm:pt>
    <dgm:pt modelId="{DFB9BF1E-6282-4D33-9583-628A55A127ED}">
      <dgm:prSet phldrT="[Texto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dirty="0" smtClean="0"/>
            <a:t>Función</a:t>
          </a:r>
          <a:endParaRPr lang="es-MX" dirty="0"/>
        </a:p>
      </dgm:t>
    </dgm:pt>
    <dgm:pt modelId="{1480F6B6-8574-4949-A90A-A2E6E3807F78}" type="parTrans" cxnId="{F5F46395-2A10-42D8-9574-D3AACA9DF883}">
      <dgm:prSet/>
      <dgm:spPr/>
      <dgm:t>
        <a:bodyPr/>
        <a:lstStyle/>
        <a:p>
          <a:endParaRPr lang="es-MX"/>
        </a:p>
      </dgm:t>
    </dgm:pt>
    <dgm:pt modelId="{82C79F8D-9347-45E8-9827-B476B17BEFE2}" type="sibTrans" cxnId="{F5F46395-2A10-42D8-9574-D3AACA9DF883}">
      <dgm:prSet/>
      <dgm:spPr/>
      <dgm:t>
        <a:bodyPr/>
        <a:lstStyle/>
        <a:p>
          <a:endParaRPr lang="es-MX"/>
        </a:p>
      </dgm:t>
    </dgm:pt>
    <dgm:pt modelId="{DC03F9F3-21AA-402F-8473-04BF10396F74}">
      <dgm:prSet phldrT="[Texto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dirty="0" smtClean="0"/>
            <a:t>Base o Sistemas</a:t>
          </a:r>
          <a:endParaRPr lang="es-MX" dirty="0"/>
        </a:p>
      </dgm:t>
    </dgm:pt>
    <dgm:pt modelId="{A092C12B-65E0-4D0C-A255-D6E345F38B3D}" type="parTrans" cxnId="{92C2BF0F-5B9C-45FF-ADE3-269025EEB651}">
      <dgm:prSet/>
      <dgm:spPr/>
      <dgm:t>
        <a:bodyPr/>
        <a:lstStyle/>
        <a:p>
          <a:endParaRPr lang="es-MX"/>
        </a:p>
      </dgm:t>
    </dgm:pt>
    <dgm:pt modelId="{F602D1C6-B3C3-4297-B948-6076435CC28B}" type="sibTrans" cxnId="{92C2BF0F-5B9C-45FF-ADE3-269025EEB651}">
      <dgm:prSet/>
      <dgm:spPr/>
      <dgm:t>
        <a:bodyPr/>
        <a:lstStyle/>
        <a:p>
          <a:endParaRPr lang="es-MX"/>
        </a:p>
      </dgm:t>
    </dgm:pt>
    <dgm:pt modelId="{C968ED86-F543-481B-ABFD-CEE8B210681D}">
      <dgm:prSet phldrT="[Texto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dirty="0" smtClean="0"/>
            <a:t>Aplicación</a:t>
          </a:r>
          <a:endParaRPr lang="es-MX" dirty="0"/>
        </a:p>
      </dgm:t>
    </dgm:pt>
    <dgm:pt modelId="{C879B186-19D0-4799-8B2C-A41B9119AE39}" type="parTrans" cxnId="{F0A09755-AF81-431F-AEF7-7B322D9D3005}">
      <dgm:prSet/>
      <dgm:spPr/>
      <dgm:t>
        <a:bodyPr/>
        <a:lstStyle/>
        <a:p>
          <a:endParaRPr lang="es-MX"/>
        </a:p>
      </dgm:t>
    </dgm:pt>
    <dgm:pt modelId="{6F532AC7-F00B-4994-8DC2-E6D0833E1728}" type="sibTrans" cxnId="{F0A09755-AF81-431F-AEF7-7B322D9D3005}">
      <dgm:prSet/>
      <dgm:spPr/>
      <dgm:t>
        <a:bodyPr/>
        <a:lstStyle/>
        <a:p>
          <a:endParaRPr lang="es-MX"/>
        </a:p>
      </dgm:t>
    </dgm:pt>
    <dgm:pt modelId="{982BDBAA-BAC5-44E6-885D-A79CF619BA8C}">
      <dgm:prSet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dirty="0" err="1" smtClean="0"/>
            <a:t>Utileria</a:t>
          </a:r>
          <a:endParaRPr lang="es-MX" dirty="0"/>
        </a:p>
      </dgm:t>
    </dgm:pt>
    <dgm:pt modelId="{2F5328B4-4ACD-4F29-87CE-FF2E87D30C01}" type="parTrans" cxnId="{0B45D508-8FFE-4713-AFCB-0409FA2147C4}">
      <dgm:prSet>
        <dgm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s-MX"/>
        </a:p>
      </dgm:t>
    </dgm:pt>
    <dgm:pt modelId="{9D547241-669C-4ADC-B7B1-C00C7F974B73}" type="sibTrans" cxnId="{0B45D508-8FFE-4713-AFCB-0409FA2147C4}">
      <dgm:prSet/>
      <dgm:spPr/>
      <dgm:t>
        <a:bodyPr/>
        <a:lstStyle/>
        <a:p>
          <a:endParaRPr lang="es-MX"/>
        </a:p>
      </dgm:t>
    </dgm:pt>
    <dgm:pt modelId="{A61225B0-8B55-4A3A-8CAC-24ABCD1217E8}" type="pres">
      <dgm:prSet presAssocID="{6E3806F6-CE8D-4546-BEEE-9951A91EA2C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4F5DA4F-D0EE-4AF4-A6E4-A25DD17D2141}" type="pres">
      <dgm:prSet presAssocID="{889ECD74-71D1-4684-B0DF-EC7180B642C8}" presName="root" presStyleCnt="0"/>
      <dgm:spPr/>
    </dgm:pt>
    <dgm:pt modelId="{7CCAD86F-9598-4D9F-AF43-85052E1B3105}" type="pres">
      <dgm:prSet presAssocID="{889ECD74-71D1-4684-B0DF-EC7180B642C8}" presName="rootComposite" presStyleCnt="0"/>
      <dgm:spPr/>
    </dgm:pt>
    <dgm:pt modelId="{B628569A-657F-4EC0-A258-C69C884CE125}" type="pres">
      <dgm:prSet presAssocID="{889ECD74-71D1-4684-B0DF-EC7180B642C8}" presName="rootText" presStyleLbl="node1" presStyleIdx="0" presStyleCnt="2"/>
      <dgm:spPr/>
      <dgm:t>
        <a:bodyPr/>
        <a:lstStyle/>
        <a:p>
          <a:endParaRPr lang="es-MX"/>
        </a:p>
      </dgm:t>
    </dgm:pt>
    <dgm:pt modelId="{38559FAA-B8DC-4922-8A00-9843CBD85D10}" type="pres">
      <dgm:prSet presAssocID="{889ECD74-71D1-4684-B0DF-EC7180B642C8}" presName="rootConnector" presStyleLbl="node1" presStyleIdx="0" presStyleCnt="2"/>
      <dgm:spPr/>
    </dgm:pt>
    <dgm:pt modelId="{DC295961-A23D-402A-9F3F-066C8AF9130A}" type="pres">
      <dgm:prSet presAssocID="{889ECD74-71D1-4684-B0DF-EC7180B642C8}" presName="childShape" presStyleCnt="0"/>
      <dgm:spPr/>
    </dgm:pt>
    <dgm:pt modelId="{8C41B479-E01C-41E7-8E3E-2C5F87FFDFE7}" type="pres">
      <dgm:prSet presAssocID="{6566C893-C316-466E-9C0A-CB91B84C3C8C}" presName="Name13" presStyleLbl="parChTrans1D2" presStyleIdx="0" presStyleCnt="5"/>
      <dgm:spPr/>
    </dgm:pt>
    <dgm:pt modelId="{BAD8CC56-994F-4706-84B1-B6A090A6E990}" type="pres">
      <dgm:prSet presAssocID="{E25C520F-3AC5-4997-A375-D49EFEF32F72}" presName="childText" presStyleLbl="bgAcc1" presStyleIdx="0" presStyleCnt="5">
        <dgm:presLayoutVars>
          <dgm:bulletEnabled val="1"/>
        </dgm:presLayoutVars>
      </dgm:prSet>
      <dgm:spPr/>
    </dgm:pt>
    <dgm:pt modelId="{4E8C79B3-2CAC-45ED-A8D8-FEB0DE8E1B60}" type="pres">
      <dgm:prSet presAssocID="{31EA3156-2608-4540-91DD-F46A73A35164}" presName="Name13" presStyleLbl="parChTrans1D2" presStyleIdx="1" presStyleCnt="5"/>
      <dgm:spPr/>
    </dgm:pt>
    <dgm:pt modelId="{B4BEA622-62E6-4B11-B38E-026079DF94BF}" type="pres">
      <dgm:prSet presAssocID="{34D91549-F68D-4DD3-833A-C603DDBF7101}" presName="childText" presStyleLbl="bgAcc1" presStyleIdx="1" presStyleCnt="5">
        <dgm:presLayoutVars>
          <dgm:bulletEnabled val="1"/>
        </dgm:presLayoutVars>
      </dgm:prSet>
      <dgm:spPr/>
    </dgm:pt>
    <dgm:pt modelId="{121C5AAD-95F7-4F6E-9983-0DA62394248A}" type="pres">
      <dgm:prSet presAssocID="{DFB9BF1E-6282-4D33-9583-628A55A127ED}" presName="root" presStyleCnt="0"/>
      <dgm:spPr/>
    </dgm:pt>
    <dgm:pt modelId="{6A13C10A-C146-4A31-848C-3FAF96D13FEC}" type="pres">
      <dgm:prSet presAssocID="{DFB9BF1E-6282-4D33-9583-628A55A127ED}" presName="rootComposite" presStyleCnt="0"/>
      <dgm:spPr/>
    </dgm:pt>
    <dgm:pt modelId="{279381E0-D010-4AC3-973C-059CDF03648D}" type="pres">
      <dgm:prSet presAssocID="{DFB9BF1E-6282-4D33-9583-628A55A127ED}" presName="rootText" presStyleLbl="node1" presStyleIdx="1" presStyleCnt="2"/>
      <dgm:spPr/>
      <dgm:t>
        <a:bodyPr/>
        <a:lstStyle/>
        <a:p>
          <a:endParaRPr lang="es-MX"/>
        </a:p>
      </dgm:t>
    </dgm:pt>
    <dgm:pt modelId="{13740713-3843-4382-B10C-B8479A0ABF69}" type="pres">
      <dgm:prSet presAssocID="{DFB9BF1E-6282-4D33-9583-628A55A127ED}" presName="rootConnector" presStyleLbl="node1" presStyleIdx="1" presStyleCnt="2"/>
      <dgm:spPr/>
    </dgm:pt>
    <dgm:pt modelId="{316FB137-C5B4-47D5-ACF6-B274D25460BF}" type="pres">
      <dgm:prSet presAssocID="{DFB9BF1E-6282-4D33-9583-628A55A127ED}" presName="childShape" presStyleCnt="0"/>
      <dgm:spPr/>
    </dgm:pt>
    <dgm:pt modelId="{C1CD2D51-92AC-4227-99FB-C5EC793C0B7D}" type="pres">
      <dgm:prSet presAssocID="{A092C12B-65E0-4D0C-A255-D6E345F38B3D}" presName="Name13" presStyleLbl="parChTrans1D2" presStyleIdx="2" presStyleCnt="5"/>
      <dgm:spPr/>
    </dgm:pt>
    <dgm:pt modelId="{D7DDAA7A-C5F4-4C8E-A5E5-3BB4DBB0383E}" type="pres">
      <dgm:prSet presAssocID="{DC03F9F3-21AA-402F-8473-04BF10396F74}" presName="childText" presStyleLbl="bgAcc1" presStyleIdx="2" presStyleCnt="5">
        <dgm:presLayoutVars>
          <dgm:bulletEnabled val="1"/>
        </dgm:presLayoutVars>
      </dgm:prSet>
      <dgm:spPr/>
    </dgm:pt>
    <dgm:pt modelId="{EDFBD624-1322-4344-BEDB-FB2167D00CFB}" type="pres">
      <dgm:prSet presAssocID="{C879B186-19D0-4799-8B2C-A41B9119AE39}" presName="Name13" presStyleLbl="parChTrans1D2" presStyleIdx="3" presStyleCnt="5"/>
      <dgm:spPr/>
    </dgm:pt>
    <dgm:pt modelId="{9B285548-675D-491A-9D12-13750D6081CB}" type="pres">
      <dgm:prSet presAssocID="{C968ED86-F543-481B-ABFD-CEE8B210681D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F111F7B-0E68-483F-9182-67713F206A58}" type="pres">
      <dgm:prSet presAssocID="{2F5328B4-4ACD-4F29-87CE-FF2E87D30C01}" presName="Name13" presStyleLbl="parChTrans1D2" presStyleIdx="4" presStyleCnt="5"/>
      <dgm:spPr/>
    </dgm:pt>
    <dgm:pt modelId="{3C1DFCE1-5595-4FCC-926A-1BA3CF35B14A}" type="pres">
      <dgm:prSet presAssocID="{982BDBAA-BAC5-44E6-885D-A79CF619BA8C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B45D508-8FFE-4713-AFCB-0409FA2147C4}" srcId="{DFB9BF1E-6282-4D33-9583-628A55A127ED}" destId="{982BDBAA-BAC5-44E6-885D-A79CF619BA8C}" srcOrd="2" destOrd="0" parTransId="{2F5328B4-4ACD-4F29-87CE-FF2E87D30C01}" sibTransId="{9D547241-669C-4ADC-B7B1-C00C7F974B73}"/>
    <dgm:cxn modelId="{68C301A1-8677-43F2-9B35-38E1B5BC2255}" type="presOf" srcId="{C879B186-19D0-4799-8B2C-A41B9119AE39}" destId="{EDFBD624-1322-4344-BEDB-FB2167D00CFB}" srcOrd="0" destOrd="0" presId="urn:microsoft.com/office/officeart/2005/8/layout/hierarchy3"/>
    <dgm:cxn modelId="{BD67B3CF-E23D-418F-95A4-D5ACF13D63CA}" type="presOf" srcId="{DFB9BF1E-6282-4D33-9583-628A55A127ED}" destId="{279381E0-D010-4AC3-973C-059CDF03648D}" srcOrd="0" destOrd="0" presId="urn:microsoft.com/office/officeart/2005/8/layout/hierarchy3"/>
    <dgm:cxn modelId="{0B31712D-F0CD-44CE-92B1-3F5C508A98EF}" type="presOf" srcId="{889ECD74-71D1-4684-B0DF-EC7180B642C8}" destId="{B628569A-657F-4EC0-A258-C69C884CE125}" srcOrd="0" destOrd="0" presId="urn:microsoft.com/office/officeart/2005/8/layout/hierarchy3"/>
    <dgm:cxn modelId="{D801DB00-71B5-4923-A744-BE70CD61255B}" type="presOf" srcId="{A092C12B-65E0-4D0C-A255-D6E345F38B3D}" destId="{C1CD2D51-92AC-4227-99FB-C5EC793C0B7D}" srcOrd="0" destOrd="0" presId="urn:microsoft.com/office/officeart/2005/8/layout/hierarchy3"/>
    <dgm:cxn modelId="{44C3AC57-BF09-42D8-8F8F-801C37D9E9A3}" type="presOf" srcId="{2F5328B4-4ACD-4F29-87CE-FF2E87D30C01}" destId="{6F111F7B-0E68-483F-9182-67713F206A58}" srcOrd="0" destOrd="0" presId="urn:microsoft.com/office/officeart/2005/8/layout/hierarchy3"/>
    <dgm:cxn modelId="{92C2BF0F-5B9C-45FF-ADE3-269025EEB651}" srcId="{DFB9BF1E-6282-4D33-9583-628A55A127ED}" destId="{DC03F9F3-21AA-402F-8473-04BF10396F74}" srcOrd="0" destOrd="0" parTransId="{A092C12B-65E0-4D0C-A255-D6E345F38B3D}" sibTransId="{F602D1C6-B3C3-4297-B948-6076435CC28B}"/>
    <dgm:cxn modelId="{04F13C2A-0B07-44A1-9A4C-E443215E250B}" type="presOf" srcId="{E25C520F-3AC5-4997-A375-D49EFEF32F72}" destId="{BAD8CC56-994F-4706-84B1-B6A090A6E990}" srcOrd="0" destOrd="0" presId="urn:microsoft.com/office/officeart/2005/8/layout/hierarchy3"/>
    <dgm:cxn modelId="{0C4BFDA0-1D99-4615-ABA0-FCB0E1AAFD90}" srcId="{6E3806F6-CE8D-4546-BEEE-9951A91EA2CE}" destId="{889ECD74-71D1-4684-B0DF-EC7180B642C8}" srcOrd="0" destOrd="0" parTransId="{08FE6748-64D2-495F-8452-E9ABFF06C490}" sibTransId="{C599BA16-98D5-41C5-9C77-5BC7A901CF41}"/>
    <dgm:cxn modelId="{F0A09755-AF81-431F-AEF7-7B322D9D3005}" srcId="{DFB9BF1E-6282-4D33-9583-628A55A127ED}" destId="{C968ED86-F543-481B-ABFD-CEE8B210681D}" srcOrd="1" destOrd="0" parTransId="{C879B186-19D0-4799-8B2C-A41B9119AE39}" sibTransId="{6F532AC7-F00B-4994-8DC2-E6D0833E1728}"/>
    <dgm:cxn modelId="{F5F46395-2A10-42D8-9574-D3AACA9DF883}" srcId="{6E3806F6-CE8D-4546-BEEE-9951A91EA2CE}" destId="{DFB9BF1E-6282-4D33-9583-628A55A127ED}" srcOrd="1" destOrd="0" parTransId="{1480F6B6-8574-4949-A90A-A2E6E3807F78}" sibTransId="{82C79F8D-9347-45E8-9827-B476B17BEFE2}"/>
    <dgm:cxn modelId="{0B38451B-8026-4279-BC02-C1C786344B38}" type="presOf" srcId="{889ECD74-71D1-4684-B0DF-EC7180B642C8}" destId="{38559FAA-B8DC-4922-8A00-9843CBD85D10}" srcOrd="1" destOrd="0" presId="urn:microsoft.com/office/officeart/2005/8/layout/hierarchy3"/>
    <dgm:cxn modelId="{1BB53CF8-21D6-4AAA-8CFA-0412CC7C735E}" type="presOf" srcId="{31EA3156-2608-4540-91DD-F46A73A35164}" destId="{4E8C79B3-2CAC-45ED-A8D8-FEB0DE8E1B60}" srcOrd="0" destOrd="0" presId="urn:microsoft.com/office/officeart/2005/8/layout/hierarchy3"/>
    <dgm:cxn modelId="{9F767FC6-4A88-4C33-B439-BFAEA2D6995E}" srcId="{889ECD74-71D1-4684-B0DF-EC7180B642C8}" destId="{34D91549-F68D-4DD3-833A-C603DDBF7101}" srcOrd="1" destOrd="0" parTransId="{31EA3156-2608-4540-91DD-F46A73A35164}" sibTransId="{F24CB8EA-1A38-4025-BE46-E3E7E39AFF49}"/>
    <dgm:cxn modelId="{779BCE07-EE2F-4901-B26C-E7968FB37088}" type="presOf" srcId="{C968ED86-F543-481B-ABFD-CEE8B210681D}" destId="{9B285548-675D-491A-9D12-13750D6081CB}" srcOrd="0" destOrd="0" presId="urn:microsoft.com/office/officeart/2005/8/layout/hierarchy3"/>
    <dgm:cxn modelId="{E39EC982-AA91-4E70-AEC5-E0CA6170A915}" type="presOf" srcId="{34D91549-F68D-4DD3-833A-C603DDBF7101}" destId="{B4BEA622-62E6-4B11-B38E-026079DF94BF}" srcOrd="0" destOrd="0" presId="urn:microsoft.com/office/officeart/2005/8/layout/hierarchy3"/>
    <dgm:cxn modelId="{622E6AB0-89BE-41E9-9048-C0B77599B39B}" srcId="{889ECD74-71D1-4684-B0DF-EC7180B642C8}" destId="{E25C520F-3AC5-4997-A375-D49EFEF32F72}" srcOrd="0" destOrd="0" parTransId="{6566C893-C316-466E-9C0A-CB91B84C3C8C}" sibTransId="{31405B29-F530-4CC1-9365-BD49028253F9}"/>
    <dgm:cxn modelId="{5E6AE4AB-63A1-49FA-A998-496EFE7E5AC3}" type="presOf" srcId="{DFB9BF1E-6282-4D33-9583-628A55A127ED}" destId="{13740713-3843-4382-B10C-B8479A0ABF69}" srcOrd="1" destOrd="0" presId="urn:microsoft.com/office/officeart/2005/8/layout/hierarchy3"/>
    <dgm:cxn modelId="{56E56B93-6193-4E5D-AACB-4315AEC9F2D4}" type="presOf" srcId="{6E3806F6-CE8D-4546-BEEE-9951A91EA2CE}" destId="{A61225B0-8B55-4A3A-8CAC-24ABCD1217E8}" srcOrd="0" destOrd="0" presId="urn:microsoft.com/office/officeart/2005/8/layout/hierarchy3"/>
    <dgm:cxn modelId="{2E919BA2-EBEE-4F02-A832-3729F2DB4C55}" type="presOf" srcId="{DC03F9F3-21AA-402F-8473-04BF10396F74}" destId="{D7DDAA7A-C5F4-4C8E-A5E5-3BB4DBB0383E}" srcOrd="0" destOrd="0" presId="urn:microsoft.com/office/officeart/2005/8/layout/hierarchy3"/>
    <dgm:cxn modelId="{95328073-B5FF-4049-BF37-FD8E2F54FFD5}" type="presOf" srcId="{6566C893-C316-466E-9C0A-CB91B84C3C8C}" destId="{8C41B479-E01C-41E7-8E3E-2C5F87FFDFE7}" srcOrd="0" destOrd="0" presId="urn:microsoft.com/office/officeart/2005/8/layout/hierarchy3"/>
    <dgm:cxn modelId="{A01A88C7-34E3-467D-842D-E9044CD8B881}" type="presOf" srcId="{982BDBAA-BAC5-44E6-885D-A79CF619BA8C}" destId="{3C1DFCE1-5595-4FCC-926A-1BA3CF35B14A}" srcOrd="0" destOrd="0" presId="urn:microsoft.com/office/officeart/2005/8/layout/hierarchy3"/>
    <dgm:cxn modelId="{DCCC57F8-8823-41E7-9C92-EB9F138967D6}" type="presParOf" srcId="{A61225B0-8B55-4A3A-8CAC-24ABCD1217E8}" destId="{64F5DA4F-D0EE-4AF4-A6E4-A25DD17D2141}" srcOrd="0" destOrd="0" presId="urn:microsoft.com/office/officeart/2005/8/layout/hierarchy3"/>
    <dgm:cxn modelId="{F3CE49CC-F5AD-438B-A854-987EA0FBFC23}" type="presParOf" srcId="{64F5DA4F-D0EE-4AF4-A6E4-A25DD17D2141}" destId="{7CCAD86F-9598-4D9F-AF43-85052E1B3105}" srcOrd="0" destOrd="0" presId="urn:microsoft.com/office/officeart/2005/8/layout/hierarchy3"/>
    <dgm:cxn modelId="{DA48DBFE-CB5D-48B5-98AE-6DB879CC3ACB}" type="presParOf" srcId="{7CCAD86F-9598-4D9F-AF43-85052E1B3105}" destId="{B628569A-657F-4EC0-A258-C69C884CE125}" srcOrd="0" destOrd="0" presId="urn:microsoft.com/office/officeart/2005/8/layout/hierarchy3"/>
    <dgm:cxn modelId="{1043BF6A-A1E5-4721-891A-61642CA06342}" type="presParOf" srcId="{7CCAD86F-9598-4D9F-AF43-85052E1B3105}" destId="{38559FAA-B8DC-4922-8A00-9843CBD85D10}" srcOrd="1" destOrd="0" presId="urn:microsoft.com/office/officeart/2005/8/layout/hierarchy3"/>
    <dgm:cxn modelId="{41613C67-D437-41E8-90F2-80584AA46BF7}" type="presParOf" srcId="{64F5DA4F-D0EE-4AF4-A6E4-A25DD17D2141}" destId="{DC295961-A23D-402A-9F3F-066C8AF9130A}" srcOrd="1" destOrd="0" presId="urn:microsoft.com/office/officeart/2005/8/layout/hierarchy3"/>
    <dgm:cxn modelId="{317A19EB-74AB-4E63-B5F9-91B5EF3BBF7D}" type="presParOf" srcId="{DC295961-A23D-402A-9F3F-066C8AF9130A}" destId="{8C41B479-E01C-41E7-8E3E-2C5F87FFDFE7}" srcOrd="0" destOrd="0" presId="urn:microsoft.com/office/officeart/2005/8/layout/hierarchy3"/>
    <dgm:cxn modelId="{9769DDC0-B81D-4DFD-86A3-49DC9DD76B23}" type="presParOf" srcId="{DC295961-A23D-402A-9F3F-066C8AF9130A}" destId="{BAD8CC56-994F-4706-84B1-B6A090A6E990}" srcOrd="1" destOrd="0" presId="urn:microsoft.com/office/officeart/2005/8/layout/hierarchy3"/>
    <dgm:cxn modelId="{7CA7496C-55FD-4798-B21F-1D9213BE4B4B}" type="presParOf" srcId="{DC295961-A23D-402A-9F3F-066C8AF9130A}" destId="{4E8C79B3-2CAC-45ED-A8D8-FEB0DE8E1B60}" srcOrd="2" destOrd="0" presId="urn:microsoft.com/office/officeart/2005/8/layout/hierarchy3"/>
    <dgm:cxn modelId="{5026C8ED-858F-4BA3-B43D-FE60E13EB26B}" type="presParOf" srcId="{DC295961-A23D-402A-9F3F-066C8AF9130A}" destId="{B4BEA622-62E6-4B11-B38E-026079DF94BF}" srcOrd="3" destOrd="0" presId="urn:microsoft.com/office/officeart/2005/8/layout/hierarchy3"/>
    <dgm:cxn modelId="{C24AE8E2-D04E-4758-A5AA-67F012055B21}" type="presParOf" srcId="{A61225B0-8B55-4A3A-8CAC-24ABCD1217E8}" destId="{121C5AAD-95F7-4F6E-9983-0DA62394248A}" srcOrd="1" destOrd="0" presId="urn:microsoft.com/office/officeart/2005/8/layout/hierarchy3"/>
    <dgm:cxn modelId="{670E1BF6-B85C-4807-91DD-9D99EC251C7C}" type="presParOf" srcId="{121C5AAD-95F7-4F6E-9983-0DA62394248A}" destId="{6A13C10A-C146-4A31-848C-3FAF96D13FEC}" srcOrd="0" destOrd="0" presId="urn:microsoft.com/office/officeart/2005/8/layout/hierarchy3"/>
    <dgm:cxn modelId="{FDD54B1D-8A0B-495C-A80A-FE530D96A780}" type="presParOf" srcId="{6A13C10A-C146-4A31-848C-3FAF96D13FEC}" destId="{279381E0-D010-4AC3-973C-059CDF03648D}" srcOrd="0" destOrd="0" presId="urn:microsoft.com/office/officeart/2005/8/layout/hierarchy3"/>
    <dgm:cxn modelId="{949EFEA6-3C99-4466-91A4-5183F8DE981E}" type="presParOf" srcId="{6A13C10A-C146-4A31-848C-3FAF96D13FEC}" destId="{13740713-3843-4382-B10C-B8479A0ABF69}" srcOrd="1" destOrd="0" presId="urn:microsoft.com/office/officeart/2005/8/layout/hierarchy3"/>
    <dgm:cxn modelId="{BBFF3A9C-BF0D-4D8C-B439-9DE107D09447}" type="presParOf" srcId="{121C5AAD-95F7-4F6E-9983-0DA62394248A}" destId="{316FB137-C5B4-47D5-ACF6-B274D25460BF}" srcOrd="1" destOrd="0" presId="urn:microsoft.com/office/officeart/2005/8/layout/hierarchy3"/>
    <dgm:cxn modelId="{A53D3F00-A6BA-44CE-8F5C-686F9B15CE82}" type="presParOf" srcId="{316FB137-C5B4-47D5-ACF6-B274D25460BF}" destId="{C1CD2D51-92AC-4227-99FB-C5EC793C0B7D}" srcOrd="0" destOrd="0" presId="urn:microsoft.com/office/officeart/2005/8/layout/hierarchy3"/>
    <dgm:cxn modelId="{B10A2238-9124-4CF1-B4A1-7C256C39AAB7}" type="presParOf" srcId="{316FB137-C5B4-47D5-ACF6-B274D25460BF}" destId="{D7DDAA7A-C5F4-4C8E-A5E5-3BB4DBB0383E}" srcOrd="1" destOrd="0" presId="urn:microsoft.com/office/officeart/2005/8/layout/hierarchy3"/>
    <dgm:cxn modelId="{4180A0C8-E412-4809-8491-30E8B32DC196}" type="presParOf" srcId="{316FB137-C5B4-47D5-ACF6-B274D25460BF}" destId="{EDFBD624-1322-4344-BEDB-FB2167D00CFB}" srcOrd="2" destOrd="0" presId="urn:microsoft.com/office/officeart/2005/8/layout/hierarchy3"/>
    <dgm:cxn modelId="{52BCFA07-E859-4050-B6C3-2F0F20F704F9}" type="presParOf" srcId="{316FB137-C5B4-47D5-ACF6-B274D25460BF}" destId="{9B285548-675D-491A-9D12-13750D6081CB}" srcOrd="3" destOrd="0" presId="urn:microsoft.com/office/officeart/2005/8/layout/hierarchy3"/>
    <dgm:cxn modelId="{4E2524A1-F617-477F-A602-FB424E84F102}" type="presParOf" srcId="{316FB137-C5B4-47D5-ACF6-B274D25460BF}" destId="{6F111F7B-0E68-483F-9182-67713F206A58}" srcOrd="4" destOrd="0" presId="urn:microsoft.com/office/officeart/2005/8/layout/hierarchy3"/>
    <dgm:cxn modelId="{8374004A-9FAD-4460-B7AA-DEB1992D7CB6}" type="presParOf" srcId="{316FB137-C5B4-47D5-ACF6-B274D25460BF}" destId="{3C1DFCE1-5595-4FCC-926A-1BA3CF35B14A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FE91C4-70AB-4711-85EC-5FCD6904C91F}">
      <dsp:nvSpPr>
        <dsp:cNvPr id="0" name=""/>
        <dsp:cNvSpPr/>
      </dsp:nvSpPr>
      <dsp:spPr>
        <a:xfrm rot="10800000">
          <a:off x="1844398" y="593306"/>
          <a:ext cx="6991256" cy="352191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53065" tIns="175260" rIns="327152" bIns="175260" numCol="1" spcCol="1270" anchor="ctr" anchorCtr="0">
          <a:noAutofit/>
        </a:bodyPr>
        <a:lstStyle/>
        <a:p>
          <a:pPr lvl="0" algn="just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600" kern="1200" dirty="0" smtClean="0"/>
            <a:t>El software es un término básico para hablar de las computadoras.</a:t>
          </a:r>
          <a:endParaRPr lang="es-MX" sz="4600" kern="1200" dirty="0"/>
        </a:p>
      </dsp:txBody>
      <dsp:txXfrm rot="10800000">
        <a:off x="2724876" y="593306"/>
        <a:ext cx="6110778" cy="3521911"/>
      </dsp:txXfrm>
    </dsp:sp>
    <dsp:sp modelId="{F56ACCCF-01CA-45D7-9F3B-89D2A6029E4A}">
      <dsp:nvSpPr>
        <dsp:cNvPr id="0" name=""/>
        <dsp:cNvSpPr/>
      </dsp:nvSpPr>
      <dsp:spPr>
        <a:xfrm flipV="1">
          <a:off x="1677512" y="2299391"/>
          <a:ext cx="333771" cy="109742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5000" r="-3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FE91C4-70AB-4711-85EC-5FCD6904C91F}">
      <dsp:nvSpPr>
        <dsp:cNvPr id="0" name=""/>
        <dsp:cNvSpPr/>
      </dsp:nvSpPr>
      <dsp:spPr>
        <a:xfrm rot="10800000">
          <a:off x="1828866" y="593306"/>
          <a:ext cx="6991256" cy="352191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53065" tIns="137160" rIns="256032" bIns="137160" numCol="1" spcCol="1270" anchor="ctr" anchorCtr="0">
          <a:noAutofit/>
        </a:bodyPr>
        <a:lstStyle/>
        <a:p>
          <a:pPr lvl="0" algn="just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600" kern="1200" dirty="0" smtClean="0"/>
            <a:t>Son las partes intangibles o lógicas de la computadora.</a:t>
          </a:r>
        </a:p>
        <a:p>
          <a:pPr lvl="0" algn="just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600" kern="1200" dirty="0" smtClean="0"/>
            <a:t>Es decir no se pueden tocar pero si se pueden ver.</a:t>
          </a:r>
          <a:endParaRPr lang="es-MX" sz="3600" kern="1200" dirty="0"/>
        </a:p>
      </dsp:txBody>
      <dsp:txXfrm rot="10800000">
        <a:off x="2709344" y="593306"/>
        <a:ext cx="6110778" cy="3521911"/>
      </dsp:txXfrm>
    </dsp:sp>
    <dsp:sp modelId="{F56ACCCF-01CA-45D7-9F3B-89D2A6029E4A}">
      <dsp:nvSpPr>
        <dsp:cNvPr id="0" name=""/>
        <dsp:cNvSpPr/>
      </dsp:nvSpPr>
      <dsp:spPr>
        <a:xfrm>
          <a:off x="1693044" y="2331405"/>
          <a:ext cx="271645" cy="45714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5000" r="-3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FE91C4-70AB-4711-85EC-5FCD6904C91F}">
      <dsp:nvSpPr>
        <dsp:cNvPr id="0" name=""/>
        <dsp:cNvSpPr/>
      </dsp:nvSpPr>
      <dsp:spPr>
        <a:xfrm rot="10800000">
          <a:off x="2060423" y="593306"/>
          <a:ext cx="6991256" cy="352191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53065" tIns="209550" rIns="391160" bIns="209550" numCol="1" spcCol="1270" anchor="ctr" anchorCtr="0">
          <a:noAutofit/>
        </a:bodyPr>
        <a:lstStyle/>
        <a:p>
          <a:pPr lvl="0" algn="just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5500" kern="1200" dirty="0" smtClean="0"/>
            <a:t>Como programas, ideas o algoritmos.</a:t>
          </a:r>
          <a:endParaRPr lang="es-MX" sz="5500" kern="1200" dirty="0"/>
        </a:p>
      </dsp:txBody>
      <dsp:txXfrm rot="10800000">
        <a:off x="2940901" y="593306"/>
        <a:ext cx="6110778" cy="3521911"/>
      </dsp:txXfrm>
    </dsp:sp>
    <dsp:sp modelId="{F56ACCCF-01CA-45D7-9F3B-89D2A6029E4A}">
      <dsp:nvSpPr>
        <dsp:cNvPr id="0" name=""/>
        <dsp:cNvSpPr/>
      </dsp:nvSpPr>
      <dsp:spPr>
        <a:xfrm>
          <a:off x="1461487" y="2121094"/>
          <a:ext cx="1197872" cy="466336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5000" r="-3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28569A-657F-4EC0-A258-C69C884CE125}">
      <dsp:nvSpPr>
        <dsp:cNvPr id="0" name=""/>
        <dsp:cNvSpPr/>
      </dsp:nvSpPr>
      <dsp:spPr>
        <a:xfrm>
          <a:off x="2429712" y="1677"/>
          <a:ext cx="1904255" cy="95212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Adquisición</a:t>
          </a:r>
          <a:endParaRPr lang="es-MX" sz="2900" kern="1200" dirty="0"/>
        </a:p>
      </dsp:txBody>
      <dsp:txXfrm>
        <a:off x="2457599" y="29564"/>
        <a:ext cx="1848481" cy="896353"/>
      </dsp:txXfrm>
    </dsp:sp>
    <dsp:sp modelId="{8C41B479-E01C-41E7-8E3E-2C5F87FFDFE7}">
      <dsp:nvSpPr>
        <dsp:cNvPr id="0" name=""/>
        <dsp:cNvSpPr/>
      </dsp:nvSpPr>
      <dsp:spPr>
        <a:xfrm>
          <a:off x="2620137" y="953805"/>
          <a:ext cx="190425" cy="714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4095"/>
              </a:lnTo>
              <a:lnTo>
                <a:pt x="190425" y="7140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D8CC56-994F-4706-84B1-B6A090A6E990}">
      <dsp:nvSpPr>
        <dsp:cNvPr id="0" name=""/>
        <dsp:cNvSpPr/>
      </dsp:nvSpPr>
      <dsp:spPr>
        <a:xfrm>
          <a:off x="2810563" y="1191837"/>
          <a:ext cx="1523404" cy="9521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Libre</a:t>
          </a:r>
          <a:endParaRPr lang="es-MX" sz="2500" kern="1200" dirty="0"/>
        </a:p>
      </dsp:txBody>
      <dsp:txXfrm>
        <a:off x="2838450" y="1219724"/>
        <a:ext cx="1467630" cy="896353"/>
      </dsp:txXfrm>
    </dsp:sp>
    <dsp:sp modelId="{4E8C79B3-2CAC-45ED-A8D8-FEB0DE8E1B60}">
      <dsp:nvSpPr>
        <dsp:cNvPr id="0" name=""/>
        <dsp:cNvSpPr/>
      </dsp:nvSpPr>
      <dsp:spPr>
        <a:xfrm>
          <a:off x="2620137" y="953805"/>
          <a:ext cx="190425" cy="19042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4255"/>
              </a:lnTo>
              <a:lnTo>
                <a:pt x="190425" y="19042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BEA622-62E6-4B11-B38E-026079DF94BF}">
      <dsp:nvSpPr>
        <dsp:cNvPr id="0" name=""/>
        <dsp:cNvSpPr/>
      </dsp:nvSpPr>
      <dsp:spPr>
        <a:xfrm>
          <a:off x="2810563" y="2381997"/>
          <a:ext cx="1523404" cy="9521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Comercial</a:t>
          </a:r>
          <a:endParaRPr lang="es-MX" sz="2500" kern="1200" dirty="0"/>
        </a:p>
      </dsp:txBody>
      <dsp:txXfrm>
        <a:off x="2838450" y="2409884"/>
        <a:ext cx="1467630" cy="896353"/>
      </dsp:txXfrm>
    </dsp:sp>
    <dsp:sp modelId="{279381E0-D010-4AC3-973C-059CDF03648D}">
      <dsp:nvSpPr>
        <dsp:cNvPr id="0" name=""/>
        <dsp:cNvSpPr/>
      </dsp:nvSpPr>
      <dsp:spPr>
        <a:xfrm>
          <a:off x="4810031" y="1677"/>
          <a:ext cx="1904255" cy="95212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900" kern="1200" dirty="0" smtClean="0"/>
            <a:t>Función</a:t>
          </a:r>
          <a:endParaRPr lang="es-MX" sz="2900" kern="1200" dirty="0"/>
        </a:p>
      </dsp:txBody>
      <dsp:txXfrm>
        <a:off x="4837918" y="29564"/>
        <a:ext cx="1848481" cy="896353"/>
      </dsp:txXfrm>
    </dsp:sp>
    <dsp:sp modelId="{C1CD2D51-92AC-4227-99FB-C5EC793C0B7D}">
      <dsp:nvSpPr>
        <dsp:cNvPr id="0" name=""/>
        <dsp:cNvSpPr/>
      </dsp:nvSpPr>
      <dsp:spPr>
        <a:xfrm>
          <a:off x="5000457" y="953805"/>
          <a:ext cx="190425" cy="714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4095"/>
              </a:lnTo>
              <a:lnTo>
                <a:pt x="190425" y="7140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DDAA7A-C5F4-4C8E-A5E5-3BB4DBB0383E}">
      <dsp:nvSpPr>
        <dsp:cNvPr id="0" name=""/>
        <dsp:cNvSpPr/>
      </dsp:nvSpPr>
      <dsp:spPr>
        <a:xfrm>
          <a:off x="5190883" y="1191837"/>
          <a:ext cx="1523404" cy="952127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Base o Sistemas</a:t>
          </a:r>
          <a:endParaRPr lang="es-MX" sz="2500" kern="1200" dirty="0"/>
        </a:p>
      </dsp:txBody>
      <dsp:txXfrm>
        <a:off x="5218770" y="1219724"/>
        <a:ext cx="1467630" cy="896353"/>
      </dsp:txXfrm>
    </dsp:sp>
    <dsp:sp modelId="{EDFBD624-1322-4344-BEDB-FB2167D00CFB}">
      <dsp:nvSpPr>
        <dsp:cNvPr id="0" name=""/>
        <dsp:cNvSpPr/>
      </dsp:nvSpPr>
      <dsp:spPr>
        <a:xfrm>
          <a:off x="5000457" y="953805"/>
          <a:ext cx="190425" cy="19042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4255"/>
              </a:lnTo>
              <a:lnTo>
                <a:pt x="190425" y="19042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285548-675D-491A-9D12-13750D6081CB}">
      <dsp:nvSpPr>
        <dsp:cNvPr id="0" name=""/>
        <dsp:cNvSpPr/>
      </dsp:nvSpPr>
      <dsp:spPr>
        <a:xfrm>
          <a:off x="5190883" y="2381997"/>
          <a:ext cx="1523404" cy="952127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Aplicación</a:t>
          </a:r>
          <a:endParaRPr lang="es-MX" sz="2500" kern="1200" dirty="0"/>
        </a:p>
      </dsp:txBody>
      <dsp:txXfrm>
        <a:off x="5218770" y="2409884"/>
        <a:ext cx="1467630" cy="896353"/>
      </dsp:txXfrm>
    </dsp:sp>
    <dsp:sp modelId="{6F111F7B-0E68-483F-9182-67713F206A58}">
      <dsp:nvSpPr>
        <dsp:cNvPr id="0" name=""/>
        <dsp:cNvSpPr/>
      </dsp:nvSpPr>
      <dsp:spPr>
        <a:xfrm>
          <a:off x="5000457" y="953805"/>
          <a:ext cx="190425" cy="30944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4415"/>
              </a:lnTo>
              <a:lnTo>
                <a:pt x="190425" y="3094415"/>
              </a:lnTo>
            </a:path>
          </a:pathLst>
        </a:custGeom>
        <a:noFill/>
        <a:ln w="25400" cap="flat" cmpd="sng" algn="ctr">
          <a:solidFill>
            <a:schemeClr val="accent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hemeClr val="accent2"/>
        </a:lnRef>
        <a:fillRef idx="0">
          <a:schemeClr val="accent2"/>
        </a:fillRef>
        <a:effectRef idx="1">
          <a:schemeClr val="accent2"/>
        </a:effectRef>
        <a:fontRef idx="minor">
          <a:schemeClr val="tx1"/>
        </a:fontRef>
      </dsp:style>
    </dsp:sp>
    <dsp:sp modelId="{3C1DFCE1-5595-4FCC-926A-1BA3CF35B14A}">
      <dsp:nvSpPr>
        <dsp:cNvPr id="0" name=""/>
        <dsp:cNvSpPr/>
      </dsp:nvSpPr>
      <dsp:spPr>
        <a:xfrm>
          <a:off x="5190883" y="3572157"/>
          <a:ext cx="1523404" cy="952127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err="1" smtClean="0"/>
            <a:t>Utileria</a:t>
          </a:r>
          <a:endParaRPr lang="es-MX" sz="2500" kern="1200" dirty="0"/>
        </a:p>
      </dsp:txBody>
      <dsp:txXfrm>
        <a:off x="5218770" y="3600044"/>
        <a:ext cx="1467630" cy="8963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F3837-F7A6-4B6A-96E9-EBAFF67F345D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24C32-5CCF-4747-BFCD-817CE5319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063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19/01/2016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INFORMÁTICA I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Internet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M,A,E, </a:t>
            </a:r>
            <a:r>
              <a:rPr lang="es-MX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Veronica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Márquez 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 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León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 Enero.-Junio 2016</a:t>
            </a:r>
            <a:endParaRPr lang="es-MX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Software</a:t>
            </a:r>
            <a:r>
              <a:rPr lang="es-MX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 algn="ctr">
              <a:lnSpc>
                <a:spcPct val="90000"/>
              </a:lnSpc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Abstract:</a:t>
            </a:r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 algn="ctr">
              <a:lnSpc>
                <a:spcPct val="90000"/>
              </a:lnSpc>
              <a:buNone/>
            </a:pPr>
            <a:r>
              <a:rPr lang="fr-FR" sz="5900" b="1" dirty="0" smtClean="0"/>
              <a:t>Show the basic </a:t>
            </a:r>
            <a:r>
              <a:rPr lang="fr-FR" sz="5900" b="1" dirty="0" err="1" smtClean="0"/>
              <a:t>kind</a:t>
            </a:r>
            <a:r>
              <a:rPr lang="fr-FR" sz="5900" b="1" dirty="0" smtClean="0"/>
              <a:t> of Software.</a:t>
            </a:r>
            <a:endParaRPr lang="fr-FR" sz="5900" b="1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 algn="ctr"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endParaRPr lang="es-MX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s-MX" dirty="0" smtClean="0"/>
              <a:t>Software</a:t>
            </a:r>
            <a:endParaRPr lang="es-MX" dirty="0" smtClean="0"/>
          </a:p>
          <a:p>
            <a:r>
              <a:rPr lang="es-MX" dirty="0" smtClean="0"/>
              <a:t>Sistemas</a:t>
            </a:r>
          </a:p>
          <a:p>
            <a:r>
              <a:rPr lang="es-MX" dirty="0" smtClean="0"/>
              <a:t>Aplicación</a:t>
            </a:r>
          </a:p>
          <a:p>
            <a:r>
              <a:rPr lang="es-MX" dirty="0" smtClean="0"/>
              <a:t>Utilería</a:t>
            </a:r>
            <a:endParaRPr lang="es-MX" dirty="0" smtClean="0"/>
          </a:p>
          <a:p>
            <a:endParaRPr lang="es-MX" dirty="0" smtClean="0"/>
          </a:p>
          <a:p>
            <a:pPr marL="0" indent="0">
              <a:buNone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dirty="0" smtClean="0"/>
              <a:t>INTRODUCCION</a:t>
            </a:r>
            <a:endParaRPr lang="es-MX" dirty="0"/>
          </a:p>
        </p:txBody>
      </p:sp>
      <p:graphicFrame>
        <p:nvGraphicFramePr>
          <p:cNvPr id="19" name="Marcador de contenido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2021309"/>
              </p:ext>
            </p:extLst>
          </p:nvPr>
        </p:nvGraphicFramePr>
        <p:xfrm>
          <a:off x="-1044624" y="1417638"/>
          <a:ext cx="10513168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dirty="0" smtClean="0"/>
              <a:t>Software</a:t>
            </a:r>
            <a:endParaRPr lang="es-MX" dirty="0"/>
          </a:p>
        </p:txBody>
      </p:sp>
      <p:graphicFrame>
        <p:nvGraphicFramePr>
          <p:cNvPr id="19" name="Marcador de contenido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4422897"/>
              </p:ext>
            </p:extLst>
          </p:nvPr>
        </p:nvGraphicFramePr>
        <p:xfrm>
          <a:off x="-1044624" y="1417638"/>
          <a:ext cx="10513168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2715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dirty="0" smtClean="0"/>
              <a:t>Software</a:t>
            </a:r>
            <a:endParaRPr lang="es-MX" dirty="0"/>
          </a:p>
        </p:txBody>
      </p:sp>
      <p:graphicFrame>
        <p:nvGraphicFramePr>
          <p:cNvPr id="19" name="Marcador de contenido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290783"/>
              </p:ext>
            </p:extLst>
          </p:nvPr>
        </p:nvGraphicFramePr>
        <p:xfrm>
          <a:off x="-1044624" y="1417638"/>
          <a:ext cx="10513168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4992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565212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Tipos de software según: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9061612"/>
              </p:ext>
            </p:extLst>
          </p:nvPr>
        </p:nvGraphicFramePr>
        <p:xfrm>
          <a:off x="0" y="1600200"/>
          <a:ext cx="91440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6" name="5 Conector recto"/>
          <p:cNvCxnSpPr/>
          <p:nvPr/>
        </p:nvCxnSpPr>
        <p:spPr>
          <a:xfrm>
            <a:off x="6732240" y="4221088"/>
            <a:ext cx="50405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6732240" y="4725144"/>
            <a:ext cx="50405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7236296" y="3861048"/>
            <a:ext cx="1440160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General</a:t>
            </a:r>
            <a:endParaRPr lang="es-MX" dirty="0"/>
          </a:p>
        </p:txBody>
      </p:sp>
      <p:sp>
        <p:nvSpPr>
          <p:cNvPr id="10" name="9 Rectángulo"/>
          <p:cNvSpPr/>
          <p:nvPr/>
        </p:nvSpPr>
        <p:spPr>
          <a:xfrm>
            <a:off x="7236296" y="4509120"/>
            <a:ext cx="1440160" cy="5040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Específico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4796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Software según función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MX" dirty="0" smtClean="0"/>
              <a:t>Base o sistemas: Son los programas fundamentales para que el equipo de cómputo funcione. </a:t>
            </a:r>
            <a:r>
              <a:rPr lang="es-MX" dirty="0"/>
              <a:t>s el software que nos permite tener una interacción con nuestro hardware, es decir, es el sistema operativo. </a:t>
            </a:r>
            <a:endParaRPr lang="es-MX" dirty="0" smtClean="0"/>
          </a:p>
          <a:p>
            <a:pPr algn="just"/>
            <a:r>
              <a:rPr lang="es-MX" dirty="0" smtClean="0"/>
              <a:t>Aplicación: Son los programas que ayudan al usuario a realizar actividades diarias.</a:t>
            </a:r>
            <a:r>
              <a:rPr lang="es-MX" dirty="0"/>
              <a:t> </a:t>
            </a:r>
            <a:endParaRPr lang="es-MX" dirty="0"/>
          </a:p>
          <a:p>
            <a:pPr algn="just"/>
            <a:r>
              <a:rPr lang="es-MX" dirty="0" smtClean="0"/>
              <a:t>Utilería: Son los programas que dan ayuda al usuario a dar mantenimiento al equipo de cómputo.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225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5868144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Software según adquisición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Libre: Se puede obtener e instalar de forma gratuita.</a:t>
            </a:r>
          </a:p>
          <a:p>
            <a:pPr algn="just"/>
            <a:r>
              <a:rPr lang="es-MX" dirty="0" smtClean="0"/>
              <a:t>Comercial: Para obtener e instalar se necesita pagar una licencia que otorga un número de identificación.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9749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pPr algn="l"/>
            <a:r>
              <a:rPr lang="es-MX" dirty="0" smtClean="0"/>
              <a:t>REFERENCIAS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/>
              <a:t>http://informaticaxp.net/clasificacion-y-tipos-de-software#</a:t>
            </a:r>
            <a:endParaRPr lang="es-MX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195</Words>
  <Application>Microsoft Office PowerPoint</Application>
  <PresentationFormat>Presentación en pantalla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Tema: Software  </vt:lpstr>
      <vt:lpstr>INTRODUCCION</vt:lpstr>
      <vt:lpstr>Software</vt:lpstr>
      <vt:lpstr>Software</vt:lpstr>
      <vt:lpstr>Tipos de software según:</vt:lpstr>
      <vt:lpstr>Software según función </vt:lpstr>
      <vt:lpstr>Software según adquisición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VeroMDL</cp:lastModifiedBy>
  <cp:revision>39</cp:revision>
  <dcterms:created xsi:type="dcterms:W3CDTF">2014-07-09T15:06:15Z</dcterms:created>
  <dcterms:modified xsi:type="dcterms:W3CDTF">2016-01-19T17:02:09Z</dcterms:modified>
</cp:coreProperties>
</file>