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3" r:id="rId8"/>
    <p:sldId id="268" r:id="rId9"/>
    <p:sldId id="267" r:id="rId10"/>
    <p:sldId id="266" r:id="rId11"/>
    <p:sldId id="265" r:id="rId12"/>
    <p:sldId id="262" r:id="rId13"/>
    <p:sldId id="272" r:id="rId14"/>
    <p:sldId id="271" r:id="rId15"/>
    <p:sldId id="269" r:id="rId16"/>
    <p:sldId id="273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27/05/2017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27/05/2017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27/05/2017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27/05/2017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27/05/2017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Innova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Normas ISO en Investigación de Mercados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LEM. Christian Olvera Altamira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Enero-Junio 2017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>En </a:t>
            </a:r>
            <a:r>
              <a:rPr lang="fr-FR" dirty="0" err="1" smtClean="0"/>
              <a:t>Investigación</a:t>
            </a:r>
            <a:r>
              <a:rPr lang="fr-FR" dirty="0" smtClean="0"/>
              <a:t> de </a:t>
            </a:r>
            <a:r>
              <a:rPr lang="fr-FR" dirty="0" err="1" smtClean="0"/>
              <a:t>Mercados</a:t>
            </a:r>
            <a:r>
              <a:rPr lang="fr-FR" dirty="0" smtClean="0"/>
              <a:t>, </a:t>
            </a:r>
            <a:r>
              <a:rPr lang="fr-FR" dirty="0" err="1" smtClean="0"/>
              <a:t>opinión</a:t>
            </a:r>
            <a:r>
              <a:rPr lang="fr-FR" dirty="0" smtClean="0"/>
              <a:t> e </a:t>
            </a:r>
            <a:r>
              <a:rPr lang="fr-FR" dirty="0" err="1" smtClean="0"/>
              <a:t>investigación</a:t>
            </a:r>
            <a:r>
              <a:rPr lang="fr-FR" dirty="0" smtClean="0"/>
              <a:t> social existe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norma</a:t>
            </a:r>
            <a:r>
              <a:rPr lang="fr-FR" dirty="0" smtClean="0"/>
              <a:t> </a:t>
            </a:r>
            <a:r>
              <a:rPr lang="fr-FR" dirty="0" err="1" smtClean="0"/>
              <a:t>específica</a:t>
            </a:r>
            <a:r>
              <a:rPr lang="fr-FR" dirty="0" smtClean="0"/>
              <a:t> para la </a:t>
            </a:r>
            <a:r>
              <a:rPr lang="fr-FR" dirty="0" err="1" smtClean="0"/>
              <a:t>certificación</a:t>
            </a:r>
            <a:r>
              <a:rPr lang="fr-FR" dirty="0" smtClean="0"/>
              <a:t> de </a:t>
            </a:r>
            <a:r>
              <a:rPr lang="fr-FR" dirty="0" err="1" smtClean="0"/>
              <a:t>sistemas</a:t>
            </a:r>
            <a:r>
              <a:rPr lang="fr-FR" dirty="0" smtClean="0"/>
              <a:t> de </a:t>
            </a:r>
            <a:r>
              <a:rPr lang="fr-FR" dirty="0" err="1" smtClean="0"/>
              <a:t>gestión</a:t>
            </a:r>
            <a:r>
              <a:rPr lang="fr-FR" dirty="0" smtClean="0"/>
              <a:t> de </a:t>
            </a:r>
            <a:r>
              <a:rPr lang="fr-FR" dirty="0" err="1" smtClean="0"/>
              <a:t>calidad</a:t>
            </a:r>
            <a:r>
              <a:rPr lang="fr-FR" dirty="0" smtClean="0"/>
              <a:t> en las </a:t>
            </a:r>
            <a:r>
              <a:rPr lang="fr-FR" dirty="0" err="1" smtClean="0"/>
              <a:t>empresas</a:t>
            </a:r>
            <a:r>
              <a:rPr lang="fr-FR" dirty="0" smtClean="0"/>
              <a:t> </a:t>
            </a:r>
            <a:r>
              <a:rPr lang="fr-FR" dirty="0" err="1" smtClean="0"/>
              <a:t>llamada</a:t>
            </a:r>
            <a:r>
              <a:rPr lang="fr-FR" dirty="0" smtClean="0"/>
              <a:t> ISO 20252, con </a:t>
            </a:r>
            <a:r>
              <a:rPr lang="fr-FR" dirty="0" err="1" smtClean="0"/>
              <a:t>alcance</a:t>
            </a:r>
            <a:r>
              <a:rPr lang="fr-FR" dirty="0" smtClean="0"/>
              <a:t> para clientes, </a:t>
            </a:r>
            <a:r>
              <a:rPr lang="fr-FR" dirty="0" err="1" smtClean="0"/>
              <a:t>consumidores</a:t>
            </a:r>
            <a:r>
              <a:rPr lang="fr-FR" dirty="0" smtClean="0"/>
              <a:t> y </a:t>
            </a:r>
            <a:r>
              <a:rPr lang="fr-FR" dirty="0" err="1" smtClean="0"/>
              <a:t>competidores</a:t>
            </a:r>
            <a:r>
              <a:rPr lang="fr-FR" dirty="0" smtClean="0"/>
              <a:t>.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50681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fr-FR" dirty="0" smtClean="0"/>
              <a:t>	</a:t>
            </a:r>
          </a:p>
          <a:p>
            <a:pPr algn="just">
              <a:lnSpc>
                <a:spcPct val="90000"/>
              </a:lnSpc>
              <a:buNone/>
            </a:pPr>
            <a:r>
              <a:rPr lang="fr-FR" dirty="0"/>
              <a:t>	</a:t>
            </a:r>
            <a:r>
              <a:rPr lang="fr-FR" dirty="0" smtClean="0"/>
              <a:t>La </a:t>
            </a:r>
            <a:r>
              <a:rPr lang="fr-FR" dirty="0" err="1" smtClean="0"/>
              <a:t>terminología</a:t>
            </a:r>
            <a:r>
              <a:rPr lang="fr-FR" dirty="0" smtClean="0"/>
              <a:t> y los </a:t>
            </a:r>
            <a:r>
              <a:rPr lang="fr-FR" dirty="0" err="1" smtClean="0"/>
              <a:t>requisitos</a:t>
            </a:r>
            <a:r>
              <a:rPr lang="fr-FR" dirty="0" smtClean="0"/>
              <a:t> de </a:t>
            </a:r>
            <a:r>
              <a:rPr lang="fr-FR" dirty="0" err="1" smtClean="0"/>
              <a:t>servicio</a:t>
            </a:r>
            <a:r>
              <a:rPr lang="fr-FR" dirty="0" smtClean="0"/>
              <a:t> es el </a:t>
            </a:r>
            <a:r>
              <a:rPr lang="fr-FR" dirty="0" err="1" smtClean="0"/>
              <a:t>nuevo</a:t>
            </a:r>
            <a:r>
              <a:rPr lang="fr-FR" dirty="0" smtClean="0"/>
              <a:t> </a:t>
            </a:r>
            <a:r>
              <a:rPr lang="fr-FR" dirty="0" err="1" smtClean="0"/>
              <a:t>estandar</a:t>
            </a:r>
            <a:r>
              <a:rPr lang="fr-FR" dirty="0" smtClean="0"/>
              <a:t> </a:t>
            </a:r>
            <a:r>
              <a:rPr lang="fr-FR" dirty="0" err="1" smtClean="0"/>
              <a:t>internacional</a:t>
            </a:r>
            <a:r>
              <a:rPr lang="fr-FR" dirty="0" smtClean="0"/>
              <a:t> que une y </a:t>
            </a:r>
            <a:r>
              <a:rPr lang="fr-FR" dirty="0" err="1" smtClean="0"/>
              <a:t>sustituye</a:t>
            </a:r>
            <a:r>
              <a:rPr lang="fr-FR" dirty="0" smtClean="0"/>
              <a:t> a las </a:t>
            </a:r>
            <a:r>
              <a:rPr lang="fr-FR" dirty="0" err="1" smtClean="0"/>
              <a:t>normas</a:t>
            </a:r>
            <a:r>
              <a:rPr lang="fr-FR" dirty="0" smtClean="0"/>
              <a:t> </a:t>
            </a:r>
            <a:r>
              <a:rPr lang="fr-FR" dirty="0" err="1" smtClean="0"/>
              <a:t>nacionales</a:t>
            </a:r>
            <a:r>
              <a:rPr lang="fr-FR" dirty="0" smtClean="0"/>
              <a:t> </a:t>
            </a:r>
            <a:r>
              <a:rPr lang="fr-FR" dirty="0" err="1" smtClean="0"/>
              <a:t>existentes</a:t>
            </a:r>
            <a:r>
              <a:rPr lang="fr-FR" dirty="0" smtClean="0"/>
              <a:t> y </a:t>
            </a:r>
            <a:r>
              <a:rPr lang="fr-FR" dirty="0" err="1" smtClean="0"/>
              <a:t>establece</a:t>
            </a:r>
            <a:r>
              <a:rPr lang="fr-FR" dirty="0" smtClean="0"/>
              <a:t> un </a:t>
            </a:r>
            <a:r>
              <a:rPr lang="fr-FR" dirty="0" err="1" smtClean="0"/>
              <a:t>nivel</a:t>
            </a:r>
            <a:r>
              <a:rPr lang="fr-FR" dirty="0" smtClean="0"/>
              <a:t> </a:t>
            </a:r>
            <a:r>
              <a:rPr lang="fr-FR" dirty="0" err="1" smtClean="0"/>
              <a:t>común</a:t>
            </a:r>
            <a:r>
              <a:rPr lang="fr-FR" dirty="0" smtClean="0"/>
              <a:t> de </a:t>
            </a:r>
            <a:r>
              <a:rPr lang="fr-FR" dirty="0" err="1" smtClean="0"/>
              <a:t>calidad</a:t>
            </a:r>
            <a:r>
              <a:rPr lang="fr-FR" dirty="0" smtClean="0"/>
              <a:t> para </a:t>
            </a:r>
            <a:r>
              <a:rPr lang="fr-FR" dirty="0" err="1" smtClean="0"/>
              <a:t>estudios</a:t>
            </a:r>
            <a:r>
              <a:rPr lang="fr-FR" dirty="0" smtClean="0"/>
              <a:t> de </a:t>
            </a:r>
            <a:r>
              <a:rPr lang="fr-FR" dirty="0" err="1" smtClean="0"/>
              <a:t>mercado</a:t>
            </a:r>
            <a:r>
              <a:rPr lang="fr-FR" dirty="0" smtClean="0"/>
              <a:t> a </a:t>
            </a:r>
            <a:r>
              <a:rPr lang="fr-FR" dirty="0" err="1" smtClean="0"/>
              <a:t>nivel</a:t>
            </a:r>
            <a:r>
              <a:rPr lang="fr-FR" dirty="0" smtClean="0"/>
              <a:t> </a:t>
            </a:r>
            <a:r>
              <a:rPr lang="fr-FR" dirty="0" err="1" smtClean="0"/>
              <a:t>mundial</a:t>
            </a:r>
            <a:r>
              <a:rPr lang="fr-FR" dirty="0" smtClean="0"/>
              <a:t>.</a:t>
            </a: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51844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fr-FR" dirty="0" smtClean="0"/>
              <a:t>	Es </a:t>
            </a:r>
            <a:r>
              <a:rPr lang="fr-FR" dirty="0" err="1" smtClean="0"/>
              <a:t>impulsada</a:t>
            </a:r>
            <a:r>
              <a:rPr lang="fr-FR" dirty="0" smtClean="0"/>
              <a:t> </a:t>
            </a:r>
            <a:r>
              <a:rPr lang="fr-FR" dirty="0" err="1" smtClean="0"/>
              <a:t>por</a:t>
            </a:r>
            <a:r>
              <a:rPr lang="fr-FR" dirty="0" smtClean="0"/>
              <a:t> la </a:t>
            </a:r>
            <a:r>
              <a:rPr lang="fr-FR" dirty="0" err="1" smtClean="0"/>
              <a:t>industria</a:t>
            </a:r>
            <a:r>
              <a:rPr lang="fr-FR" dirty="0" smtClean="0"/>
              <a:t> de </a:t>
            </a:r>
            <a:r>
              <a:rPr lang="fr-FR" dirty="0" err="1" smtClean="0"/>
              <a:t>investigación</a:t>
            </a:r>
            <a:r>
              <a:rPr lang="fr-FR" dirty="0" smtClean="0"/>
              <a:t> de </a:t>
            </a:r>
            <a:r>
              <a:rPr lang="fr-FR" dirty="0" err="1" smtClean="0"/>
              <a:t>mercado</a:t>
            </a:r>
            <a:r>
              <a:rPr lang="fr-FR" dirty="0" smtClean="0"/>
              <a:t> global y </a:t>
            </a:r>
            <a:r>
              <a:rPr lang="fr-FR" dirty="0" err="1" smtClean="0"/>
              <a:t>por</a:t>
            </a:r>
            <a:r>
              <a:rPr lang="fr-FR" dirty="0" smtClean="0"/>
              <a:t> </a:t>
            </a:r>
            <a:r>
              <a:rPr lang="fr-FR" dirty="0" err="1" smtClean="0"/>
              <a:t>asociaciones</a:t>
            </a:r>
            <a:r>
              <a:rPr lang="fr-FR" dirty="0" smtClean="0"/>
              <a:t> </a:t>
            </a:r>
            <a:r>
              <a:rPr lang="fr-FR" dirty="0" err="1" smtClean="0"/>
              <a:t>profesionales</a:t>
            </a:r>
            <a:r>
              <a:rPr lang="fr-FR" dirty="0" smtClean="0"/>
              <a:t> y </a:t>
            </a:r>
            <a:r>
              <a:rPr lang="fr-FR" dirty="0" err="1" smtClean="0"/>
              <a:t>comerciales</a:t>
            </a:r>
            <a:r>
              <a:rPr lang="fr-FR" dirty="0" smtClean="0"/>
              <a:t>, </a:t>
            </a:r>
            <a:r>
              <a:rPr lang="fr-FR" dirty="0" err="1" smtClean="0"/>
              <a:t>incluida</a:t>
            </a:r>
            <a:r>
              <a:rPr lang="fr-FR" dirty="0" smtClean="0"/>
              <a:t> la Sociedad </a:t>
            </a:r>
            <a:r>
              <a:rPr lang="fr-FR" dirty="0" err="1" smtClean="0"/>
              <a:t>Europea</a:t>
            </a:r>
            <a:r>
              <a:rPr lang="fr-FR" dirty="0" smtClean="0"/>
              <a:t> para la </a:t>
            </a:r>
            <a:r>
              <a:rPr lang="fr-FR" dirty="0" err="1" smtClean="0"/>
              <a:t>Investigación</a:t>
            </a:r>
            <a:r>
              <a:rPr lang="fr-FR" dirty="0" smtClean="0"/>
              <a:t> de </a:t>
            </a:r>
            <a:r>
              <a:rPr lang="fr-FR" dirty="0" err="1" smtClean="0"/>
              <a:t>Mercado</a:t>
            </a:r>
            <a:r>
              <a:rPr lang="fr-FR" dirty="0" smtClean="0"/>
              <a:t> y </a:t>
            </a:r>
            <a:r>
              <a:rPr lang="fr-FR" dirty="0" err="1" smtClean="0"/>
              <a:t>Opinión</a:t>
            </a:r>
            <a:r>
              <a:rPr lang="fr-FR" dirty="0" smtClean="0"/>
              <a:t> (</a:t>
            </a:r>
            <a:r>
              <a:rPr lang="fr-FR" dirty="0" err="1" smtClean="0"/>
              <a:t>Esomar</a:t>
            </a:r>
            <a:r>
              <a:rPr lang="fr-FR" dirty="0" smtClean="0"/>
              <a:t>) y la </a:t>
            </a:r>
            <a:r>
              <a:rPr lang="fr-FR" dirty="0" err="1" smtClean="0"/>
              <a:t>Asociación</a:t>
            </a:r>
            <a:r>
              <a:rPr lang="fr-FR" dirty="0" smtClean="0"/>
              <a:t> de </a:t>
            </a:r>
            <a:r>
              <a:rPr lang="fr-FR" dirty="0" err="1" smtClean="0"/>
              <a:t>Estándares</a:t>
            </a:r>
            <a:r>
              <a:rPr lang="fr-FR" dirty="0" smtClean="0"/>
              <a:t> de </a:t>
            </a:r>
            <a:r>
              <a:rPr lang="fr-FR" dirty="0" err="1" smtClean="0"/>
              <a:t>Calidad</a:t>
            </a:r>
            <a:r>
              <a:rPr lang="fr-FR" dirty="0" smtClean="0"/>
              <a:t> (MRQSA).</a:t>
            </a:r>
          </a:p>
          <a:p>
            <a:pPr algn="just"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4641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fr-FR" dirty="0" smtClean="0"/>
              <a:t>	Las </a:t>
            </a:r>
            <a:r>
              <a:rPr lang="fr-FR" dirty="0" err="1" smtClean="0"/>
              <a:t>diferencias</a:t>
            </a:r>
            <a:r>
              <a:rPr lang="fr-FR" dirty="0" smtClean="0"/>
              <a:t> culturales, sociales y de </a:t>
            </a:r>
            <a:r>
              <a:rPr lang="fr-FR" dirty="0" err="1" smtClean="0"/>
              <a:t>comportamiento</a:t>
            </a:r>
            <a:r>
              <a:rPr lang="fr-FR" dirty="0" smtClean="0"/>
              <a:t> entre </a:t>
            </a:r>
            <a:r>
              <a:rPr lang="fr-FR" dirty="0" err="1" smtClean="0"/>
              <a:t>países</a:t>
            </a:r>
            <a:r>
              <a:rPr lang="fr-FR" dirty="0" smtClean="0"/>
              <a:t> </a:t>
            </a:r>
            <a:r>
              <a:rPr lang="fr-FR" dirty="0" err="1" smtClean="0"/>
              <a:t>hace</a:t>
            </a:r>
            <a:r>
              <a:rPr lang="fr-FR" dirty="0" smtClean="0"/>
              <a:t> que </a:t>
            </a:r>
            <a:r>
              <a:rPr lang="fr-FR" dirty="0" err="1" smtClean="0"/>
              <a:t>sea</a:t>
            </a:r>
            <a:r>
              <a:rPr lang="fr-FR" dirty="0" smtClean="0"/>
              <a:t> </a:t>
            </a:r>
            <a:r>
              <a:rPr lang="fr-FR" dirty="0" err="1" smtClean="0"/>
              <a:t>muy</a:t>
            </a:r>
            <a:r>
              <a:rPr lang="fr-FR" dirty="0" smtClean="0"/>
              <a:t> </a:t>
            </a:r>
            <a:r>
              <a:rPr lang="fr-FR" dirty="0" err="1" smtClean="0"/>
              <a:t>difícil</a:t>
            </a:r>
            <a:r>
              <a:rPr lang="fr-FR" dirty="0" smtClean="0"/>
              <a:t> </a:t>
            </a:r>
            <a:r>
              <a:rPr lang="fr-FR" dirty="0" err="1" smtClean="0"/>
              <a:t>estandarizar</a:t>
            </a:r>
            <a:r>
              <a:rPr lang="fr-FR" dirty="0" smtClean="0"/>
              <a:t> </a:t>
            </a:r>
            <a:r>
              <a:rPr lang="fr-FR" dirty="0" err="1" smtClean="0"/>
              <a:t>normas</a:t>
            </a:r>
            <a:r>
              <a:rPr lang="fr-FR" dirty="0" smtClean="0"/>
              <a:t> </a:t>
            </a:r>
            <a:r>
              <a:rPr lang="fr-FR" dirty="0" err="1" smtClean="0"/>
              <a:t>internacionales</a:t>
            </a:r>
            <a:r>
              <a:rPr lang="fr-FR" dirty="0" smtClean="0"/>
              <a:t>.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5813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fr-FR" dirty="0" smtClean="0"/>
              <a:t>La </a:t>
            </a:r>
            <a:r>
              <a:rPr lang="fr-FR" dirty="0" err="1"/>
              <a:t>implantación</a:t>
            </a:r>
            <a:r>
              <a:rPr lang="fr-FR" dirty="0"/>
              <a:t> y </a:t>
            </a:r>
            <a:r>
              <a:rPr lang="fr-FR" dirty="0" err="1"/>
              <a:t>certificación</a:t>
            </a:r>
            <a:r>
              <a:rPr lang="fr-FR" dirty="0"/>
              <a:t> de un </a:t>
            </a:r>
            <a:r>
              <a:rPr lang="fr-FR" dirty="0" err="1"/>
              <a:t>sistema</a:t>
            </a:r>
            <a:r>
              <a:rPr lang="fr-FR" dirty="0"/>
              <a:t> de </a:t>
            </a:r>
            <a:r>
              <a:rPr lang="fr-FR" dirty="0" err="1"/>
              <a:t>gestión</a:t>
            </a:r>
            <a:r>
              <a:rPr lang="fr-FR" dirty="0"/>
              <a:t> de </a:t>
            </a:r>
            <a:r>
              <a:rPr lang="fr-FR" dirty="0" err="1"/>
              <a:t>calidad</a:t>
            </a:r>
            <a:r>
              <a:rPr lang="fr-FR" dirty="0"/>
              <a:t> </a:t>
            </a:r>
            <a:r>
              <a:rPr lang="fr-FR" dirty="0" err="1"/>
              <a:t>basado</a:t>
            </a:r>
            <a:r>
              <a:rPr lang="fr-FR" dirty="0"/>
              <a:t> en ISO 20252 </a:t>
            </a:r>
            <a:r>
              <a:rPr lang="fr-FR" dirty="0" err="1"/>
              <a:t>permite</a:t>
            </a:r>
            <a:r>
              <a:rPr lang="fr-FR" dirty="0"/>
              <a:t> </a:t>
            </a:r>
            <a:r>
              <a:rPr lang="fr-FR" dirty="0" err="1"/>
              <a:t>regular</a:t>
            </a:r>
            <a:r>
              <a:rPr lang="fr-FR" dirty="0"/>
              <a:t> </a:t>
            </a:r>
            <a:r>
              <a:rPr lang="fr-FR" dirty="0" err="1"/>
              <a:t>estas</a:t>
            </a:r>
            <a:r>
              <a:rPr lang="fr-FR" dirty="0"/>
              <a:t> </a:t>
            </a:r>
            <a:r>
              <a:rPr lang="fr-FR" dirty="0" err="1" smtClean="0"/>
              <a:t>diferencias</a:t>
            </a:r>
            <a:r>
              <a:rPr lang="fr-FR" dirty="0" smtClean="0"/>
              <a:t> y </a:t>
            </a:r>
            <a:r>
              <a:rPr lang="fr-FR" dirty="0" err="1" smtClean="0"/>
              <a:t>llevar</a:t>
            </a:r>
            <a:r>
              <a:rPr lang="fr-FR" dirty="0" smtClean="0"/>
              <a:t> a </a:t>
            </a:r>
            <a:r>
              <a:rPr lang="fr-FR" dirty="0" err="1" smtClean="0"/>
              <a:t>cabo</a:t>
            </a:r>
            <a:r>
              <a:rPr lang="fr-FR" dirty="0" smtClean="0"/>
              <a:t> </a:t>
            </a:r>
            <a:r>
              <a:rPr lang="fr-FR" dirty="0" err="1" smtClean="0"/>
              <a:t>estudios</a:t>
            </a:r>
            <a:r>
              <a:rPr lang="fr-FR" dirty="0" smtClean="0"/>
              <a:t> de </a:t>
            </a:r>
            <a:r>
              <a:rPr lang="fr-FR" dirty="0" err="1" smtClean="0"/>
              <a:t>investigación</a:t>
            </a:r>
            <a:r>
              <a:rPr lang="fr-FR" dirty="0" smtClean="0"/>
              <a:t> </a:t>
            </a:r>
            <a:r>
              <a:rPr lang="fr-FR" dirty="0" err="1" smtClean="0"/>
              <a:t>transfronterizos</a:t>
            </a:r>
            <a:r>
              <a:rPr lang="fr-FR" dirty="0" smtClean="0"/>
              <a:t> en </a:t>
            </a:r>
            <a:r>
              <a:rPr lang="fr-FR" dirty="0" err="1" smtClean="0"/>
              <a:t>varios</a:t>
            </a:r>
            <a:r>
              <a:rPr lang="fr-FR" dirty="0" smtClean="0"/>
              <a:t> </a:t>
            </a:r>
            <a:r>
              <a:rPr lang="fr-FR" dirty="0" err="1" smtClean="0"/>
              <a:t>países</a:t>
            </a:r>
            <a:r>
              <a:rPr lang="fr-FR" dirty="0" smtClean="0"/>
              <a:t>, con la </a:t>
            </a:r>
            <a:r>
              <a:rPr lang="fr-FR" dirty="0" err="1" smtClean="0"/>
              <a:t>garantía</a:t>
            </a:r>
            <a:r>
              <a:rPr lang="fr-FR" dirty="0" smtClean="0"/>
              <a:t> de que los </a:t>
            </a:r>
            <a:r>
              <a:rPr lang="fr-FR" dirty="0" err="1" smtClean="0"/>
              <a:t>procedimientos</a:t>
            </a:r>
            <a:r>
              <a:rPr lang="fr-FR" dirty="0" smtClean="0"/>
              <a:t> de </a:t>
            </a:r>
            <a:r>
              <a:rPr lang="fr-FR" dirty="0" err="1" smtClean="0"/>
              <a:t>trabajo</a:t>
            </a:r>
            <a:r>
              <a:rPr lang="fr-FR" dirty="0" smtClean="0"/>
              <a:t> son compatibles.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7644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 algn="just"/>
            <a:r>
              <a:rPr lang="es-MX" dirty="0"/>
              <a:t>Aplica a organizaciones que realizan investigaciones, tanto a nivel nacional como internacional. (Marina, 2011)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7167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ES" b="1" dirty="0"/>
              <a:t> </a:t>
            </a:r>
            <a:r>
              <a:rPr lang="es-ES" b="1" dirty="0" smtClean="0"/>
              <a:t>   Bibliografía</a:t>
            </a:r>
            <a:endParaRPr lang="es-MX" b="1" dirty="0"/>
          </a:p>
          <a:p>
            <a:r>
              <a:rPr lang="es-ES" dirty="0"/>
              <a:t>Marina, I. A. (2011). </a:t>
            </a:r>
            <a:r>
              <a:rPr lang="es-ES" i="1" dirty="0"/>
              <a:t>Innovación en Investigación de Mercados.</a:t>
            </a:r>
            <a:r>
              <a:rPr lang="es-ES" dirty="0"/>
              <a:t> Bogotá: </a:t>
            </a:r>
            <a:r>
              <a:rPr lang="es-ES" dirty="0" err="1"/>
              <a:t>Alfaomega</a:t>
            </a:r>
            <a:r>
              <a:rPr lang="es-ES" dirty="0"/>
              <a:t>.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307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Tema</a:t>
            </a:r>
            <a:r>
              <a:rPr lang="fr-F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:</a:t>
            </a:r>
            <a:br>
              <a:rPr lang="fr-F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</a:br>
            <a:r>
              <a:rPr lang="fr-F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Normas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 ISO en </a:t>
            </a:r>
            <a:r>
              <a:rPr lang="fr-F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Investigación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 de </a:t>
            </a:r>
            <a:r>
              <a:rPr lang="fr-F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Mercados</a:t>
            </a:r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/>
            </a:r>
            <a:b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</a:br>
            <a:endParaRPr lang="es-MX" sz="36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Abstract:</a:t>
            </a:r>
          </a:p>
          <a:p>
            <a:pPr algn="just">
              <a:lnSpc>
                <a:spcPct val="90000"/>
              </a:lnSpc>
              <a:buNone/>
            </a:pPr>
            <a:r>
              <a:rPr lang="fr-FR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dirty="0" smtClean="0">
                <a:latin typeface="+mj-lt"/>
                <a:cs typeface="Arial" pitchFamily="34" charset="0"/>
              </a:rPr>
              <a:t>	I</a:t>
            </a:r>
            <a:r>
              <a:rPr lang="en-US" dirty="0" smtClean="0">
                <a:latin typeface="+mj-lt"/>
                <a:cs typeface="Arial" pitchFamily="34" charset="0"/>
              </a:rPr>
              <a:t>SO </a:t>
            </a:r>
            <a:r>
              <a:rPr lang="en-US" dirty="0">
                <a:latin typeface="+mj-lt"/>
                <a:cs typeface="Arial" pitchFamily="34" charset="0"/>
              </a:rPr>
              <a:t>is a topic that is used to refer to a set of established international standards for quality systems. These standards can be applied practically in any company, from product manufacturers, to service providers</a:t>
            </a:r>
            <a:r>
              <a:rPr lang="en-US" dirty="0" smtClean="0">
                <a:latin typeface="+mj-lt"/>
                <a:cs typeface="Arial" pitchFamily="34" charset="0"/>
              </a:rPr>
              <a:t>.</a:t>
            </a:r>
            <a:endParaRPr lang="fr-FR" dirty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fr-FR" dirty="0" err="1" smtClean="0">
                <a:cs typeface="Arial" pitchFamily="34" charset="0"/>
              </a:rPr>
              <a:t>Standars</a:t>
            </a:r>
            <a:r>
              <a:rPr lang="fr-FR" dirty="0" smtClean="0">
                <a:cs typeface="Arial" pitchFamily="34" charset="0"/>
              </a:rPr>
              <a:t>, </a:t>
            </a:r>
            <a:r>
              <a:rPr lang="fr-FR" dirty="0" err="1" smtClean="0">
                <a:cs typeface="Arial" pitchFamily="34" charset="0"/>
              </a:rPr>
              <a:t>quality</a:t>
            </a:r>
            <a:r>
              <a:rPr lang="fr-FR" dirty="0" smtClean="0">
                <a:cs typeface="Arial" pitchFamily="34" charset="0"/>
              </a:rPr>
              <a:t>, </a:t>
            </a:r>
            <a:r>
              <a:rPr lang="fr-FR" dirty="0" err="1" smtClean="0">
                <a:cs typeface="Arial" pitchFamily="34" charset="0"/>
              </a:rPr>
              <a:t>systems</a:t>
            </a:r>
            <a:r>
              <a:rPr lang="fr-FR" dirty="0" smtClean="0">
                <a:cs typeface="Arial" pitchFamily="34" charset="0"/>
              </a:rPr>
              <a:t>, </a:t>
            </a:r>
            <a:r>
              <a:rPr lang="fr-FR" dirty="0" err="1" smtClean="0">
                <a:cs typeface="Arial" pitchFamily="34" charset="0"/>
              </a:rPr>
              <a:t>company</a:t>
            </a:r>
            <a:r>
              <a:rPr lang="fr-FR" dirty="0" smtClean="0">
                <a:cs typeface="Arial" pitchFamily="34" charset="0"/>
              </a:rPr>
              <a:t>, </a:t>
            </a:r>
            <a:r>
              <a:rPr lang="fr-FR" dirty="0" err="1" smtClean="0">
                <a:cs typeface="Arial" pitchFamily="34" charset="0"/>
              </a:rPr>
              <a:t>product</a:t>
            </a:r>
            <a:r>
              <a:rPr lang="fr-FR" dirty="0" smtClean="0">
                <a:cs typeface="Arial" pitchFamily="34" charset="0"/>
              </a:rPr>
              <a:t>, service.</a:t>
            </a:r>
            <a:endParaRPr lang="es-MX" dirty="0"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b="1" dirty="0" smtClean="0"/>
              <a:t>NORMAS ISO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La norma ISO, es un termino que se utiliza para referirse a una serie de normas internacionales establecidas para sistemas de calidad. 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Estas pueden aplicarse tanto en productos como en servicios.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fr-FR" dirty="0" smtClean="0"/>
              <a:t>	</a:t>
            </a:r>
          </a:p>
          <a:p>
            <a:pPr algn="just">
              <a:lnSpc>
                <a:spcPct val="90000"/>
              </a:lnSpc>
              <a:buNone/>
            </a:pPr>
            <a:r>
              <a:rPr lang="fr-FR" dirty="0" smtClean="0"/>
              <a:t>	La </a:t>
            </a:r>
            <a:r>
              <a:rPr lang="fr-FR" dirty="0" err="1" smtClean="0"/>
              <a:t>serie</a:t>
            </a:r>
            <a:r>
              <a:rPr lang="fr-FR" dirty="0" smtClean="0"/>
              <a:t> de </a:t>
            </a:r>
            <a:r>
              <a:rPr lang="fr-FR" dirty="0" err="1" smtClean="0"/>
              <a:t>normas</a:t>
            </a:r>
            <a:r>
              <a:rPr lang="fr-FR" dirty="0" smtClean="0"/>
              <a:t> ISO </a:t>
            </a:r>
            <a:r>
              <a:rPr lang="fr-FR" dirty="0" err="1" smtClean="0"/>
              <a:t>consta</a:t>
            </a:r>
            <a:r>
              <a:rPr lang="fr-FR" dirty="0" smtClean="0"/>
              <a:t> de </a:t>
            </a:r>
            <a:r>
              <a:rPr lang="fr-FR" dirty="0" err="1" smtClean="0"/>
              <a:t>requisitos</a:t>
            </a:r>
            <a:r>
              <a:rPr lang="fr-FR" dirty="0" smtClean="0"/>
              <a:t> y directrices que </a:t>
            </a:r>
            <a:r>
              <a:rPr lang="fr-FR" dirty="0" err="1" smtClean="0"/>
              <a:t>permiten</a:t>
            </a:r>
            <a:r>
              <a:rPr lang="fr-FR" dirty="0" smtClean="0"/>
              <a:t> </a:t>
            </a:r>
            <a:r>
              <a:rPr lang="fr-FR" dirty="0" err="1" smtClean="0"/>
              <a:t>establecer</a:t>
            </a:r>
            <a:r>
              <a:rPr lang="fr-FR" dirty="0" smtClean="0"/>
              <a:t> y </a:t>
            </a:r>
            <a:r>
              <a:rPr lang="fr-FR" dirty="0" err="1" smtClean="0"/>
              <a:t>mantener</a:t>
            </a:r>
            <a:r>
              <a:rPr lang="fr-FR" dirty="0" smtClean="0"/>
              <a:t> un </a:t>
            </a:r>
            <a:r>
              <a:rPr lang="fr-FR" dirty="0" err="1" smtClean="0"/>
              <a:t>sistema</a:t>
            </a:r>
            <a:r>
              <a:rPr lang="fr-FR" dirty="0" smtClean="0"/>
              <a:t> de </a:t>
            </a:r>
            <a:r>
              <a:rPr lang="fr-FR" dirty="0" err="1" smtClean="0"/>
              <a:t>calidad</a:t>
            </a:r>
            <a:r>
              <a:rPr lang="fr-FR" dirty="0" smtClean="0"/>
              <a:t> en las </a:t>
            </a:r>
            <a:r>
              <a:rPr lang="fr-FR" dirty="0" err="1" smtClean="0"/>
              <a:t>compañías</a:t>
            </a:r>
            <a:r>
              <a:rPr lang="fr-FR" dirty="0" smtClean="0"/>
              <a:t>.</a:t>
            </a:r>
          </a:p>
          <a:p>
            <a:pPr algn="just">
              <a:lnSpc>
                <a:spcPct val="90000"/>
              </a:lnSpc>
              <a:buNone/>
            </a:pPr>
            <a:endParaRPr lang="fr-FR" dirty="0" smtClean="0"/>
          </a:p>
          <a:p>
            <a:pPr algn="just">
              <a:lnSpc>
                <a:spcPct val="90000"/>
              </a:lnSpc>
              <a:buNone/>
            </a:pPr>
            <a:r>
              <a:rPr lang="fr-FR" dirty="0" smtClean="0"/>
              <a:t>	Se centra en los </a:t>
            </a:r>
            <a:r>
              <a:rPr lang="fr-FR" dirty="0" err="1" smtClean="0"/>
              <a:t>procesos</a:t>
            </a:r>
            <a:r>
              <a:rPr lang="fr-FR" dirty="0" smtClean="0"/>
              <a:t> </a:t>
            </a:r>
            <a:r>
              <a:rPr lang="fr-FR" dirty="0" err="1" smtClean="0"/>
              <a:t>sustantivos</a:t>
            </a:r>
            <a:r>
              <a:rPr lang="fr-FR" dirty="0" smtClean="0"/>
              <a:t>, es </a:t>
            </a:r>
            <a:r>
              <a:rPr lang="fr-FR" dirty="0" err="1" smtClean="0"/>
              <a:t>decir</a:t>
            </a:r>
            <a:r>
              <a:rPr lang="fr-FR" dirty="0" smtClean="0"/>
              <a:t>, en la forma en la que se </a:t>
            </a:r>
            <a:r>
              <a:rPr lang="fr-FR" dirty="0" err="1" smtClean="0"/>
              <a:t>produce</a:t>
            </a:r>
            <a:r>
              <a:rPr lang="fr-FR" dirty="0" smtClean="0"/>
              <a:t>.</a:t>
            </a:r>
            <a:endParaRPr lang="fr-FR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fr-FR" dirty="0" smtClean="0"/>
              <a:t>	</a:t>
            </a:r>
            <a:r>
              <a:rPr lang="fr-FR" dirty="0" err="1" smtClean="0"/>
              <a:t>Requieren</a:t>
            </a:r>
            <a:r>
              <a:rPr lang="fr-FR" dirty="0" smtClean="0"/>
              <a:t> </a:t>
            </a:r>
            <a:r>
              <a:rPr lang="fr-FR" dirty="0" err="1" smtClean="0"/>
              <a:t>sistemas</a:t>
            </a:r>
            <a:r>
              <a:rPr lang="fr-FR" dirty="0" smtClean="0"/>
              <a:t> </a:t>
            </a:r>
            <a:r>
              <a:rPr lang="fr-FR" dirty="0" err="1" smtClean="0"/>
              <a:t>documentados</a:t>
            </a:r>
            <a:r>
              <a:rPr lang="fr-FR" dirty="0" smtClean="0"/>
              <a:t> que </a:t>
            </a:r>
            <a:r>
              <a:rPr lang="fr-FR" dirty="0" err="1" smtClean="0"/>
              <a:t>permitan</a:t>
            </a:r>
            <a:r>
              <a:rPr lang="fr-FR" dirty="0" smtClean="0"/>
              <a:t> </a:t>
            </a:r>
            <a:r>
              <a:rPr lang="fr-FR" dirty="0" err="1" smtClean="0"/>
              <a:t>controlar</a:t>
            </a:r>
            <a:r>
              <a:rPr lang="fr-FR" dirty="0" smtClean="0"/>
              <a:t> los </a:t>
            </a:r>
            <a:r>
              <a:rPr lang="fr-FR" dirty="0" err="1" smtClean="0"/>
              <a:t>procesos</a:t>
            </a:r>
            <a:r>
              <a:rPr lang="fr-FR" dirty="0" smtClean="0"/>
              <a:t> que se </a:t>
            </a:r>
            <a:r>
              <a:rPr lang="fr-FR" dirty="0" err="1" smtClean="0"/>
              <a:t>utilizan</a:t>
            </a:r>
            <a:r>
              <a:rPr lang="fr-FR" dirty="0" smtClean="0"/>
              <a:t> para </a:t>
            </a:r>
            <a:r>
              <a:rPr lang="fr-FR" dirty="0" err="1" smtClean="0"/>
              <a:t>desarrollar</a:t>
            </a:r>
            <a:r>
              <a:rPr lang="fr-FR" dirty="0" smtClean="0"/>
              <a:t> y </a:t>
            </a:r>
            <a:r>
              <a:rPr lang="fr-FR" dirty="0" err="1" smtClean="0"/>
              <a:t>fabricar</a:t>
            </a:r>
            <a:r>
              <a:rPr lang="fr-FR" dirty="0" smtClean="0"/>
              <a:t> los </a:t>
            </a:r>
            <a:r>
              <a:rPr lang="fr-FR" dirty="0" err="1" smtClean="0"/>
              <a:t>productos</a:t>
            </a:r>
            <a:r>
              <a:rPr lang="fr-FR" dirty="0" smtClean="0"/>
              <a:t>.</a:t>
            </a:r>
          </a:p>
          <a:p>
            <a:pPr algn="just">
              <a:lnSpc>
                <a:spcPct val="90000"/>
              </a:lnSpc>
              <a:buNone/>
            </a:pPr>
            <a:endParaRPr lang="fr-FR" dirty="0"/>
          </a:p>
          <a:p>
            <a:pPr algn="just">
              <a:lnSpc>
                <a:spcPct val="90000"/>
              </a:lnSpc>
              <a:buNone/>
            </a:pPr>
            <a:r>
              <a:rPr lang="fr-FR" dirty="0" smtClean="0"/>
              <a:t>	</a:t>
            </a:r>
            <a:r>
              <a:rPr lang="fr-FR" dirty="0" err="1" smtClean="0"/>
              <a:t>Estos</a:t>
            </a:r>
            <a:r>
              <a:rPr lang="fr-FR" dirty="0" smtClean="0"/>
              <a:t> </a:t>
            </a:r>
            <a:r>
              <a:rPr lang="fr-FR" dirty="0" err="1" smtClean="0"/>
              <a:t>tipos</a:t>
            </a:r>
            <a:r>
              <a:rPr lang="fr-FR" dirty="0" smtClean="0"/>
              <a:t> de </a:t>
            </a:r>
            <a:r>
              <a:rPr lang="fr-FR" dirty="0" err="1" smtClean="0"/>
              <a:t>normas</a:t>
            </a:r>
            <a:r>
              <a:rPr lang="fr-FR" dirty="0" smtClean="0"/>
              <a:t>, se </a:t>
            </a:r>
            <a:r>
              <a:rPr lang="fr-FR" dirty="0" err="1" smtClean="0"/>
              <a:t>fundamentan</a:t>
            </a:r>
            <a:r>
              <a:rPr lang="fr-FR" dirty="0" smtClean="0"/>
              <a:t> en la </a:t>
            </a:r>
            <a:r>
              <a:rPr lang="fr-FR" dirty="0" err="1" smtClean="0"/>
              <a:t>idea</a:t>
            </a:r>
            <a:r>
              <a:rPr lang="fr-FR" dirty="0" smtClean="0"/>
              <a:t> de que </a:t>
            </a:r>
            <a:r>
              <a:rPr lang="fr-FR" dirty="0" err="1" smtClean="0"/>
              <a:t>hay</a:t>
            </a:r>
            <a:r>
              <a:rPr lang="fr-FR" dirty="0" smtClean="0"/>
              <a:t> </a:t>
            </a:r>
            <a:r>
              <a:rPr lang="fr-FR" dirty="0" err="1" smtClean="0"/>
              <a:t>ciertos</a:t>
            </a:r>
            <a:r>
              <a:rPr lang="fr-FR" dirty="0" smtClean="0"/>
              <a:t> </a:t>
            </a:r>
            <a:r>
              <a:rPr lang="fr-FR" dirty="0" err="1" smtClean="0"/>
              <a:t>elementos</a:t>
            </a:r>
            <a:r>
              <a:rPr lang="fr-FR" dirty="0" smtClean="0"/>
              <a:t> que </a:t>
            </a:r>
            <a:r>
              <a:rPr lang="fr-FR" dirty="0" err="1" smtClean="0"/>
              <a:t>todo</a:t>
            </a:r>
            <a:r>
              <a:rPr lang="fr-FR" dirty="0" smtClean="0"/>
              <a:t> </a:t>
            </a:r>
            <a:r>
              <a:rPr lang="fr-FR" dirty="0" err="1" smtClean="0"/>
              <a:t>sistema</a:t>
            </a:r>
            <a:r>
              <a:rPr lang="fr-FR" dirty="0" smtClean="0"/>
              <a:t> de </a:t>
            </a:r>
            <a:r>
              <a:rPr lang="fr-FR" dirty="0" err="1" smtClean="0"/>
              <a:t>calidad</a:t>
            </a:r>
            <a:r>
              <a:rPr lang="fr-FR" dirty="0" smtClean="0"/>
              <a:t> </a:t>
            </a:r>
            <a:r>
              <a:rPr lang="fr-FR" dirty="0" err="1" smtClean="0"/>
              <a:t>debe</a:t>
            </a:r>
            <a:r>
              <a:rPr lang="fr-FR" dirty="0" smtClean="0"/>
              <a:t> </a:t>
            </a:r>
            <a:r>
              <a:rPr lang="fr-FR" dirty="0" err="1" smtClean="0"/>
              <a:t>tener</a:t>
            </a:r>
            <a:r>
              <a:rPr lang="fr-FR" dirty="0" smtClean="0"/>
              <a:t> </a:t>
            </a:r>
            <a:r>
              <a:rPr lang="fr-FR" dirty="0" err="1" smtClean="0"/>
              <a:t>bajo</a:t>
            </a:r>
            <a:r>
              <a:rPr lang="fr-FR" dirty="0" smtClean="0"/>
              <a:t> control.</a:t>
            </a: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464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Esto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con el fin de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garantizar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que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los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productos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servicios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calidad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fabriquen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forma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consistente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y a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tiempo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83116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endParaRPr lang="fr-FR" dirty="0" smtClean="0"/>
          </a:p>
          <a:p>
            <a:pPr marL="0" indent="0" algn="just">
              <a:lnSpc>
                <a:spcPct val="90000"/>
              </a:lnSpc>
              <a:buNone/>
            </a:pPr>
            <a:r>
              <a:rPr lang="fr-FR" dirty="0" smtClean="0"/>
              <a:t>La </a:t>
            </a:r>
            <a:r>
              <a:rPr lang="fr-FR" dirty="0" err="1" smtClean="0"/>
              <a:t>serie</a:t>
            </a:r>
            <a:r>
              <a:rPr lang="fr-FR" dirty="0" smtClean="0"/>
              <a:t> ISO 9000 </a:t>
            </a:r>
            <a:r>
              <a:rPr lang="fr-FR" dirty="0" err="1" smtClean="0"/>
              <a:t>fue</a:t>
            </a:r>
            <a:r>
              <a:rPr lang="fr-FR" dirty="0" smtClean="0"/>
              <a:t> </a:t>
            </a:r>
            <a:r>
              <a:rPr lang="fr-FR" dirty="0" err="1" smtClean="0"/>
              <a:t>creada</a:t>
            </a:r>
            <a:r>
              <a:rPr lang="fr-FR" dirty="0" smtClean="0"/>
              <a:t> </a:t>
            </a:r>
            <a:r>
              <a:rPr lang="fr-FR" dirty="0" err="1" smtClean="0"/>
              <a:t>por</a:t>
            </a:r>
            <a:r>
              <a:rPr lang="fr-FR" dirty="0" smtClean="0"/>
              <a:t> comités </a:t>
            </a:r>
            <a:r>
              <a:rPr lang="fr-FR" dirty="0" err="1" smtClean="0"/>
              <a:t>integrados</a:t>
            </a:r>
            <a:r>
              <a:rPr lang="fr-FR" dirty="0" smtClean="0"/>
              <a:t> </a:t>
            </a:r>
            <a:r>
              <a:rPr lang="fr-FR" dirty="0" err="1" smtClean="0"/>
              <a:t>por</a:t>
            </a:r>
            <a:r>
              <a:rPr lang="fr-FR" dirty="0" smtClean="0"/>
              <a:t> </a:t>
            </a:r>
            <a:r>
              <a:rPr lang="fr-FR" dirty="0" err="1" smtClean="0"/>
              <a:t>representantes</a:t>
            </a:r>
            <a:r>
              <a:rPr lang="fr-FR" dirty="0" smtClean="0"/>
              <a:t> de 27 </a:t>
            </a:r>
            <a:r>
              <a:rPr lang="fr-FR" dirty="0" err="1" smtClean="0"/>
              <a:t>países</a:t>
            </a:r>
            <a:r>
              <a:rPr lang="fr-FR" dirty="0" smtClean="0"/>
              <a:t>, los </a:t>
            </a:r>
            <a:r>
              <a:rPr lang="fr-FR" dirty="0" err="1" smtClean="0"/>
              <a:t>cuales</a:t>
            </a:r>
            <a:r>
              <a:rPr lang="fr-FR" dirty="0" smtClean="0"/>
              <a:t> a su </a:t>
            </a:r>
            <a:r>
              <a:rPr lang="fr-FR" dirty="0" err="1" smtClean="0"/>
              <a:t>vez</a:t>
            </a:r>
            <a:r>
              <a:rPr lang="fr-FR" dirty="0" smtClean="0"/>
              <a:t> se </a:t>
            </a:r>
            <a:r>
              <a:rPr lang="fr-FR" dirty="0" err="1" smtClean="0"/>
              <a:t>encargan</a:t>
            </a:r>
            <a:r>
              <a:rPr lang="fr-FR" dirty="0" smtClean="0"/>
              <a:t> de </a:t>
            </a:r>
            <a:r>
              <a:rPr lang="fr-FR" dirty="0" err="1" smtClean="0"/>
              <a:t>revisarlas</a:t>
            </a:r>
            <a:r>
              <a:rPr lang="fr-FR" dirty="0" smtClean="0"/>
              <a:t> y </a:t>
            </a:r>
            <a:r>
              <a:rPr lang="fr-FR" dirty="0" err="1" smtClean="0"/>
              <a:t>mantenerlas</a:t>
            </a:r>
            <a:r>
              <a:rPr lang="fr-FR" dirty="0" smtClean="0"/>
              <a:t> </a:t>
            </a:r>
            <a:r>
              <a:rPr lang="fr-FR" dirty="0" err="1" smtClean="0"/>
              <a:t>actualizadas</a:t>
            </a:r>
            <a:r>
              <a:rPr lang="fr-FR" dirty="0" smtClean="0"/>
              <a:t>. 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4087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endParaRPr lang="fr-FR" dirty="0" smtClean="0"/>
          </a:p>
          <a:p>
            <a:pPr marL="0" indent="0" algn="just">
              <a:lnSpc>
                <a:spcPct val="90000"/>
              </a:lnSpc>
              <a:buNone/>
            </a:pPr>
            <a:r>
              <a:rPr lang="fr-FR" dirty="0" smtClean="0"/>
              <a:t>Ha </a:t>
            </a:r>
            <a:r>
              <a:rPr lang="fr-FR" dirty="0" err="1" smtClean="0"/>
              <a:t>sido</a:t>
            </a:r>
            <a:r>
              <a:rPr lang="fr-FR" dirty="0" smtClean="0"/>
              <a:t> </a:t>
            </a:r>
            <a:r>
              <a:rPr lang="fr-FR" dirty="0" err="1" smtClean="0"/>
              <a:t>adoptada</a:t>
            </a:r>
            <a:r>
              <a:rPr lang="fr-FR" dirty="0" smtClean="0"/>
              <a:t> </a:t>
            </a:r>
            <a:r>
              <a:rPr lang="fr-FR" dirty="0" err="1" smtClean="0"/>
              <a:t>por</a:t>
            </a:r>
            <a:r>
              <a:rPr lang="fr-FR" dirty="0" smtClean="0"/>
              <a:t> mas de 70 </a:t>
            </a:r>
            <a:r>
              <a:rPr lang="fr-FR" dirty="0" err="1" smtClean="0"/>
              <a:t>países</a:t>
            </a:r>
            <a:r>
              <a:rPr lang="fr-FR" dirty="0" smtClean="0"/>
              <a:t> </a:t>
            </a:r>
            <a:r>
              <a:rPr lang="fr-FR" dirty="0" err="1" smtClean="0"/>
              <a:t>alrededor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mundo</a:t>
            </a:r>
            <a:r>
              <a:rPr lang="fr-FR" dirty="0" smtClean="0"/>
              <a:t> </a:t>
            </a:r>
            <a:r>
              <a:rPr lang="fr-FR" dirty="0" err="1" smtClean="0"/>
              <a:t>como</a:t>
            </a:r>
            <a:r>
              <a:rPr lang="fr-FR" dirty="0" smtClean="0"/>
              <a:t> la </a:t>
            </a:r>
            <a:r>
              <a:rPr lang="fr-FR" dirty="0" err="1" smtClean="0"/>
              <a:t>norma</a:t>
            </a:r>
            <a:r>
              <a:rPr lang="fr-FR" dirty="0" smtClean="0"/>
              <a:t> de </a:t>
            </a:r>
            <a:r>
              <a:rPr lang="fr-FR" dirty="0" err="1" smtClean="0"/>
              <a:t>mayor</a:t>
            </a:r>
            <a:r>
              <a:rPr lang="fr-FR" dirty="0" smtClean="0"/>
              <a:t> </a:t>
            </a:r>
            <a:r>
              <a:rPr lang="fr-FR" dirty="0" err="1" smtClean="0"/>
              <a:t>aceptación</a:t>
            </a:r>
            <a:r>
              <a:rPr lang="fr-FR" dirty="0" smtClean="0"/>
              <a:t> que </a:t>
            </a:r>
            <a:r>
              <a:rPr lang="fr-FR" dirty="0" err="1" smtClean="0"/>
              <a:t>establece</a:t>
            </a:r>
            <a:r>
              <a:rPr lang="fr-FR" dirty="0" smtClean="0"/>
              <a:t> </a:t>
            </a:r>
            <a:r>
              <a:rPr lang="fr-FR" dirty="0" err="1" smtClean="0"/>
              <a:t>requisitos</a:t>
            </a:r>
            <a:r>
              <a:rPr lang="fr-FR" dirty="0" smtClean="0"/>
              <a:t> para los </a:t>
            </a:r>
            <a:r>
              <a:rPr lang="fr-FR" dirty="0" err="1" smtClean="0"/>
              <a:t>sistemas</a:t>
            </a:r>
            <a:r>
              <a:rPr lang="fr-FR" dirty="0" smtClean="0"/>
              <a:t> de </a:t>
            </a:r>
            <a:r>
              <a:rPr lang="fr-FR" dirty="0" err="1" smtClean="0"/>
              <a:t>calidad</a:t>
            </a:r>
            <a:r>
              <a:rPr lang="fr-FR" dirty="0" smtClean="0"/>
              <a:t>.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6487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cs typeface="Arial" pitchFamily="34" charset="0"/>
              </a:rPr>
              <a:t>La </a:t>
            </a:r>
            <a:r>
              <a:rPr lang="en-US" dirty="0" err="1" smtClean="0">
                <a:cs typeface="Arial" pitchFamily="34" charset="0"/>
              </a:rPr>
              <a:t>cerfificación</a:t>
            </a:r>
            <a:r>
              <a:rPr lang="en-US" dirty="0" smtClean="0">
                <a:cs typeface="Arial" pitchFamily="34" charset="0"/>
              </a:rPr>
              <a:t> de </a:t>
            </a:r>
            <a:r>
              <a:rPr lang="en-US" dirty="0" err="1" smtClean="0">
                <a:cs typeface="Arial" pitchFamily="34" charset="0"/>
              </a:rPr>
              <a:t>los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sistemas</a:t>
            </a:r>
            <a:r>
              <a:rPr lang="en-US" dirty="0" smtClean="0">
                <a:cs typeface="Arial" pitchFamily="34" charset="0"/>
              </a:rPr>
              <a:t> de </a:t>
            </a:r>
            <a:r>
              <a:rPr lang="en-US" dirty="0" err="1" smtClean="0">
                <a:cs typeface="Arial" pitchFamily="34" charset="0"/>
              </a:rPr>
              <a:t>gestión</a:t>
            </a:r>
            <a:r>
              <a:rPr lang="en-US" dirty="0" smtClean="0">
                <a:cs typeface="Arial" pitchFamily="34" charset="0"/>
              </a:rPr>
              <a:t> de </a:t>
            </a:r>
            <a:r>
              <a:rPr lang="en-US" dirty="0" err="1" smtClean="0">
                <a:cs typeface="Arial" pitchFamily="34" charset="0"/>
              </a:rPr>
              <a:t>calidad</a:t>
            </a:r>
            <a:r>
              <a:rPr lang="en-US" dirty="0" smtClean="0">
                <a:cs typeface="Arial" pitchFamily="34" charset="0"/>
              </a:rPr>
              <a:t>, con bas </a:t>
            </a:r>
            <a:r>
              <a:rPr lang="en-US" dirty="0" err="1" smtClean="0">
                <a:cs typeface="Arial" pitchFamily="34" charset="0"/>
              </a:rPr>
              <a:t>en</a:t>
            </a:r>
            <a:r>
              <a:rPr lang="en-US" dirty="0" smtClean="0">
                <a:cs typeface="Arial" pitchFamily="34" charset="0"/>
              </a:rPr>
              <a:t> las </a:t>
            </a:r>
            <a:r>
              <a:rPr lang="en-US" dirty="0" err="1" smtClean="0">
                <a:cs typeface="Arial" pitchFamily="34" charset="0"/>
              </a:rPr>
              <a:t>normas</a:t>
            </a:r>
            <a:r>
              <a:rPr lang="en-US" dirty="0" smtClean="0">
                <a:cs typeface="Arial" pitchFamily="34" charset="0"/>
              </a:rPr>
              <a:t> ISO 9000, ha </a:t>
            </a:r>
            <a:r>
              <a:rPr lang="en-US" dirty="0" err="1" smtClean="0">
                <a:cs typeface="Arial" pitchFamily="34" charset="0"/>
              </a:rPr>
              <a:t>tenido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en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los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últimos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años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una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dinámica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sostenida</a:t>
            </a:r>
            <a:r>
              <a:rPr lang="en-US" dirty="0" smtClean="0">
                <a:cs typeface="Arial" pitchFamily="34" charset="0"/>
              </a:rPr>
              <a:t> de </a:t>
            </a:r>
            <a:r>
              <a:rPr lang="en-US" dirty="0" err="1" smtClean="0">
                <a:cs typeface="Arial" pitchFamily="34" charset="0"/>
              </a:rPr>
              <a:t>crecimiento</a:t>
            </a:r>
            <a:r>
              <a:rPr lang="en-US" dirty="0" smtClean="0">
                <a:cs typeface="Arial" pitchFamily="34" charset="0"/>
              </a:rPr>
              <a:t> a </a:t>
            </a:r>
            <a:r>
              <a:rPr lang="en-US" dirty="0" err="1" smtClean="0">
                <a:cs typeface="Arial" pitchFamily="34" charset="0"/>
              </a:rPr>
              <a:t>escala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mundial</a:t>
            </a:r>
            <a:r>
              <a:rPr lang="en-US" dirty="0" smtClean="0">
                <a:cs typeface="Arial" pitchFamily="34" charset="0"/>
              </a:rPr>
              <a:t>.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714246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275</Words>
  <Application>Microsoft Office PowerPoint</Application>
  <PresentationFormat>Presentación en pantalla (4:3)</PresentationFormat>
  <Paragraphs>190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 Tema: Normas ISO en Investigación de Mercados </vt:lpstr>
      <vt:lpstr>NORMAS ISO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SONY</cp:lastModifiedBy>
  <cp:revision>12</cp:revision>
  <dcterms:created xsi:type="dcterms:W3CDTF">2014-07-09T15:06:15Z</dcterms:created>
  <dcterms:modified xsi:type="dcterms:W3CDTF">2017-05-27T16:32:29Z</dcterms:modified>
</cp:coreProperties>
</file>