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60" r:id="rId4"/>
    <p:sldId id="276" r:id="rId5"/>
    <p:sldId id="275" r:id="rId6"/>
    <p:sldId id="274" r:id="rId7"/>
    <p:sldId id="262" r:id="rId8"/>
    <p:sldId id="263" r:id="rId9"/>
    <p:sldId id="270" r:id="rId10"/>
    <p:sldId id="271" r:id="rId11"/>
    <p:sldId id="272" r:id="rId12"/>
    <p:sldId id="273" r:id="rId13"/>
    <p:sldId id="264" r:id="rId14"/>
    <p:sldId id="265" r:id="rId15"/>
    <p:sldId id="266" r:id="rId16"/>
    <p:sldId id="277" r:id="rId17"/>
    <p:sldId id="267" r:id="rId18"/>
  </p:sldIdLst>
  <p:sldSz cx="9144000" cy="5143500" type="screen16x9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1384"/>
  </p:normalViewPr>
  <p:slideViewPr>
    <p:cSldViewPr snapToGrid="0" snapToObjects="1">
      <p:cViewPr varScale="1">
        <p:scale>
          <a:sx n="87" d="100"/>
          <a:sy n="87" d="100"/>
        </p:scale>
        <p:origin x="90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A463A-D947-F84E-A2F7-726C605280FA}" type="doc">
      <dgm:prSet loTypeId="urn:microsoft.com/office/officeart/2005/8/layout/process1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D535E35-09FF-9447-8578-9EAF5D29663F}">
      <dgm:prSet phldrT="[Texto]"/>
      <dgm:spPr/>
      <dgm:t>
        <a:bodyPr/>
        <a:lstStyle/>
        <a:p>
          <a:r>
            <a:rPr lang="es-ES" dirty="0"/>
            <a:t>Político</a:t>
          </a:r>
        </a:p>
      </dgm:t>
    </dgm:pt>
    <dgm:pt modelId="{CAFE56F3-2FF0-0349-9892-8BF11C689B93}" type="parTrans" cxnId="{6182E4C1-57F9-E848-B23D-3AE9962B63A8}">
      <dgm:prSet/>
      <dgm:spPr/>
      <dgm:t>
        <a:bodyPr/>
        <a:lstStyle/>
        <a:p>
          <a:endParaRPr lang="es-ES"/>
        </a:p>
      </dgm:t>
    </dgm:pt>
    <dgm:pt modelId="{8CF81C37-903C-A346-B691-12E728F5F53A}" type="sibTrans" cxnId="{6182E4C1-57F9-E848-B23D-3AE9962B63A8}">
      <dgm:prSet/>
      <dgm:spPr/>
      <dgm:t>
        <a:bodyPr/>
        <a:lstStyle/>
        <a:p>
          <a:endParaRPr lang="es-ES"/>
        </a:p>
      </dgm:t>
    </dgm:pt>
    <dgm:pt modelId="{8AABB8FC-9A86-1F4A-968D-EF3028AD4D19}">
      <dgm:prSet phldrT="[Texto]"/>
      <dgm:spPr/>
      <dgm:t>
        <a:bodyPr/>
        <a:lstStyle/>
        <a:p>
          <a:r>
            <a:rPr lang="es-ES" dirty="0"/>
            <a:t>Económico</a:t>
          </a:r>
        </a:p>
      </dgm:t>
    </dgm:pt>
    <dgm:pt modelId="{D140993A-9E51-8042-9863-935A37DC84E4}" type="parTrans" cxnId="{A789F96D-3A18-414C-B7C3-180FDD613E60}">
      <dgm:prSet/>
      <dgm:spPr/>
      <dgm:t>
        <a:bodyPr/>
        <a:lstStyle/>
        <a:p>
          <a:endParaRPr lang="es-ES"/>
        </a:p>
      </dgm:t>
    </dgm:pt>
    <dgm:pt modelId="{DE4E78F1-D0EA-4441-9164-B8BA1FF60EFA}" type="sibTrans" cxnId="{A789F96D-3A18-414C-B7C3-180FDD613E60}">
      <dgm:prSet/>
      <dgm:spPr/>
      <dgm:t>
        <a:bodyPr/>
        <a:lstStyle/>
        <a:p>
          <a:endParaRPr lang="es-ES"/>
        </a:p>
      </dgm:t>
    </dgm:pt>
    <dgm:pt modelId="{440DB183-5F57-2A49-9F25-C78A9CC1C7D7}">
      <dgm:prSet phldrT="[Texto]"/>
      <dgm:spPr/>
      <dgm:t>
        <a:bodyPr/>
        <a:lstStyle/>
        <a:p>
          <a:r>
            <a:rPr lang="es-ES" dirty="0"/>
            <a:t>Nacionalista</a:t>
          </a:r>
        </a:p>
      </dgm:t>
    </dgm:pt>
    <dgm:pt modelId="{FEA51D6E-319F-C949-9715-8DC2B5B14CF7}" type="parTrans" cxnId="{A98A4D68-F0B1-1440-9DF7-B0CBCB92CA7C}">
      <dgm:prSet/>
      <dgm:spPr/>
      <dgm:t>
        <a:bodyPr/>
        <a:lstStyle/>
        <a:p>
          <a:endParaRPr lang="es-ES"/>
        </a:p>
      </dgm:t>
    </dgm:pt>
    <dgm:pt modelId="{10ECB8AF-0251-4042-9156-16190DA721FD}" type="sibTrans" cxnId="{A98A4D68-F0B1-1440-9DF7-B0CBCB92CA7C}">
      <dgm:prSet/>
      <dgm:spPr/>
      <dgm:t>
        <a:bodyPr/>
        <a:lstStyle/>
        <a:p>
          <a:endParaRPr lang="es-ES"/>
        </a:p>
      </dgm:t>
    </dgm:pt>
    <dgm:pt modelId="{7DFC022D-7A60-6B4D-8015-5BB6CF9D0F94}" type="pres">
      <dgm:prSet presAssocID="{CC2A463A-D947-F84E-A2F7-726C605280FA}" presName="Name0" presStyleCnt="0">
        <dgm:presLayoutVars>
          <dgm:dir/>
          <dgm:resizeHandles val="exact"/>
        </dgm:presLayoutVars>
      </dgm:prSet>
      <dgm:spPr/>
    </dgm:pt>
    <dgm:pt modelId="{D4469507-7125-774F-9C02-301A7B95E3ED}" type="pres">
      <dgm:prSet presAssocID="{1D535E35-09FF-9447-8578-9EAF5D29663F}" presName="node" presStyleLbl="node1" presStyleIdx="0" presStyleCnt="3">
        <dgm:presLayoutVars>
          <dgm:bulletEnabled val="1"/>
        </dgm:presLayoutVars>
      </dgm:prSet>
      <dgm:spPr/>
    </dgm:pt>
    <dgm:pt modelId="{0E8CDB5A-BE71-4D4E-9518-55C3E3A2C2E1}" type="pres">
      <dgm:prSet presAssocID="{8CF81C37-903C-A346-B691-12E728F5F53A}" presName="sibTrans" presStyleLbl="sibTrans2D1" presStyleIdx="0" presStyleCnt="2"/>
      <dgm:spPr/>
    </dgm:pt>
    <dgm:pt modelId="{E6CFA3B9-9459-F845-8AE6-6480E188DAE8}" type="pres">
      <dgm:prSet presAssocID="{8CF81C37-903C-A346-B691-12E728F5F53A}" presName="connectorText" presStyleLbl="sibTrans2D1" presStyleIdx="0" presStyleCnt="2"/>
      <dgm:spPr/>
    </dgm:pt>
    <dgm:pt modelId="{17AF8E44-549F-5543-B0D9-81B3D9BAD7D6}" type="pres">
      <dgm:prSet presAssocID="{8AABB8FC-9A86-1F4A-968D-EF3028AD4D19}" presName="node" presStyleLbl="node1" presStyleIdx="1" presStyleCnt="3">
        <dgm:presLayoutVars>
          <dgm:bulletEnabled val="1"/>
        </dgm:presLayoutVars>
      </dgm:prSet>
      <dgm:spPr/>
    </dgm:pt>
    <dgm:pt modelId="{520CFB4B-BB9E-584F-BC31-97BD961154C1}" type="pres">
      <dgm:prSet presAssocID="{DE4E78F1-D0EA-4441-9164-B8BA1FF60EFA}" presName="sibTrans" presStyleLbl="sibTrans2D1" presStyleIdx="1" presStyleCnt="2"/>
      <dgm:spPr/>
    </dgm:pt>
    <dgm:pt modelId="{713FB4BC-C2B0-254B-8CC1-93B81A8C6569}" type="pres">
      <dgm:prSet presAssocID="{DE4E78F1-D0EA-4441-9164-B8BA1FF60EFA}" presName="connectorText" presStyleLbl="sibTrans2D1" presStyleIdx="1" presStyleCnt="2"/>
      <dgm:spPr/>
    </dgm:pt>
    <dgm:pt modelId="{F12198AD-01D6-0C49-856C-B81A982C085C}" type="pres">
      <dgm:prSet presAssocID="{440DB183-5F57-2A49-9F25-C78A9CC1C7D7}" presName="node" presStyleLbl="node1" presStyleIdx="2" presStyleCnt="3">
        <dgm:presLayoutVars>
          <dgm:bulletEnabled val="1"/>
        </dgm:presLayoutVars>
      </dgm:prSet>
      <dgm:spPr/>
    </dgm:pt>
  </dgm:ptLst>
  <dgm:cxnLst>
    <dgm:cxn modelId="{37DCA401-A8E6-4040-9932-568775EEEC30}" type="presOf" srcId="{440DB183-5F57-2A49-9F25-C78A9CC1C7D7}" destId="{F12198AD-01D6-0C49-856C-B81A982C085C}" srcOrd="0" destOrd="0" presId="urn:microsoft.com/office/officeart/2005/8/layout/process1"/>
    <dgm:cxn modelId="{F4C6950D-645C-AC42-846E-27BB2B932B91}" type="presOf" srcId="{8AABB8FC-9A86-1F4A-968D-EF3028AD4D19}" destId="{17AF8E44-549F-5543-B0D9-81B3D9BAD7D6}" srcOrd="0" destOrd="0" presId="urn:microsoft.com/office/officeart/2005/8/layout/process1"/>
    <dgm:cxn modelId="{227F2826-E457-EB42-9834-98DEDF286187}" type="presOf" srcId="{8CF81C37-903C-A346-B691-12E728F5F53A}" destId="{E6CFA3B9-9459-F845-8AE6-6480E188DAE8}" srcOrd="1" destOrd="0" presId="urn:microsoft.com/office/officeart/2005/8/layout/process1"/>
    <dgm:cxn modelId="{A98A4D68-F0B1-1440-9DF7-B0CBCB92CA7C}" srcId="{CC2A463A-D947-F84E-A2F7-726C605280FA}" destId="{440DB183-5F57-2A49-9F25-C78A9CC1C7D7}" srcOrd="2" destOrd="0" parTransId="{FEA51D6E-319F-C949-9715-8DC2B5B14CF7}" sibTransId="{10ECB8AF-0251-4042-9156-16190DA721FD}"/>
    <dgm:cxn modelId="{A789F96D-3A18-414C-B7C3-180FDD613E60}" srcId="{CC2A463A-D947-F84E-A2F7-726C605280FA}" destId="{8AABB8FC-9A86-1F4A-968D-EF3028AD4D19}" srcOrd="1" destOrd="0" parTransId="{D140993A-9E51-8042-9863-935A37DC84E4}" sibTransId="{DE4E78F1-D0EA-4441-9164-B8BA1FF60EFA}"/>
    <dgm:cxn modelId="{D13D2E71-BA0F-BE4F-9D5C-81A7237CB4B6}" type="presOf" srcId="{1D535E35-09FF-9447-8578-9EAF5D29663F}" destId="{D4469507-7125-774F-9C02-301A7B95E3ED}" srcOrd="0" destOrd="0" presId="urn:microsoft.com/office/officeart/2005/8/layout/process1"/>
    <dgm:cxn modelId="{CC6D407F-B99B-DB48-A450-09677CE83E07}" type="presOf" srcId="{DE4E78F1-D0EA-4441-9164-B8BA1FF60EFA}" destId="{713FB4BC-C2B0-254B-8CC1-93B81A8C6569}" srcOrd="1" destOrd="0" presId="urn:microsoft.com/office/officeart/2005/8/layout/process1"/>
    <dgm:cxn modelId="{6182E4C1-57F9-E848-B23D-3AE9962B63A8}" srcId="{CC2A463A-D947-F84E-A2F7-726C605280FA}" destId="{1D535E35-09FF-9447-8578-9EAF5D29663F}" srcOrd="0" destOrd="0" parTransId="{CAFE56F3-2FF0-0349-9892-8BF11C689B93}" sibTransId="{8CF81C37-903C-A346-B691-12E728F5F53A}"/>
    <dgm:cxn modelId="{0A1186C3-CE8B-3141-855E-3F940F1541E6}" type="presOf" srcId="{DE4E78F1-D0EA-4441-9164-B8BA1FF60EFA}" destId="{520CFB4B-BB9E-584F-BC31-97BD961154C1}" srcOrd="0" destOrd="0" presId="urn:microsoft.com/office/officeart/2005/8/layout/process1"/>
    <dgm:cxn modelId="{52D494CA-1F67-8849-8332-AE64D70D6CB1}" type="presOf" srcId="{8CF81C37-903C-A346-B691-12E728F5F53A}" destId="{0E8CDB5A-BE71-4D4E-9518-55C3E3A2C2E1}" srcOrd="0" destOrd="0" presId="urn:microsoft.com/office/officeart/2005/8/layout/process1"/>
    <dgm:cxn modelId="{175D23F9-6FC7-FD4C-BFE5-C2FCB6DD2209}" type="presOf" srcId="{CC2A463A-D947-F84E-A2F7-726C605280FA}" destId="{7DFC022D-7A60-6B4D-8015-5BB6CF9D0F94}" srcOrd="0" destOrd="0" presId="urn:microsoft.com/office/officeart/2005/8/layout/process1"/>
    <dgm:cxn modelId="{9A33AD46-3B15-5544-987C-B1C46B115501}" type="presParOf" srcId="{7DFC022D-7A60-6B4D-8015-5BB6CF9D0F94}" destId="{D4469507-7125-774F-9C02-301A7B95E3ED}" srcOrd="0" destOrd="0" presId="urn:microsoft.com/office/officeart/2005/8/layout/process1"/>
    <dgm:cxn modelId="{644C064C-B5C9-424C-A1DA-AF5A17633A0D}" type="presParOf" srcId="{7DFC022D-7A60-6B4D-8015-5BB6CF9D0F94}" destId="{0E8CDB5A-BE71-4D4E-9518-55C3E3A2C2E1}" srcOrd="1" destOrd="0" presId="urn:microsoft.com/office/officeart/2005/8/layout/process1"/>
    <dgm:cxn modelId="{2E84FAA8-9783-E44F-AE35-C1A87C99E377}" type="presParOf" srcId="{0E8CDB5A-BE71-4D4E-9518-55C3E3A2C2E1}" destId="{E6CFA3B9-9459-F845-8AE6-6480E188DAE8}" srcOrd="0" destOrd="0" presId="urn:microsoft.com/office/officeart/2005/8/layout/process1"/>
    <dgm:cxn modelId="{0B0FF52B-C02E-5F4A-BBD0-23832DD9CE64}" type="presParOf" srcId="{7DFC022D-7A60-6B4D-8015-5BB6CF9D0F94}" destId="{17AF8E44-549F-5543-B0D9-81B3D9BAD7D6}" srcOrd="2" destOrd="0" presId="urn:microsoft.com/office/officeart/2005/8/layout/process1"/>
    <dgm:cxn modelId="{73CC3535-89CA-5143-8848-7EB730339EF4}" type="presParOf" srcId="{7DFC022D-7A60-6B4D-8015-5BB6CF9D0F94}" destId="{520CFB4B-BB9E-584F-BC31-97BD961154C1}" srcOrd="3" destOrd="0" presId="urn:microsoft.com/office/officeart/2005/8/layout/process1"/>
    <dgm:cxn modelId="{0389F3AC-2D40-5C4D-AEE1-37ECF398D934}" type="presParOf" srcId="{520CFB4B-BB9E-584F-BC31-97BD961154C1}" destId="{713FB4BC-C2B0-254B-8CC1-93B81A8C6569}" srcOrd="0" destOrd="0" presId="urn:microsoft.com/office/officeart/2005/8/layout/process1"/>
    <dgm:cxn modelId="{E6E9D320-E8D0-B843-8B2D-6A99180D6699}" type="presParOf" srcId="{7DFC022D-7A60-6B4D-8015-5BB6CF9D0F94}" destId="{F12198AD-01D6-0C49-856C-B81A982C08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09653-7688-C846-BFA9-2175588BDC61}" type="doc">
      <dgm:prSet loTypeId="urn:microsoft.com/office/officeart/2005/8/layout/process3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2BCCD3C-731B-F34A-88F8-0516D8CA0E62}">
      <dgm:prSet phldrT="[Texto]"/>
      <dgm:spPr/>
      <dgm:t>
        <a:bodyPr/>
        <a:lstStyle/>
        <a:p>
          <a:pPr algn="ctr"/>
          <a:r>
            <a:rPr lang="es-ES" dirty="0"/>
            <a:t>Guerra de Movimientos</a:t>
          </a:r>
        </a:p>
        <a:p>
          <a:pPr algn="ctr"/>
          <a:r>
            <a:rPr lang="es-ES" dirty="0"/>
            <a:t>1914 </a:t>
          </a:r>
        </a:p>
      </dgm:t>
    </dgm:pt>
    <dgm:pt modelId="{443D911B-5512-7742-9DF4-F0027860E518}" type="parTrans" cxnId="{3E39AEEC-DEC8-5040-8C79-59E59081C53E}">
      <dgm:prSet/>
      <dgm:spPr/>
      <dgm:t>
        <a:bodyPr/>
        <a:lstStyle/>
        <a:p>
          <a:endParaRPr lang="es-ES"/>
        </a:p>
      </dgm:t>
    </dgm:pt>
    <dgm:pt modelId="{75ADBF90-04BD-B743-A632-EFE9349794FF}" type="sibTrans" cxnId="{3E39AEEC-DEC8-5040-8C79-59E59081C53E}">
      <dgm:prSet/>
      <dgm:spPr/>
      <dgm:t>
        <a:bodyPr/>
        <a:lstStyle/>
        <a:p>
          <a:endParaRPr lang="es-ES"/>
        </a:p>
      </dgm:t>
    </dgm:pt>
    <dgm:pt modelId="{258BF17C-89CE-4541-B884-3D59628E174E}">
      <dgm:prSet phldrT="[Texto]"/>
      <dgm:spPr/>
      <dgm:t>
        <a:bodyPr/>
        <a:lstStyle/>
        <a:p>
          <a:pPr algn="just"/>
          <a:r>
            <a:rPr lang="es-MX" b="1" u="sng" dirty="0"/>
            <a:t>PLAN SCHLIEFFEN:</a:t>
          </a:r>
          <a:r>
            <a:rPr lang="es-MX" dirty="0"/>
            <a:t> Estrategia para evitar la guerra en 2 frentes, ataque alemán contra Francia.</a:t>
          </a:r>
          <a:endParaRPr lang="es-ES" dirty="0"/>
        </a:p>
      </dgm:t>
    </dgm:pt>
    <dgm:pt modelId="{22B1B627-2945-1445-B6B5-58677AB2F091}" type="parTrans" cxnId="{299A0C1C-4769-9E4E-93C7-6BA583889F0F}">
      <dgm:prSet/>
      <dgm:spPr/>
      <dgm:t>
        <a:bodyPr/>
        <a:lstStyle/>
        <a:p>
          <a:endParaRPr lang="es-ES"/>
        </a:p>
      </dgm:t>
    </dgm:pt>
    <dgm:pt modelId="{FD9972CB-9926-EB49-BE6F-9745BAF59CAA}" type="sibTrans" cxnId="{299A0C1C-4769-9E4E-93C7-6BA583889F0F}">
      <dgm:prSet/>
      <dgm:spPr/>
      <dgm:t>
        <a:bodyPr/>
        <a:lstStyle/>
        <a:p>
          <a:endParaRPr lang="es-ES"/>
        </a:p>
      </dgm:t>
    </dgm:pt>
    <dgm:pt modelId="{44D1C1B0-4CED-444F-884D-531B3684B0DE}">
      <dgm:prSet phldrT="[Texto]"/>
      <dgm:spPr/>
      <dgm:t>
        <a:bodyPr/>
        <a:lstStyle/>
        <a:p>
          <a:pPr algn="ctr"/>
          <a:r>
            <a:rPr lang="es-ES" dirty="0"/>
            <a:t>Guerra de Trincheras</a:t>
          </a:r>
        </a:p>
        <a:p>
          <a:pPr algn="ctr"/>
          <a:r>
            <a:rPr lang="es-ES" dirty="0"/>
            <a:t>1915 - 1917</a:t>
          </a:r>
        </a:p>
      </dgm:t>
    </dgm:pt>
    <dgm:pt modelId="{0418113C-A379-284F-85D6-BE6D1D99DBE0}" type="parTrans" cxnId="{50FF77D9-AF9D-D745-99EB-A49039730C14}">
      <dgm:prSet/>
      <dgm:spPr/>
      <dgm:t>
        <a:bodyPr/>
        <a:lstStyle/>
        <a:p>
          <a:endParaRPr lang="es-ES"/>
        </a:p>
      </dgm:t>
    </dgm:pt>
    <dgm:pt modelId="{891A3524-C351-D34E-8063-BF6D2AE234F3}" type="sibTrans" cxnId="{50FF77D9-AF9D-D745-99EB-A49039730C14}">
      <dgm:prSet/>
      <dgm:spPr/>
      <dgm:t>
        <a:bodyPr/>
        <a:lstStyle/>
        <a:p>
          <a:endParaRPr lang="es-ES"/>
        </a:p>
      </dgm:t>
    </dgm:pt>
    <dgm:pt modelId="{30C82E19-9E5F-CF44-85B8-2766E433C2F7}">
      <dgm:prSet phldrT="[Texto]"/>
      <dgm:spPr/>
      <dgm:t>
        <a:bodyPr/>
        <a:lstStyle/>
        <a:p>
          <a:pPr algn="just"/>
          <a:r>
            <a:rPr lang="es-MX" dirty="0"/>
            <a:t>Estabilización de los frentes.</a:t>
          </a:r>
          <a:endParaRPr lang="es-ES" dirty="0"/>
        </a:p>
      </dgm:t>
    </dgm:pt>
    <dgm:pt modelId="{016E4457-9789-224A-A744-27F10C82F84E}" type="parTrans" cxnId="{C0012293-1DB2-5B48-833A-072D3EC706D0}">
      <dgm:prSet/>
      <dgm:spPr/>
      <dgm:t>
        <a:bodyPr/>
        <a:lstStyle/>
        <a:p>
          <a:endParaRPr lang="es-ES"/>
        </a:p>
      </dgm:t>
    </dgm:pt>
    <dgm:pt modelId="{80C55E08-41BB-C642-8B9C-231C45E1B3D5}" type="sibTrans" cxnId="{C0012293-1DB2-5B48-833A-072D3EC706D0}">
      <dgm:prSet/>
      <dgm:spPr/>
      <dgm:t>
        <a:bodyPr/>
        <a:lstStyle/>
        <a:p>
          <a:endParaRPr lang="es-ES"/>
        </a:p>
      </dgm:t>
    </dgm:pt>
    <dgm:pt modelId="{26EC2911-A6CA-E749-BE58-A7174D550419}">
      <dgm:prSet phldrT="[Texto]"/>
      <dgm:spPr/>
      <dgm:t>
        <a:bodyPr/>
        <a:lstStyle/>
        <a:p>
          <a:pPr algn="ctr"/>
          <a:r>
            <a:rPr lang="es-ES" dirty="0"/>
            <a:t>Guerra Ofensivas</a:t>
          </a:r>
        </a:p>
        <a:p>
          <a:pPr algn="ctr"/>
          <a:r>
            <a:rPr lang="es-ES" dirty="0"/>
            <a:t>1917 - 1918</a:t>
          </a:r>
        </a:p>
      </dgm:t>
    </dgm:pt>
    <dgm:pt modelId="{DD80A31B-0C1E-DA47-97E0-2C38CE5136C5}" type="parTrans" cxnId="{76CF876D-CC16-9B4D-881D-60710C8C042C}">
      <dgm:prSet/>
      <dgm:spPr/>
      <dgm:t>
        <a:bodyPr/>
        <a:lstStyle/>
        <a:p>
          <a:endParaRPr lang="es-ES"/>
        </a:p>
      </dgm:t>
    </dgm:pt>
    <dgm:pt modelId="{D1AFF372-1D8C-6649-B03C-88995DA3E36C}" type="sibTrans" cxnId="{76CF876D-CC16-9B4D-881D-60710C8C042C}">
      <dgm:prSet/>
      <dgm:spPr/>
      <dgm:t>
        <a:bodyPr/>
        <a:lstStyle/>
        <a:p>
          <a:endParaRPr lang="es-ES"/>
        </a:p>
      </dgm:t>
    </dgm:pt>
    <dgm:pt modelId="{A0B23BCA-9A72-4740-9222-223CFE221217}">
      <dgm:prSet phldrT="[Texto]"/>
      <dgm:spPr/>
      <dgm:t>
        <a:bodyPr/>
        <a:lstStyle/>
        <a:p>
          <a:r>
            <a:rPr lang="es-MX" b="1" dirty="0"/>
            <a:t>PAZ DE BREST- LITOVSK </a:t>
          </a:r>
          <a:r>
            <a:rPr lang="es-MX" dirty="0"/>
            <a:t>Rusia firma la paz por separado.</a:t>
          </a:r>
          <a:endParaRPr lang="es-ES" dirty="0"/>
        </a:p>
      </dgm:t>
    </dgm:pt>
    <dgm:pt modelId="{2303AB7D-4D96-4E43-A445-DFF18EC9B3BC}" type="parTrans" cxnId="{72C7DEE0-EF9F-7347-8A05-08AC732E817D}">
      <dgm:prSet/>
      <dgm:spPr/>
      <dgm:t>
        <a:bodyPr/>
        <a:lstStyle/>
        <a:p>
          <a:endParaRPr lang="es-ES"/>
        </a:p>
      </dgm:t>
    </dgm:pt>
    <dgm:pt modelId="{CE616F66-46B3-F343-B501-D508692D0E30}" type="sibTrans" cxnId="{72C7DEE0-EF9F-7347-8A05-08AC732E817D}">
      <dgm:prSet/>
      <dgm:spPr/>
      <dgm:t>
        <a:bodyPr/>
        <a:lstStyle/>
        <a:p>
          <a:endParaRPr lang="es-ES"/>
        </a:p>
      </dgm:t>
    </dgm:pt>
    <dgm:pt modelId="{422FA72D-247E-5949-BFE8-16AF52F7536D}">
      <dgm:prSet/>
      <dgm:spPr/>
      <dgm:t>
        <a:bodyPr/>
        <a:lstStyle/>
        <a:p>
          <a:pPr algn="just"/>
          <a:r>
            <a:rPr lang="es-MX" dirty="0"/>
            <a:t>Alemania derrota a Rusia en las batallas de los Lagos Mazurianos y Tannenberg</a:t>
          </a:r>
        </a:p>
      </dgm:t>
    </dgm:pt>
    <dgm:pt modelId="{8F6D8C68-B340-BA48-B429-94A87FBEAC6A}" type="parTrans" cxnId="{3C28CCF4-FB2F-8943-9856-85469F167EFC}">
      <dgm:prSet/>
      <dgm:spPr/>
      <dgm:t>
        <a:bodyPr/>
        <a:lstStyle/>
        <a:p>
          <a:endParaRPr lang="es-ES"/>
        </a:p>
      </dgm:t>
    </dgm:pt>
    <dgm:pt modelId="{2F020CFE-8D07-494A-BACE-3B087AF14D19}" type="sibTrans" cxnId="{3C28CCF4-FB2F-8943-9856-85469F167EFC}">
      <dgm:prSet/>
      <dgm:spPr/>
      <dgm:t>
        <a:bodyPr/>
        <a:lstStyle/>
        <a:p>
          <a:endParaRPr lang="es-ES"/>
        </a:p>
      </dgm:t>
    </dgm:pt>
    <dgm:pt modelId="{6E49A193-9E6A-D94F-8C2E-D701CEECBC1B}">
      <dgm:prSet/>
      <dgm:spPr/>
      <dgm:t>
        <a:bodyPr/>
        <a:lstStyle/>
        <a:p>
          <a:pPr algn="just"/>
          <a:r>
            <a:rPr lang="es-MX"/>
            <a:t>Extensión desde Suiza hasta Mar del Norte.</a:t>
          </a:r>
          <a:endParaRPr lang="es-MX" dirty="0"/>
        </a:p>
      </dgm:t>
    </dgm:pt>
    <dgm:pt modelId="{EBE51358-779C-3B42-8C5D-1B71A37B3ED3}" type="parTrans" cxnId="{5FE54356-A5E1-EC42-8C68-1D09092579C4}">
      <dgm:prSet/>
      <dgm:spPr/>
      <dgm:t>
        <a:bodyPr/>
        <a:lstStyle/>
        <a:p>
          <a:endParaRPr lang="es-ES"/>
        </a:p>
      </dgm:t>
    </dgm:pt>
    <dgm:pt modelId="{185206D9-3D03-8449-8808-EF456FCD8391}" type="sibTrans" cxnId="{5FE54356-A5E1-EC42-8C68-1D09092579C4}">
      <dgm:prSet/>
      <dgm:spPr/>
      <dgm:t>
        <a:bodyPr/>
        <a:lstStyle/>
        <a:p>
          <a:endParaRPr lang="es-ES"/>
        </a:p>
      </dgm:t>
    </dgm:pt>
    <dgm:pt modelId="{7F870326-C546-8945-9C2D-BF7F326D89C4}">
      <dgm:prSet/>
      <dgm:spPr/>
      <dgm:t>
        <a:bodyPr/>
        <a:lstStyle/>
        <a:p>
          <a:pPr algn="just"/>
          <a:r>
            <a:rPr lang="es-MX"/>
            <a:t>Revolución Científica y Tecnológica.</a:t>
          </a:r>
          <a:endParaRPr lang="es-MX" dirty="0"/>
        </a:p>
      </dgm:t>
    </dgm:pt>
    <dgm:pt modelId="{59DC39F7-3971-A74D-A938-98902CA4E206}" type="parTrans" cxnId="{87CDFA9B-4295-4449-AFB0-458DBDBF75A4}">
      <dgm:prSet/>
      <dgm:spPr/>
      <dgm:t>
        <a:bodyPr/>
        <a:lstStyle/>
        <a:p>
          <a:endParaRPr lang="es-ES"/>
        </a:p>
      </dgm:t>
    </dgm:pt>
    <dgm:pt modelId="{F0F05ADA-7C31-CA41-9449-81CC1D8A77D6}" type="sibTrans" cxnId="{87CDFA9B-4295-4449-AFB0-458DBDBF75A4}">
      <dgm:prSet/>
      <dgm:spPr/>
      <dgm:t>
        <a:bodyPr/>
        <a:lstStyle/>
        <a:p>
          <a:endParaRPr lang="es-ES"/>
        </a:p>
      </dgm:t>
    </dgm:pt>
    <dgm:pt modelId="{3B00074C-C505-9043-BE0E-B441F2A6352D}">
      <dgm:prSet/>
      <dgm:spPr/>
      <dgm:t>
        <a:bodyPr/>
        <a:lstStyle/>
        <a:p>
          <a:pPr algn="just"/>
          <a:r>
            <a:rPr lang="es-MX"/>
            <a:t>Estados Unidos entre la guerra junto a Inglaterra.</a:t>
          </a:r>
          <a:endParaRPr lang="es-MX" dirty="0"/>
        </a:p>
      </dgm:t>
    </dgm:pt>
    <dgm:pt modelId="{3F4A9BCD-35D9-694F-AE56-EB147742504D}" type="parTrans" cxnId="{87EC7E9A-6704-764C-9F85-AB0960B4653D}">
      <dgm:prSet/>
      <dgm:spPr/>
      <dgm:t>
        <a:bodyPr/>
        <a:lstStyle/>
        <a:p>
          <a:endParaRPr lang="es-ES"/>
        </a:p>
      </dgm:t>
    </dgm:pt>
    <dgm:pt modelId="{597072B4-7086-B44A-AA05-581D425772F1}" type="sibTrans" cxnId="{87EC7E9A-6704-764C-9F85-AB0960B4653D}">
      <dgm:prSet/>
      <dgm:spPr/>
      <dgm:t>
        <a:bodyPr/>
        <a:lstStyle/>
        <a:p>
          <a:endParaRPr lang="es-ES"/>
        </a:p>
      </dgm:t>
    </dgm:pt>
    <dgm:pt modelId="{1F6FB588-8A57-7243-9A77-F5E96AAA56C3}">
      <dgm:prSet/>
      <dgm:spPr/>
      <dgm:t>
        <a:bodyPr/>
        <a:lstStyle/>
        <a:p>
          <a:pPr algn="just"/>
          <a:r>
            <a:rPr lang="es-MX" dirty="0"/>
            <a:t>Guerra Submarina</a:t>
          </a:r>
        </a:p>
      </dgm:t>
    </dgm:pt>
    <dgm:pt modelId="{B0EA6057-6A9B-1042-B813-FFFC1FD1B0E9}" type="parTrans" cxnId="{02CFB124-7357-8A44-A302-55F453B9CF14}">
      <dgm:prSet/>
      <dgm:spPr/>
      <dgm:t>
        <a:bodyPr/>
        <a:lstStyle/>
        <a:p>
          <a:endParaRPr lang="es-ES"/>
        </a:p>
      </dgm:t>
    </dgm:pt>
    <dgm:pt modelId="{DC80FE3C-11FF-2144-AFB5-432BB49A9A7D}" type="sibTrans" cxnId="{02CFB124-7357-8A44-A302-55F453B9CF14}">
      <dgm:prSet/>
      <dgm:spPr/>
      <dgm:t>
        <a:bodyPr/>
        <a:lstStyle/>
        <a:p>
          <a:endParaRPr lang="es-ES"/>
        </a:p>
      </dgm:t>
    </dgm:pt>
    <dgm:pt modelId="{2970D00D-CED0-D54C-8033-04B0B53BACD2}">
      <dgm:prSet/>
      <dgm:spPr/>
      <dgm:t>
        <a:bodyPr/>
        <a:lstStyle/>
        <a:p>
          <a:r>
            <a:rPr lang="es-MX"/>
            <a:t>Derrotas de los Imperios Centrales de todos los frentes </a:t>
          </a:r>
          <a:endParaRPr lang="es-MX" dirty="0"/>
        </a:p>
      </dgm:t>
    </dgm:pt>
    <dgm:pt modelId="{9BA86C82-CCF2-7445-888D-E163DE5D8776}" type="parTrans" cxnId="{1EC1DBA5-3A97-A646-99E3-DF7D46E6E068}">
      <dgm:prSet/>
      <dgm:spPr/>
      <dgm:t>
        <a:bodyPr/>
        <a:lstStyle/>
        <a:p>
          <a:endParaRPr lang="es-ES"/>
        </a:p>
      </dgm:t>
    </dgm:pt>
    <dgm:pt modelId="{BEAB6A97-D0DB-6741-B8A2-4E2CE5C54024}" type="sibTrans" cxnId="{1EC1DBA5-3A97-A646-99E3-DF7D46E6E068}">
      <dgm:prSet/>
      <dgm:spPr/>
      <dgm:t>
        <a:bodyPr/>
        <a:lstStyle/>
        <a:p>
          <a:endParaRPr lang="es-ES"/>
        </a:p>
      </dgm:t>
    </dgm:pt>
    <dgm:pt modelId="{4CB63E60-8722-574B-AE64-BDA87D294638}">
      <dgm:prSet/>
      <dgm:spPr/>
      <dgm:t>
        <a:bodyPr/>
        <a:lstStyle/>
        <a:p>
          <a:r>
            <a:rPr lang="es-MX" dirty="0"/>
            <a:t>TRATADO DE BREST – LITVSK: 3 – Mar- 1918.</a:t>
          </a:r>
        </a:p>
      </dgm:t>
    </dgm:pt>
    <dgm:pt modelId="{4BE669F2-F8A6-5543-AD3D-57331581B1C3}" type="parTrans" cxnId="{4D90954B-2CF8-0142-9996-3CF4E2D51946}">
      <dgm:prSet/>
      <dgm:spPr/>
      <dgm:t>
        <a:bodyPr/>
        <a:lstStyle/>
        <a:p>
          <a:endParaRPr lang="es-ES"/>
        </a:p>
      </dgm:t>
    </dgm:pt>
    <dgm:pt modelId="{D55C72F3-A634-CD4B-98BE-839255025850}" type="sibTrans" cxnId="{4D90954B-2CF8-0142-9996-3CF4E2D51946}">
      <dgm:prSet/>
      <dgm:spPr/>
      <dgm:t>
        <a:bodyPr/>
        <a:lstStyle/>
        <a:p>
          <a:endParaRPr lang="es-ES"/>
        </a:p>
      </dgm:t>
    </dgm:pt>
    <dgm:pt modelId="{0953233A-A0E9-1B41-8AB0-4FDA6224745F}">
      <dgm:prSet/>
      <dgm:spPr/>
      <dgm:t>
        <a:bodyPr/>
        <a:lstStyle/>
        <a:p>
          <a:r>
            <a:rPr lang="es-MX" dirty="0"/>
            <a:t>TRATADO DE VERSALLES</a:t>
          </a:r>
        </a:p>
      </dgm:t>
    </dgm:pt>
    <dgm:pt modelId="{5318E1DA-7263-9B4D-9639-A5640371C7AD}" type="parTrans" cxnId="{3FE2C569-2F72-D146-911C-F429C596DC2F}">
      <dgm:prSet/>
      <dgm:spPr/>
      <dgm:t>
        <a:bodyPr/>
        <a:lstStyle/>
        <a:p>
          <a:endParaRPr lang="es-ES"/>
        </a:p>
      </dgm:t>
    </dgm:pt>
    <dgm:pt modelId="{08F50874-88AA-4749-9A41-202EF30C462B}" type="sibTrans" cxnId="{3FE2C569-2F72-D146-911C-F429C596DC2F}">
      <dgm:prSet/>
      <dgm:spPr/>
      <dgm:t>
        <a:bodyPr/>
        <a:lstStyle/>
        <a:p>
          <a:endParaRPr lang="es-ES"/>
        </a:p>
      </dgm:t>
    </dgm:pt>
    <dgm:pt modelId="{448806CF-AFE1-6E46-A63F-E69D9C4F3285}" type="pres">
      <dgm:prSet presAssocID="{E3C09653-7688-C846-BFA9-2175588BDC61}" presName="linearFlow" presStyleCnt="0">
        <dgm:presLayoutVars>
          <dgm:dir/>
          <dgm:animLvl val="lvl"/>
          <dgm:resizeHandles val="exact"/>
        </dgm:presLayoutVars>
      </dgm:prSet>
      <dgm:spPr/>
    </dgm:pt>
    <dgm:pt modelId="{9040C199-10F0-9F41-A28E-B640CEF7EC20}" type="pres">
      <dgm:prSet presAssocID="{A2BCCD3C-731B-F34A-88F8-0516D8CA0E62}" presName="composite" presStyleCnt="0"/>
      <dgm:spPr/>
    </dgm:pt>
    <dgm:pt modelId="{1D18A5E5-4875-E04E-85BE-4DBE19AA5FAC}" type="pres">
      <dgm:prSet presAssocID="{A2BCCD3C-731B-F34A-88F8-0516D8CA0E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2291539-EDFC-5E40-AEF0-CE6854EFCA4F}" type="pres">
      <dgm:prSet presAssocID="{A2BCCD3C-731B-F34A-88F8-0516D8CA0E62}" presName="parSh" presStyleLbl="node1" presStyleIdx="0" presStyleCnt="3"/>
      <dgm:spPr/>
    </dgm:pt>
    <dgm:pt modelId="{F70B5B8A-EBB2-C849-BB1F-4E777BC8ED10}" type="pres">
      <dgm:prSet presAssocID="{A2BCCD3C-731B-F34A-88F8-0516D8CA0E62}" presName="desTx" presStyleLbl="fgAcc1" presStyleIdx="0" presStyleCnt="3">
        <dgm:presLayoutVars>
          <dgm:bulletEnabled val="1"/>
        </dgm:presLayoutVars>
      </dgm:prSet>
      <dgm:spPr/>
    </dgm:pt>
    <dgm:pt modelId="{702690BB-7CC6-9642-A3DD-8B69AB42951D}" type="pres">
      <dgm:prSet presAssocID="{75ADBF90-04BD-B743-A632-EFE9349794FF}" presName="sibTrans" presStyleLbl="sibTrans2D1" presStyleIdx="0" presStyleCnt="2"/>
      <dgm:spPr/>
    </dgm:pt>
    <dgm:pt modelId="{BC190834-F871-5047-B996-7D0A913502A2}" type="pres">
      <dgm:prSet presAssocID="{75ADBF90-04BD-B743-A632-EFE9349794FF}" presName="connTx" presStyleLbl="sibTrans2D1" presStyleIdx="0" presStyleCnt="2"/>
      <dgm:spPr/>
    </dgm:pt>
    <dgm:pt modelId="{F4A70B68-1D51-3A40-B956-BAFBB038D724}" type="pres">
      <dgm:prSet presAssocID="{44D1C1B0-4CED-444F-884D-531B3684B0DE}" presName="composite" presStyleCnt="0"/>
      <dgm:spPr/>
    </dgm:pt>
    <dgm:pt modelId="{AA8ACB97-247D-3245-9670-65A0D3CFC800}" type="pres">
      <dgm:prSet presAssocID="{44D1C1B0-4CED-444F-884D-531B3684B0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9376558-949D-D44E-9B0E-A73AE7E6AC06}" type="pres">
      <dgm:prSet presAssocID="{44D1C1B0-4CED-444F-884D-531B3684B0DE}" presName="parSh" presStyleLbl="node1" presStyleIdx="1" presStyleCnt="3" custScaleX="112154"/>
      <dgm:spPr/>
    </dgm:pt>
    <dgm:pt modelId="{5C725E7F-2FA8-B045-90DF-41428A917FE8}" type="pres">
      <dgm:prSet presAssocID="{44D1C1B0-4CED-444F-884D-531B3684B0DE}" presName="desTx" presStyleLbl="fgAcc1" presStyleIdx="1" presStyleCnt="3">
        <dgm:presLayoutVars>
          <dgm:bulletEnabled val="1"/>
        </dgm:presLayoutVars>
      </dgm:prSet>
      <dgm:spPr/>
    </dgm:pt>
    <dgm:pt modelId="{854BB28A-396A-6F4E-9870-3B78D4038398}" type="pres">
      <dgm:prSet presAssocID="{891A3524-C351-D34E-8063-BF6D2AE234F3}" presName="sibTrans" presStyleLbl="sibTrans2D1" presStyleIdx="1" presStyleCnt="2"/>
      <dgm:spPr/>
    </dgm:pt>
    <dgm:pt modelId="{B6734E34-F58A-9A48-97A0-41C488D16521}" type="pres">
      <dgm:prSet presAssocID="{891A3524-C351-D34E-8063-BF6D2AE234F3}" presName="connTx" presStyleLbl="sibTrans2D1" presStyleIdx="1" presStyleCnt="2"/>
      <dgm:spPr/>
    </dgm:pt>
    <dgm:pt modelId="{66152E40-2BF5-9F4B-954A-77E0ADC1F562}" type="pres">
      <dgm:prSet presAssocID="{26EC2911-A6CA-E749-BE58-A7174D550419}" presName="composite" presStyleCnt="0"/>
      <dgm:spPr/>
    </dgm:pt>
    <dgm:pt modelId="{D9FE2669-B11F-454D-AEB7-A40DF0C86D11}" type="pres">
      <dgm:prSet presAssocID="{26EC2911-A6CA-E749-BE58-A7174D55041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18A81B9-D47C-6549-A839-19B0EF19453A}" type="pres">
      <dgm:prSet presAssocID="{26EC2911-A6CA-E749-BE58-A7174D550419}" presName="parSh" presStyleLbl="node1" presStyleIdx="2" presStyleCnt="3"/>
      <dgm:spPr/>
    </dgm:pt>
    <dgm:pt modelId="{C82ACBED-CD9D-584F-8E54-E6421293123C}" type="pres">
      <dgm:prSet presAssocID="{26EC2911-A6CA-E749-BE58-A7174D55041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99A0C1C-4769-9E4E-93C7-6BA583889F0F}" srcId="{A2BCCD3C-731B-F34A-88F8-0516D8CA0E62}" destId="{258BF17C-89CE-4541-B884-3D59628E174E}" srcOrd="0" destOrd="0" parTransId="{22B1B627-2945-1445-B6B5-58677AB2F091}" sibTransId="{FD9972CB-9926-EB49-BE6F-9745BAF59CAA}"/>
    <dgm:cxn modelId="{02CFB124-7357-8A44-A302-55F453B9CF14}" srcId="{44D1C1B0-4CED-444F-884D-531B3684B0DE}" destId="{1F6FB588-8A57-7243-9A77-F5E96AAA56C3}" srcOrd="4" destOrd="0" parTransId="{B0EA6057-6A9B-1042-B813-FFFC1FD1B0E9}" sibTransId="{DC80FE3C-11FF-2144-AFB5-432BB49A9A7D}"/>
    <dgm:cxn modelId="{70FC7D5C-A7E5-ED45-A049-0E6001A5D8EC}" type="presOf" srcId="{44D1C1B0-4CED-444F-884D-531B3684B0DE}" destId="{99376558-949D-D44E-9B0E-A73AE7E6AC06}" srcOrd="1" destOrd="0" presId="urn:microsoft.com/office/officeart/2005/8/layout/process3"/>
    <dgm:cxn modelId="{0AC9745D-B108-AE43-9022-E23A4F4B3FD1}" type="presOf" srcId="{7F870326-C546-8945-9C2D-BF7F326D89C4}" destId="{5C725E7F-2FA8-B045-90DF-41428A917FE8}" srcOrd="0" destOrd="2" presId="urn:microsoft.com/office/officeart/2005/8/layout/process3"/>
    <dgm:cxn modelId="{3FE2C569-2F72-D146-911C-F429C596DC2F}" srcId="{26EC2911-A6CA-E749-BE58-A7174D550419}" destId="{0953233A-A0E9-1B41-8AB0-4FDA6224745F}" srcOrd="3" destOrd="0" parTransId="{5318E1DA-7263-9B4D-9639-A5640371C7AD}" sibTransId="{08F50874-88AA-4749-9A41-202EF30C462B}"/>
    <dgm:cxn modelId="{4D90954B-2CF8-0142-9996-3CF4E2D51946}" srcId="{26EC2911-A6CA-E749-BE58-A7174D550419}" destId="{4CB63E60-8722-574B-AE64-BDA87D294638}" srcOrd="2" destOrd="0" parTransId="{4BE669F2-F8A6-5543-AD3D-57331581B1C3}" sibTransId="{D55C72F3-A634-CD4B-98BE-839255025850}"/>
    <dgm:cxn modelId="{DCA33B6C-D529-8F47-835F-DF2D6C5966BE}" type="presOf" srcId="{258BF17C-89CE-4541-B884-3D59628E174E}" destId="{F70B5B8A-EBB2-C849-BB1F-4E777BC8ED10}" srcOrd="0" destOrd="0" presId="urn:microsoft.com/office/officeart/2005/8/layout/process3"/>
    <dgm:cxn modelId="{DB3D414C-02D9-214D-9681-82E77850D3DD}" type="presOf" srcId="{4CB63E60-8722-574B-AE64-BDA87D294638}" destId="{C82ACBED-CD9D-584F-8E54-E6421293123C}" srcOrd="0" destOrd="2" presId="urn:microsoft.com/office/officeart/2005/8/layout/process3"/>
    <dgm:cxn modelId="{76CF876D-CC16-9B4D-881D-60710C8C042C}" srcId="{E3C09653-7688-C846-BFA9-2175588BDC61}" destId="{26EC2911-A6CA-E749-BE58-A7174D550419}" srcOrd="2" destOrd="0" parTransId="{DD80A31B-0C1E-DA47-97E0-2C38CE5136C5}" sibTransId="{D1AFF372-1D8C-6649-B03C-88995DA3E36C}"/>
    <dgm:cxn modelId="{C6C7FA4E-D54E-9B4A-AC2B-6A1804DB4333}" type="presOf" srcId="{44D1C1B0-4CED-444F-884D-531B3684B0DE}" destId="{AA8ACB97-247D-3245-9670-65A0D3CFC800}" srcOrd="0" destOrd="0" presId="urn:microsoft.com/office/officeart/2005/8/layout/process3"/>
    <dgm:cxn modelId="{5FE54356-A5E1-EC42-8C68-1D09092579C4}" srcId="{44D1C1B0-4CED-444F-884D-531B3684B0DE}" destId="{6E49A193-9E6A-D94F-8C2E-D701CEECBC1B}" srcOrd="1" destOrd="0" parTransId="{EBE51358-779C-3B42-8C5D-1B71A37B3ED3}" sibTransId="{185206D9-3D03-8449-8808-EF456FCD8391}"/>
    <dgm:cxn modelId="{FCCFEA90-C44B-4049-8B19-2F3E91F82165}" type="presOf" srcId="{30C82E19-9E5F-CF44-85B8-2766E433C2F7}" destId="{5C725E7F-2FA8-B045-90DF-41428A917FE8}" srcOrd="0" destOrd="0" presId="urn:microsoft.com/office/officeart/2005/8/layout/process3"/>
    <dgm:cxn modelId="{C0012293-1DB2-5B48-833A-072D3EC706D0}" srcId="{44D1C1B0-4CED-444F-884D-531B3684B0DE}" destId="{30C82E19-9E5F-CF44-85B8-2766E433C2F7}" srcOrd="0" destOrd="0" parTransId="{016E4457-9789-224A-A744-27F10C82F84E}" sibTransId="{80C55E08-41BB-C642-8B9C-231C45E1B3D5}"/>
    <dgm:cxn modelId="{87EC7E9A-6704-764C-9F85-AB0960B4653D}" srcId="{44D1C1B0-4CED-444F-884D-531B3684B0DE}" destId="{3B00074C-C505-9043-BE0E-B441F2A6352D}" srcOrd="3" destOrd="0" parTransId="{3F4A9BCD-35D9-694F-AE56-EB147742504D}" sibTransId="{597072B4-7086-B44A-AA05-581D425772F1}"/>
    <dgm:cxn modelId="{87CDFA9B-4295-4449-AFB0-458DBDBF75A4}" srcId="{44D1C1B0-4CED-444F-884D-531B3684B0DE}" destId="{7F870326-C546-8945-9C2D-BF7F326D89C4}" srcOrd="2" destOrd="0" parTransId="{59DC39F7-3971-A74D-A938-98902CA4E206}" sibTransId="{F0F05ADA-7C31-CA41-9449-81CC1D8A77D6}"/>
    <dgm:cxn modelId="{C78CE6A3-4D9A-2846-9BF3-1CBD81833934}" type="presOf" srcId="{891A3524-C351-D34E-8063-BF6D2AE234F3}" destId="{B6734E34-F58A-9A48-97A0-41C488D16521}" srcOrd="1" destOrd="0" presId="urn:microsoft.com/office/officeart/2005/8/layout/process3"/>
    <dgm:cxn modelId="{1EC1DBA5-3A97-A646-99E3-DF7D46E6E068}" srcId="{26EC2911-A6CA-E749-BE58-A7174D550419}" destId="{2970D00D-CED0-D54C-8033-04B0B53BACD2}" srcOrd="1" destOrd="0" parTransId="{9BA86C82-CCF2-7445-888D-E163DE5D8776}" sibTransId="{BEAB6A97-D0DB-6741-B8A2-4E2CE5C54024}"/>
    <dgm:cxn modelId="{260A26AA-3FA2-204E-9066-81460F7F9C08}" type="presOf" srcId="{891A3524-C351-D34E-8063-BF6D2AE234F3}" destId="{854BB28A-396A-6F4E-9870-3B78D4038398}" srcOrd="0" destOrd="0" presId="urn:microsoft.com/office/officeart/2005/8/layout/process3"/>
    <dgm:cxn modelId="{E935AFAA-2300-BE49-BA62-44FE95CAC335}" type="presOf" srcId="{75ADBF90-04BD-B743-A632-EFE9349794FF}" destId="{702690BB-7CC6-9642-A3DD-8B69AB42951D}" srcOrd="0" destOrd="0" presId="urn:microsoft.com/office/officeart/2005/8/layout/process3"/>
    <dgm:cxn modelId="{6C0909B6-8B7E-334B-A716-EA23837AEE9A}" type="presOf" srcId="{3B00074C-C505-9043-BE0E-B441F2A6352D}" destId="{5C725E7F-2FA8-B045-90DF-41428A917FE8}" srcOrd="0" destOrd="3" presId="urn:microsoft.com/office/officeart/2005/8/layout/process3"/>
    <dgm:cxn modelId="{BFD6ABB7-6FFA-844C-8827-88328B25293F}" type="presOf" srcId="{6E49A193-9E6A-D94F-8C2E-D701CEECBC1B}" destId="{5C725E7F-2FA8-B045-90DF-41428A917FE8}" srcOrd="0" destOrd="1" presId="urn:microsoft.com/office/officeart/2005/8/layout/process3"/>
    <dgm:cxn modelId="{1F7624B8-7594-FE41-BB97-94B90669127C}" type="presOf" srcId="{75ADBF90-04BD-B743-A632-EFE9349794FF}" destId="{BC190834-F871-5047-B996-7D0A913502A2}" srcOrd="1" destOrd="0" presId="urn:microsoft.com/office/officeart/2005/8/layout/process3"/>
    <dgm:cxn modelId="{2C2FFBC1-A801-C741-8760-63EB1B72B0B2}" type="presOf" srcId="{2970D00D-CED0-D54C-8033-04B0B53BACD2}" destId="{C82ACBED-CD9D-584F-8E54-E6421293123C}" srcOrd="0" destOrd="1" presId="urn:microsoft.com/office/officeart/2005/8/layout/process3"/>
    <dgm:cxn modelId="{76FB42C4-F363-E649-B2DB-9A7D04FE014B}" type="presOf" srcId="{A2BCCD3C-731B-F34A-88F8-0516D8CA0E62}" destId="{42291539-EDFC-5E40-AEF0-CE6854EFCA4F}" srcOrd="1" destOrd="0" presId="urn:microsoft.com/office/officeart/2005/8/layout/process3"/>
    <dgm:cxn modelId="{58F8D8C7-15B6-EB45-BC5F-7B7335E9FC57}" type="presOf" srcId="{26EC2911-A6CA-E749-BE58-A7174D550419}" destId="{A18A81B9-D47C-6549-A839-19B0EF19453A}" srcOrd="1" destOrd="0" presId="urn:microsoft.com/office/officeart/2005/8/layout/process3"/>
    <dgm:cxn modelId="{4F8F10CE-9043-7746-BFF4-9C1ED958BA3B}" type="presOf" srcId="{E3C09653-7688-C846-BFA9-2175588BDC61}" destId="{448806CF-AFE1-6E46-A63F-E69D9C4F3285}" srcOrd="0" destOrd="0" presId="urn:microsoft.com/office/officeart/2005/8/layout/process3"/>
    <dgm:cxn modelId="{50FF77D9-AF9D-D745-99EB-A49039730C14}" srcId="{E3C09653-7688-C846-BFA9-2175588BDC61}" destId="{44D1C1B0-4CED-444F-884D-531B3684B0DE}" srcOrd="1" destOrd="0" parTransId="{0418113C-A379-284F-85D6-BE6D1D99DBE0}" sibTransId="{891A3524-C351-D34E-8063-BF6D2AE234F3}"/>
    <dgm:cxn modelId="{586B72DA-3B18-D348-AC9E-E357AFF162E7}" type="presOf" srcId="{1F6FB588-8A57-7243-9A77-F5E96AAA56C3}" destId="{5C725E7F-2FA8-B045-90DF-41428A917FE8}" srcOrd="0" destOrd="4" presId="urn:microsoft.com/office/officeart/2005/8/layout/process3"/>
    <dgm:cxn modelId="{72C7DEE0-EF9F-7347-8A05-08AC732E817D}" srcId="{26EC2911-A6CA-E749-BE58-A7174D550419}" destId="{A0B23BCA-9A72-4740-9222-223CFE221217}" srcOrd="0" destOrd="0" parTransId="{2303AB7D-4D96-4E43-A445-DFF18EC9B3BC}" sibTransId="{CE616F66-46B3-F343-B501-D508692D0E30}"/>
    <dgm:cxn modelId="{CDACF2E7-F5DC-AB42-AD04-75D3CB824DCD}" type="presOf" srcId="{422FA72D-247E-5949-BFE8-16AF52F7536D}" destId="{F70B5B8A-EBB2-C849-BB1F-4E777BC8ED10}" srcOrd="0" destOrd="1" presId="urn:microsoft.com/office/officeart/2005/8/layout/process3"/>
    <dgm:cxn modelId="{622FE2EB-074F-5D45-A77D-BB74ECE8238E}" type="presOf" srcId="{0953233A-A0E9-1B41-8AB0-4FDA6224745F}" destId="{C82ACBED-CD9D-584F-8E54-E6421293123C}" srcOrd="0" destOrd="3" presId="urn:microsoft.com/office/officeart/2005/8/layout/process3"/>
    <dgm:cxn modelId="{593E74EC-D453-C649-A93E-B30542E33AF4}" type="presOf" srcId="{A0B23BCA-9A72-4740-9222-223CFE221217}" destId="{C82ACBED-CD9D-584F-8E54-E6421293123C}" srcOrd="0" destOrd="0" presId="urn:microsoft.com/office/officeart/2005/8/layout/process3"/>
    <dgm:cxn modelId="{3E39AEEC-DEC8-5040-8C79-59E59081C53E}" srcId="{E3C09653-7688-C846-BFA9-2175588BDC61}" destId="{A2BCCD3C-731B-F34A-88F8-0516D8CA0E62}" srcOrd="0" destOrd="0" parTransId="{443D911B-5512-7742-9DF4-F0027860E518}" sibTransId="{75ADBF90-04BD-B743-A632-EFE9349794FF}"/>
    <dgm:cxn modelId="{1A947EF4-1651-F644-B6BA-4F67FF0604F8}" type="presOf" srcId="{26EC2911-A6CA-E749-BE58-A7174D550419}" destId="{D9FE2669-B11F-454D-AEB7-A40DF0C86D11}" srcOrd="0" destOrd="0" presId="urn:microsoft.com/office/officeart/2005/8/layout/process3"/>
    <dgm:cxn modelId="{3C28CCF4-FB2F-8943-9856-85469F167EFC}" srcId="{A2BCCD3C-731B-F34A-88F8-0516D8CA0E62}" destId="{422FA72D-247E-5949-BFE8-16AF52F7536D}" srcOrd="1" destOrd="0" parTransId="{8F6D8C68-B340-BA48-B429-94A87FBEAC6A}" sibTransId="{2F020CFE-8D07-494A-BACE-3B087AF14D19}"/>
    <dgm:cxn modelId="{04AA06F9-14E9-524B-9F58-CAB4DC18F336}" type="presOf" srcId="{A2BCCD3C-731B-F34A-88F8-0516D8CA0E62}" destId="{1D18A5E5-4875-E04E-85BE-4DBE19AA5FAC}" srcOrd="0" destOrd="0" presId="urn:microsoft.com/office/officeart/2005/8/layout/process3"/>
    <dgm:cxn modelId="{7D910516-0300-5845-9E31-3A55E296EC45}" type="presParOf" srcId="{448806CF-AFE1-6E46-A63F-E69D9C4F3285}" destId="{9040C199-10F0-9F41-A28E-B640CEF7EC20}" srcOrd="0" destOrd="0" presId="urn:microsoft.com/office/officeart/2005/8/layout/process3"/>
    <dgm:cxn modelId="{796E9208-B068-4B41-8746-092D77D61D66}" type="presParOf" srcId="{9040C199-10F0-9F41-A28E-B640CEF7EC20}" destId="{1D18A5E5-4875-E04E-85BE-4DBE19AA5FAC}" srcOrd="0" destOrd="0" presId="urn:microsoft.com/office/officeart/2005/8/layout/process3"/>
    <dgm:cxn modelId="{3310BF36-184D-174C-B563-E6EDCF96CCD5}" type="presParOf" srcId="{9040C199-10F0-9F41-A28E-B640CEF7EC20}" destId="{42291539-EDFC-5E40-AEF0-CE6854EFCA4F}" srcOrd="1" destOrd="0" presId="urn:microsoft.com/office/officeart/2005/8/layout/process3"/>
    <dgm:cxn modelId="{E5832A9B-9F8D-BB47-925D-55C4A285A2F1}" type="presParOf" srcId="{9040C199-10F0-9F41-A28E-B640CEF7EC20}" destId="{F70B5B8A-EBB2-C849-BB1F-4E777BC8ED10}" srcOrd="2" destOrd="0" presId="urn:microsoft.com/office/officeart/2005/8/layout/process3"/>
    <dgm:cxn modelId="{0275510B-20BF-D44D-A17B-BB7870D70C62}" type="presParOf" srcId="{448806CF-AFE1-6E46-A63F-E69D9C4F3285}" destId="{702690BB-7CC6-9642-A3DD-8B69AB42951D}" srcOrd="1" destOrd="0" presId="urn:microsoft.com/office/officeart/2005/8/layout/process3"/>
    <dgm:cxn modelId="{37A2EB99-59F5-4240-9D78-5511DAAFA628}" type="presParOf" srcId="{702690BB-7CC6-9642-A3DD-8B69AB42951D}" destId="{BC190834-F871-5047-B996-7D0A913502A2}" srcOrd="0" destOrd="0" presId="urn:microsoft.com/office/officeart/2005/8/layout/process3"/>
    <dgm:cxn modelId="{4CD0385E-32C1-484E-955E-E81419D93671}" type="presParOf" srcId="{448806CF-AFE1-6E46-A63F-E69D9C4F3285}" destId="{F4A70B68-1D51-3A40-B956-BAFBB038D724}" srcOrd="2" destOrd="0" presId="urn:microsoft.com/office/officeart/2005/8/layout/process3"/>
    <dgm:cxn modelId="{6C3FC53F-488D-A544-8771-5C2ABEEFA38C}" type="presParOf" srcId="{F4A70B68-1D51-3A40-B956-BAFBB038D724}" destId="{AA8ACB97-247D-3245-9670-65A0D3CFC800}" srcOrd="0" destOrd="0" presId="urn:microsoft.com/office/officeart/2005/8/layout/process3"/>
    <dgm:cxn modelId="{E62B07A1-8EC7-B04F-B79D-6D173F5D1296}" type="presParOf" srcId="{F4A70B68-1D51-3A40-B956-BAFBB038D724}" destId="{99376558-949D-D44E-9B0E-A73AE7E6AC06}" srcOrd="1" destOrd="0" presId="urn:microsoft.com/office/officeart/2005/8/layout/process3"/>
    <dgm:cxn modelId="{F4A1BDE5-7FE4-3842-AA12-2A47B0CC9F41}" type="presParOf" srcId="{F4A70B68-1D51-3A40-B956-BAFBB038D724}" destId="{5C725E7F-2FA8-B045-90DF-41428A917FE8}" srcOrd="2" destOrd="0" presId="urn:microsoft.com/office/officeart/2005/8/layout/process3"/>
    <dgm:cxn modelId="{BB293461-AADA-204B-8AE8-80BEDA1AA326}" type="presParOf" srcId="{448806CF-AFE1-6E46-A63F-E69D9C4F3285}" destId="{854BB28A-396A-6F4E-9870-3B78D4038398}" srcOrd="3" destOrd="0" presId="urn:microsoft.com/office/officeart/2005/8/layout/process3"/>
    <dgm:cxn modelId="{552C04D1-F0C4-5A46-80DD-6FDA75845DBE}" type="presParOf" srcId="{854BB28A-396A-6F4E-9870-3B78D4038398}" destId="{B6734E34-F58A-9A48-97A0-41C488D16521}" srcOrd="0" destOrd="0" presId="urn:microsoft.com/office/officeart/2005/8/layout/process3"/>
    <dgm:cxn modelId="{77BA4DE5-7B58-734A-9A72-191303F59ECE}" type="presParOf" srcId="{448806CF-AFE1-6E46-A63F-E69D9C4F3285}" destId="{66152E40-2BF5-9F4B-954A-77E0ADC1F562}" srcOrd="4" destOrd="0" presId="urn:microsoft.com/office/officeart/2005/8/layout/process3"/>
    <dgm:cxn modelId="{702A2CDB-0412-1740-9EDF-E45A32397E22}" type="presParOf" srcId="{66152E40-2BF5-9F4B-954A-77E0ADC1F562}" destId="{D9FE2669-B11F-454D-AEB7-A40DF0C86D11}" srcOrd="0" destOrd="0" presId="urn:microsoft.com/office/officeart/2005/8/layout/process3"/>
    <dgm:cxn modelId="{778226B6-AA46-0146-A5E1-05A84B009CCD}" type="presParOf" srcId="{66152E40-2BF5-9F4B-954A-77E0ADC1F562}" destId="{A18A81B9-D47C-6549-A839-19B0EF19453A}" srcOrd="1" destOrd="0" presId="urn:microsoft.com/office/officeart/2005/8/layout/process3"/>
    <dgm:cxn modelId="{0F8F5465-FD1E-B34E-87EC-8EEE46CB8F2A}" type="presParOf" srcId="{66152E40-2BF5-9F4B-954A-77E0ADC1F562}" destId="{C82ACBED-CD9D-584F-8E54-E642129312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09653-7688-C846-BFA9-2175588BDC61}" type="doc">
      <dgm:prSet loTypeId="urn:microsoft.com/office/officeart/2005/8/layout/hList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2BCCD3C-731B-F34A-88F8-0516D8CA0E62}">
      <dgm:prSet phldrT="[Texto]" custT="1"/>
      <dgm:spPr/>
      <dgm:t>
        <a:bodyPr/>
        <a:lstStyle/>
        <a:p>
          <a:pPr algn="ctr"/>
          <a:r>
            <a:rPr lang="es-ES" sz="1050" dirty="0"/>
            <a:t>Territorial</a:t>
          </a:r>
        </a:p>
      </dgm:t>
    </dgm:pt>
    <dgm:pt modelId="{443D911B-5512-7742-9DF4-F0027860E518}" type="parTrans" cxnId="{3E39AEEC-DEC8-5040-8C79-59E59081C53E}">
      <dgm:prSet/>
      <dgm:spPr/>
      <dgm:t>
        <a:bodyPr/>
        <a:lstStyle/>
        <a:p>
          <a:endParaRPr lang="es-ES" sz="2000"/>
        </a:p>
      </dgm:t>
    </dgm:pt>
    <dgm:pt modelId="{75ADBF90-04BD-B743-A632-EFE9349794FF}" type="sibTrans" cxnId="{3E39AEEC-DEC8-5040-8C79-59E59081C53E}">
      <dgm:prSet/>
      <dgm:spPr/>
      <dgm:t>
        <a:bodyPr/>
        <a:lstStyle/>
        <a:p>
          <a:endParaRPr lang="es-ES" sz="2000"/>
        </a:p>
      </dgm:t>
    </dgm:pt>
    <dgm:pt modelId="{258BF17C-89CE-4541-B884-3D59628E174E}">
      <dgm:prSet phldrT="[Texto]" custT="1"/>
      <dgm:spPr/>
      <dgm:t>
        <a:bodyPr/>
        <a:lstStyle/>
        <a:p>
          <a:pPr algn="just"/>
          <a:r>
            <a:rPr lang="es-ES" sz="1050" dirty="0"/>
            <a:t>Nuevo Ordenamiento</a:t>
          </a:r>
        </a:p>
      </dgm:t>
    </dgm:pt>
    <dgm:pt modelId="{22B1B627-2945-1445-B6B5-58677AB2F091}" type="parTrans" cxnId="{299A0C1C-4769-9E4E-93C7-6BA583889F0F}">
      <dgm:prSet/>
      <dgm:spPr/>
      <dgm:t>
        <a:bodyPr/>
        <a:lstStyle/>
        <a:p>
          <a:endParaRPr lang="es-ES" sz="2000"/>
        </a:p>
      </dgm:t>
    </dgm:pt>
    <dgm:pt modelId="{FD9972CB-9926-EB49-BE6F-9745BAF59CAA}" type="sibTrans" cxnId="{299A0C1C-4769-9E4E-93C7-6BA583889F0F}">
      <dgm:prSet/>
      <dgm:spPr/>
      <dgm:t>
        <a:bodyPr/>
        <a:lstStyle/>
        <a:p>
          <a:endParaRPr lang="es-ES" sz="2000"/>
        </a:p>
      </dgm:t>
    </dgm:pt>
    <dgm:pt modelId="{44D1C1B0-4CED-444F-884D-531B3684B0DE}">
      <dgm:prSet phldrT="[Texto]" custT="1"/>
      <dgm:spPr/>
      <dgm:t>
        <a:bodyPr/>
        <a:lstStyle/>
        <a:p>
          <a:pPr algn="ctr"/>
          <a:r>
            <a:rPr lang="es-ES" sz="1050" dirty="0"/>
            <a:t>Político o Social</a:t>
          </a:r>
        </a:p>
      </dgm:t>
    </dgm:pt>
    <dgm:pt modelId="{0418113C-A379-284F-85D6-BE6D1D99DBE0}" type="parTrans" cxnId="{50FF77D9-AF9D-D745-99EB-A49039730C14}">
      <dgm:prSet/>
      <dgm:spPr/>
      <dgm:t>
        <a:bodyPr/>
        <a:lstStyle/>
        <a:p>
          <a:endParaRPr lang="es-ES" sz="2000"/>
        </a:p>
      </dgm:t>
    </dgm:pt>
    <dgm:pt modelId="{891A3524-C351-D34E-8063-BF6D2AE234F3}" type="sibTrans" cxnId="{50FF77D9-AF9D-D745-99EB-A49039730C14}">
      <dgm:prSet/>
      <dgm:spPr/>
      <dgm:t>
        <a:bodyPr/>
        <a:lstStyle/>
        <a:p>
          <a:endParaRPr lang="es-ES" sz="2000"/>
        </a:p>
      </dgm:t>
    </dgm:pt>
    <dgm:pt modelId="{30C82E19-9E5F-CF44-85B8-2766E433C2F7}">
      <dgm:prSet phldrT="[Texto]" custT="1"/>
      <dgm:spPr/>
      <dgm:t>
        <a:bodyPr/>
        <a:lstStyle/>
        <a:p>
          <a:pPr algn="just"/>
          <a:r>
            <a:rPr lang="es-MX" sz="1050" dirty="0"/>
            <a:t>Destrucción de las Ciudades, Perdidas de millones de vida</a:t>
          </a:r>
          <a:endParaRPr lang="es-ES" sz="1050" dirty="0"/>
        </a:p>
      </dgm:t>
    </dgm:pt>
    <dgm:pt modelId="{016E4457-9789-224A-A744-27F10C82F84E}" type="parTrans" cxnId="{C0012293-1DB2-5B48-833A-072D3EC706D0}">
      <dgm:prSet/>
      <dgm:spPr/>
      <dgm:t>
        <a:bodyPr/>
        <a:lstStyle/>
        <a:p>
          <a:endParaRPr lang="es-ES" sz="2000"/>
        </a:p>
      </dgm:t>
    </dgm:pt>
    <dgm:pt modelId="{80C55E08-41BB-C642-8B9C-231C45E1B3D5}" type="sibTrans" cxnId="{C0012293-1DB2-5B48-833A-072D3EC706D0}">
      <dgm:prSet/>
      <dgm:spPr/>
      <dgm:t>
        <a:bodyPr/>
        <a:lstStyle/>
        <a:p>
          <a:endParaRPr lang="es-ES" sz="2000"/>
        </a:p>
      </dgm:t>
    </dgm:pt>
    <dgm:pt modelId="{26EC2911-A6CA-E749-BE58-A7174D550419}">
      <dgm:prSet phldrT="[Texto]" custT="1"/>
      <dgm:spPr/>
      <dgm:t>
        <a:bodyPr/>
        <a:lstStyle/>
        <a:p>
          <a:pPr algn="ctr"/>
          <a:r>
            <a:rPr lang="es-ES" sz="1050" dirty="0"/>
            <a:t>Económico</a:t>
          </a:r>
        </a:p>
      </dgm:t>
    </dgm:pt>
    <dgm:pt modelId="{DD80A31B-0C1E-DA47-97E0-2C38CE5136C5}" type="parTrans" cxnId="{76CF876D-CC16-9B4D-881D-60710C8C042C}">
      <dgm:prSet/>
      <dgm:spPr/>
      <dgm:t>
        <a:bodyPr/>
        <a:lstStyle/>
        <a:p>
          <a:endParaRPr lang="es-ES" sz="2000"/>
        </a:p>
      </dgm:t>
    </dgm:pt>
    <dgm:pt modelId="{D1AFF372-1D8C-6649-B03C-88995DA3E36C}" type="sibTrans" cxnId="{76CF876D-CC16-9B4D-881D-60710C8C042C}">
      <dgm:prSet/>
      <dgm:spPr/>
      <dgm:t>
        <a:bodyPr/>
        <a:lstStyle/>
        <a:p>
          <a:endParaRPr lang="es-ES" sz="2000"/>
        </a:p>
      </dgm:t>
    </dgm:pt>
    <dgm:pt modelId="{A0B23BCA-9A72-4740-9222-223CFE221217}">
      <dgm:prSet phldrT="[Texto]" custT="1"/>
      <dgm:spPr/>
      <dgm:t>
        <a:bodyPr/>
        <a:lstStyle/>
        <a:p>
          <a:r>
            <a:rPr lang="es-MX" sz="1050" dirty="0"/>
            <a:t>Pérdida de Zonas Cultivantes.</a:t>
          </a:r>
          <a:endParaRPr lang="es-ES" sz="1050" dirty="0"/>
        </a:p>
      </dgm:t>
    </dgm:pt>
    <dgm:pt modelId="{2303AB7D-4D96-4E43-A445-DFF18EC9B3BC}" type="parTrans" cxnId="{72C7DEE0-EF9F-7347-8A05-08AC732E817D}">
      <dgm:prSet/>
      <dgm:spPr/>
      <dgm:t>
        <a:bodyPr/>
        <a:lstStyle/>
        <a:p>
          <a:endParaRPr lang="es-ES" sz="2000"/>
        </a:p>
      </dgm:t>
    </dgm:pt>
    <dgm:pt modelId="{CE616F66-46B3-F343-B501-D508692D0E30}" type="sibTrans" cxnId="{72C7DEE0-EF9F-7347-8A05-08AC732E817D}">
      <dgm:prSet/>
      <dgm:spPr/>
      <dgm:t>
        <a:bodyPr/>
        <a:lstStyle/>
        <a:p>
          <a:endParaRPr lang="es-ES" sz="2000"/>
        </a:p>
      </dgm:t>
    </dgm:pt>
    <dgm:pt modelId="{7A85A6E7-6C0F-9948-958D-33AE0C8ABCDB}" type="pres">
      <dgm:prSet presAssocID="{E3C09653-7688-C846-BFA9-2175588BDC61}" presName="Name0" presStyleCnt="0">
        <dgm:presLayoutVars>
          <dgm:dir/>
          <dgm:animLvl val="lvl"/>
          <dgm:resizeHandles val="exact"/>
        </dgm:presLayoutVars>
      </dgm:prSet>
      <dgm:spPr/>
    </dgm:pt>
    <dgm:pt modelId="{F2A09D80-C299-0241-B74A-CE80090DC4B0}" type="pres">
      <dgm:prSet presAssocID="{A2BCCD3C-731B-F34A-88F8-0516D8CA0E62}" presName="composite" presStyleCnt="0"/>
      <dgm:spPr/>
    </dgm:pt>
    <dgm:pt modelId="{4408BBC4-98F8-004F-8469-2E06E6FC5CBE}" type="pres">
      <dgm:prSet presAssocID="{A2BCCD3C-731B-F34A-88F8-0516D8CA0E6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F322021-D90C-9945-8BA9-1387EAA312C7}" type="pres">
      <dgm:prSet presAssocID="{A2BCCD3C-731B-F34A-88F8-0516D8CA0E62}" presName="desTx" presStyleLbl="alignAccFollowNode1" presStyleIdx="0" presStyleCnt="3">
        <dgm:presLayoutVars>
          <dgm:bulletEnabled val="1"/>
        </dgm:presLayoutVars>
      </dgm:prSet>
      <dgm:spPr/>
    </dgm:pt>
    <dgm:pt modelId="{ED0C8108-EC8F-CE48-BC78-910B03A6AD96}" type="pres">
      <dgm:prSet presAssocID="{75ADBF90-04BD-B743-A632-EFE9349794FF}" presName="space" presStyleCnt="0"/>
      <dgm:spPr/>
    </dgm:pt>
    <dgm:pt modelId="{9E2646DE-9694-8E49-8791-73DEED538210}" type="pres">
      <dgm:prSet presAssocID="{44D1C1B0-4CED-444F-884D-531B3684B0DE}" presName="composite" presStyleCnt="0"/>
      <dgm:spPr/>
    </dgm:pt>
    <dgm:pt modelId="{2FD2F25E-DE2C-4F44-B7CB-4A681DE9EC48}" type="pres">
      <dgm:prSet presAssocID="{44D1C1B0-4CED-444F-884D-531B3684B0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6613338-633F-9C47-A20D-9667582C98BE}" type="pres">
      <dgm:prSet presAssocID="{44D1C1B0-4CED-444F-884D-531B3684B0DE}" presName="desTx" presStyleLbl="alignAccFollowNode1" presStyleIdx="1" presStyleCnt="3">
        <dgm:presLayoutVars>
          <dgm:bulletEnabled val="1"/>
        </dgm:presLayoutVars>
      </dgm:prSet>
      <dgm:spPr/>
    </dgm:pt>
    <dgm:pt modelId="{2D927887-51CA-414C-A31E-309221FCBCCA}" type="pres">
      <dgm:prSet presAssocID="{891A3524-C351-D34E-8063-BF6D2AE234F3}" presName="space" presStyleCnt="0"/>
      <dgm:spPr/>
    </dgm:pt>
    <dgm:pt modelId="{A85ABA17-626D-EE43-B328-EDC1ABACE945}" type="pres">
      <dgm:prSet presAssocID="{26EC2911-A6CA-E749-BE58-A7174D550419}" presName="composite" presStyleCnt="0"/>
      <dgm:spPr/>
    </dgm:pt>
    <dgm:pt modelId="{81DB2602-B51A-954D-86C7-A85915E61808}" type="pres">
      <dgm:prSet presAssocID="{26EC2911-A6CA-E749-BE58-A7174D55041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5A77676-50E4-5043-BC8F-52D9FE8D57B7}" type="pres">
      <dgm:prSet presAssocID="{26EC2911-A6CA-E749-BE58-A7174D55041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BB67212-B84B-E04E-938F-62B1A4D61AF7}" type="presOf" srcId="{44D1C1B0-4CED-444F-884D-531B3684B0DE}" destId="{2FD2F25E-DE2C-4F44-B7CB-4A681DE9EC48}" srcOrd="0" destOrd="0" presId="urn:microsoft.com/office/officeart/2005/8/layout/hList1"/>
    <dgm:cxn modelId="{299A0C1C-4769-9E4E-93C7-6BA583889F0F}" srcId="{A2BCCD3C-731B-F34A-88F8-0516D8CA0E62}" destId="{258BF17C-89CE-4541-B884-3D59628E174E}" srcOrd="0" destOrd="0" parTransId="{22B1B627-2945-1445-B6B5-58677AB2F091}" sibTransId="{FD9972CB-9926-EB49-BE6F-9745BAF59CAA}"/>
    <dgm:cxn modelId="{04E24925-DEF4-EE46-B33D-6830DA892C0F}" type="presOf" srcId="{26EC2911-A6CA-E749-BE58-A7174D550419}" destId="{81DB2602-B51A-954D-86C7-A85915E61808}" srcOrd="0" destOrd="0" presId="urn:microsoft.com/office/officeart/2005/8/layout/hList1"/>
    <dgm:cxn modelId="{AA94C65E-ABB2-5848-B6DB-E5F94A3671AE}" type="presOf" srcId="{E3C09653-7688-C846-BFA9-2175588BDC61}" destId="{7A85A6E7-6C0F-9948-958D-33AE0C8ABCDB}" srcOrd="0" destOrd="0" presId="urn:microsoft.com/office/officeart/2005/8/layout/hList1"/>
    <dgm:cxn modelId="{76CF876D-CC16-9B4D-881D-60710C8C042C}" srcId="{E3C09653-7688-C846-BFA9-2175588BDC61}" destId="{26EC2911-A6CA-E749-BE58-A7174D550419}" srcOrd="2" destOrd="0" parTransId="{DD80A31B-0C1E-DA47-97E0-2C38CE5136C5}" sibTransId="{D1AFF372-1D8C-6649-B03C-88995DA3E36C}"/>
    <dgm:cxn modelId="{C0012293-1DB2-5B48-833A-072D3EC706D0}" srcId="{44D1C1B0-4CED-444F-884D-531B3684B0DE}" destId="{30C82E19-9E5F-CF44-85B8-2766E433C2F7}" srcOrd="0" destOrd="0" parTransId="{016E4457-9789-224A-A744-27F10C82F84E}" sibTransId="{80C55E08-41BB-C642-8B9C-231C45E1B3D5}"/>
    <dgm:cxn modelId="{627256BB-EF62-984C-88D3-242922AD31C6}" type="presOf" srcId="{A2BCCD3C-731B-F34A-88F8-0516D8CA0E62}" destId="{4408BBC4-98F8-004F-8469-2E06E6FC5CBE}" srcOrd="0" destOrd="0" presId="urn:microsoft.com/office/officeart/2005/8/layout/hList1"/>
    <dgm:cxn modelId="{5E72EFBE-629F-E944-957A-C61216DE554F}" type="presOf" srcId="{30C82E19-9E5F-CF44-85B8-2766E433C2F7}" destId="{46613338-633F-9C47-A20D-9667582C98BE}" srcOrd="0" destOrd="0" presId="urn:microsoft.com/office/officeart/2005/8/layout/hList1"/>
    <dgm:cxn modelId="{FFBA91C6-A24D-C446-9769-6ACBAFF608EC}" type="presOf" srcId="{258BF17C-89CE-4541-B884-3D59628E174E}" destId="{3F322021-D90C-9945-8BA9-1387EAA312C7}" srcOrd="0" destOrd="0" presId="urn:microsoft.com/office/officeart/2005/8/layout/hList1"/>
    <dgm:cxn modelId="{958556CA-0B51-2047-B1DA-0331D351E00F}" type="presOf" srcId="{A0B23BCA-9A72-4740-9222-223CFE221217}" destId="{65A77676-50E4-5043-BC8F-52D9FE8D57B7}" srcOrd="0" destOrd="0" presId="urn:microsoft.com/office/officeart/2005/8/layout/hList1"/>
    <dgm:cxn modelId="{50FF77D9-AF9D-D745-99EB-A49039730C14}" srcId="{E3C09653-7688-C846-BFA9-2175588BDC61}" destId="{44D1C1B0-4CED-444F-884D-531B3684B0DE}" srcOrd="1" destOrd="0" parTransId="{0418113C-A379-284F-85D6-BE6D1D99DBE0}" sibTransId="{891A3524-C351-D34E-8063-BF6D2AE234F3}"/>
    <dgm:cxn modelId="{72C7DEE0-EF9F-7347-8A05-08AC732E817D}" srcId="{26EC2911-A6CA-E749-BE58-A7174D550419}" destId="{A0B23BCA-9A72-4740-9222-223CFE221217}" srcOrd="0" destOrd="0" parTransId="{2303AB7D-4D96-4E43-A445-DFF18EC9B3BC}" sibTransId="{CE616F66-46B3-F343-B501-D508692D0E30}"/>
    <dgm:cxn modelId="{3E39AEEC-DEC8-5040-8C79-59E59081C53E}" srcId="{E3C09653-7688-C846-BFA9-2175588BDC61}" destId="{A2BCCD3C-731B-F34A-88F8-0516D8CA0E62}" srcOrd="0" destOrd="0" parTransId="{443D911B-5512-7742-9DF4-F0027860E518}" sibTransId="{75ADBF90-04BD-B743-A632-EFE9349794FF}"/>
    <dgm:cxn modelId="{965BA039-8D1B-554C-8AAB-5614B879E3BA}" type="presParOf" srcId="{7A85A6E7-6C0F-9948-958D-33AE0C8ABCDB}" destId="{F2A09D80-C299-0241-B74A-CE80090DC4B0}" srcOrd="0" destOrd="0" presId="urn:microsoft.com/office/officeart/2005/8/layout/hList1"/>
    <dgm:cxn modelId="{A1507E97-DA02-244B-8ECE-0AFA9F8C2780}" type="presParOf" srcId="{F2A09D80-C299-0241-B74A-CE80090DC4B0}" destId="{4408BBC4-98F8-004F-8469-2E06E6FC5CBE}" srcOrd="0" destOrd="0" presId="urn:microsoft.com/office/officeart/2005/8/layout/hList1"/>
    <dgm:cxn modelId="{17168BED-BF3B-9744-8574-A65850FA6244}" type="presParOf" srcId="{F2A09D80-C299-0241-B74A-CE80090DC4B0}" destId="{3F322021-D90C-9945-8BA9-1387EAA312C7}" srcOrd="1" destOrd="0" presId="urn:microsoft.com/office/officeart/2005/8/layout/hList1"/>
    <dgm:cxn modelId="{CDF850FE-2E66-A04B-B498-850010CFEF45}" type="presParOf" srcId="{7A85A6E7-6C0F-9948-958D-33AE0C8ABCDB}" destId="{ED0C8108-EC8F-CE48-BC78-910B03A6AD96}" srcOrd="1" destOrd="0" presId="urn:microsoft.com/office/officeart/2005/8/layout/hList1"/>
    <dgm:cxn modelId="{43DD8E32-2BA4-9647-B4EE-5170DC7C902D}" type="presParOf" srcId="{7A85A6E7-6C0F-9948-958D-33AE0C8ABCDB}" destId="{9E2646DE-9694-8E49-8791-73DEED538210}" srcOrd="2" destOrd="0" presId="urn:microsoft.com/office/officeart/2005/8/layout/hList1"/>
    <dgm:cxn modelId="{05963F37-47BC-7646-9004-ED1A6DE7BCB3}" type="presParOf" srcId="{9E2646DE-9694-8E49-8791-73DEED538210}" destId="{2FD2F25E-DE2C-4F44-B7CB-4A681DE9EC48}" srcOrd="0" destOrd="0" presId="urn:microsoft.com/office/officeart/2005/8/layout/hList1"/>
    <dgm:cxn modelId="{DBF54CCD-B701-E944-9519-C946F6D05B78}" type="presParOf" srcId="{9E2646DE-9694-8E49-8791-73DEED538210}" destId="{46613338-633F-9C47-A20D-9667582C98BE}" srcOrd="1" destOrd="0" presId="urn:microsoft.com/office/officeart/2005/8/layout/hList1"/>
    <dgm:cxn modelId="{5F2524AB-659B-554A-BD84-626032C59D83}" type="presParOf" srcId="{7A85A6E7-6C0F-9948-958D-33AE0C8ABCDB}" destId="{2D927887-51CA-414C-A31E-309221FCBCCA}" srcOrd="3" destOrd="0" presId="urn:microsoft.com/office/officeart/2005/8/layout/hList1"/>
    <dgm:cxn modelId="{B6918326-4A56-8F4C-B905-03A059B4E31E}" type="presParOf" srcId="{7A85A6E7-6C0F-9948-958D-33AE0C8ABCDB}" destId="{A85ABA17-626D-EE43-B328-EDC1ABACE945}" srcOrd="4" destOrd="0" presId="urn:microsoft.com/office/officeart/2005/8/layout/hList1"/>
    <dgm:cxn modelId="{78306D80-7126-C842-AA15-8424F3664DD2}" type="presParOf" srcId="{A85ABA17-626D-EE43-B328-EDC1ABACE945}" destId="{81DB2602-B51A-954D-86C7-A85915E61808}" srcOrd="0" destOrd="0" presId="urn:microsoft.com/office/officeart/2005/8/layout/hList1"/>
    <dgm:cxn modelId="{ED082900-69D8-EB4D-B30C-9727CE2FBBCC}" type="presParOf" srcId="{A85ABA17-626D-EE43-B328-EDC1ABACE945}" destId="{65A77676-50E4-5043-BC8F-52D9FE8D57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69507-7125-774F-9C02-301A7B95E3ED}">
      <dsp:nvSpPr>
        <dsp:cNvPr id="0" name=""/>
        <dsp:cNvSpPr/>
      </dsp:nvSpPr>
      <dsp:spPr>
        <a:xfrm>
          <a:off x="5299" y="1157184"/>
          <a:ext cx="1583875" cy="9503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Político</a:t>
          </a:r>
        </a:p>
      </dsp:txBody>
      <dsp:txXfrm>
        <a:off x="33133" y="1185018"/>
        <a:ext cx="1528207" cy="894657"/>
      </dsp:txXfrm>
    </dsp:sp>
    <dsp:sp modelId="{0E8CDB5A-BE71-4D4E-9518-55C3E3A2C2E1}">
      <dsp:nvSpPr>
        <dsp:cNvPr id="0" name=""/>
        <dsp:cNvSpPr/>
      </dsp:nvSpPr>
      <dsp:spPr>
        <a:xfrm>
          <a:off x="1747562" y="1435946"/>
          <a:ext cx="335781" cy="392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1747562" y="1514506"/>
        <a:ext cx="235047" cy="235681"/>
      </dsp:txXfrm>
    </dsp:sp>
    <dsp:sp modelId="{17AF8E44-549F-5543-B0D9-81B3D9BAD7D6}">
      <dsp:nvSpPr>
        <dsp:cNvPr id="0" name=""/>
        <dsp:cNvSpPr/>
      </dsp:nvSpPr>
      <dsp:spPr>
        <a:xfrm>
          <a:off x="2222724" y="1157184"/>
          <a:ext cx="1583875" cy="950325"/>
        </a:xfrm>
        <a:prstGeom prst="roundRect">
          <a:avLst>
            <a:gd name="adj" fmla="val 10000"/>
          </a:avLst>
        </a:prstGeom>
        <a:solidFill>
          <a:schemeClr val="accent4">
            <a:hueOff val="-962355"/>
            <a:satOff val="38823"/>
            <a:lumOff val="-8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Económico</a:t>
          </a:r>
        </a:p>
      </dsp:txBody>
      <dsp:txXfrm>
        <a:off x="2250558" y="1185018"/>
        <a:ext cx="1528207" cy="894657"/>
      </dsp:txXfrm>
    </dsp:sp>
    <dsp:sp modelId="{520CFB4B-BB9E-584F-BC31-97BD961154C1}">
      <dsp:nvSpPr>
        <dsp:cNvPr id="0" name=""/>
        <dsp:cNvSpPr/>
      </dsp:nvSpPr>
      <dsp:spPr>
        <a:xfrm>
          <a:off x="3964987" y="1435946"/>
          <a:ext cx="335781" cy="392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24710"/>
            <a:satOff val="77646"/>
            <a:lumOff val="-162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3964987" y="1514506"/>
        <a:ext cx="235047" cy="235681"/>
      </dsp:txXfrm>
    </dsp:sp>
    <dsp:sp modelId="{F12198AD-01D6-0C49-856C-B81A982C085C}">
      <dsp:nvSpPr>
        <dsp:cNvPr id="0" name=""/>
        <dsp:cNvSpPr/>
      </dsp:nvSpPr>
      <dsp:spPr>
        <a:xfrm>
          <a:off x="4440150" y="1157184"/>
          <a:ext cx="1583875" cy="950325"/>
        </a:xfrm>
        <a:prstGeom prst="roundRect">
          <a:avLst>
            <a:gd name="adj" fmla="val 10000"/>
          </a:avLst>
        </a:prstGeom>
        <a:solidFill>
          <a:schemeClr val="accent4">
            <a:hueOff val="-1924710"/>
            <a:satOff val="77646"/>
            <a:lumOff val="-162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Nacionalista</a:t>
          </a:r>
        </a:p>
      </dsp:txBody>
      <dsp:txXfrm>
        <a:off x="4467984" y="1185018"/>
        <a:ext cx="1528207" cy="894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91539-EDFC-5E40-AEF0-CE6854EFCA4F}">
      <dsp:nvSpPr>
        <dsp:cNvPr id="0" name=""/>
        <dsp:cNvSpPr/>
      </dsp:nvSpPr>
      <dsp:spPr>
        <a:xfrm>
          <a:off x="6672" y="111935"/>
          <a:ext cx="1678816" cy="66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Guerra de Movimientos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1914 </a:t>
          </a:r>
        </a:p>
      </dsp:txBody>
      <dsp:txXfrm>
        <a:off x="6672" y="111935"/>
        <a:ext cx="1678816" cy="443807"/>
      </dsp:txXfrm>
    </dsp:sp>
    <dsp:sp modelId="{F70B5B8A-EBB2-C849-BB1F-4E777BC8ED10}">
      <dsp:nvSpPr>
        <dsp:cNvPr id="0" name=""/>
        <dsp:cNvSpPr/>
      </dsp:nvSpPr>
      <dsp:spPr>
        <a:xfrm>
          <a:off x="350526" y="555742"/>
          <a:ext cx="1678816" cy="16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1" u="sng" kern="1200" dirty="0"/>
            <a:t>PLAN SCHLIEFFEN:</a:t>
          </a:r>
          <a:r>
            <a:rPr lang="es-MX" sz="1000" kern="1200" dirty="0"/>
            <a:t> Estrategia para evitar la guerra en 2 frentes, ataque alemán contra Francia.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Alemania derrota a Rusia en las batallas de los Lagos Mazurianos y Tannenberg</a:t>
          </a:r>
        </a:p>
      </dsp:txBody>
      <dsp:txXfrm>
        <a:off x="398106" y="603322"/>
        <a:ext cx="1583656" cy="1529340"/>
      </dsp:txXfrm>
    </dsp:sp>
    <dsp:sp modelId="{702690BB-7CC6-9642-A3DD-8B69AB42951D}">
      <dsp:nvSpPr>
        <dsp:cNvPr id="0" name=""/>
        <dsp:cNvSpPr/>
      </dsp:nvSpPr>
      <dsp:spPr>
        <a:xfrm>
          <a:off x="1939990" y="124850"/>
          <a:ext cx="539545" cy="417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1939990" y="208445"/>
        <a:ext cx="414152" cy="250786"/>
      </dsp:txXfrm>
    </dsp:sp>
    <dsp:sp modelId="{99376558-949D-D44E-9B0E-A73AE7E6AC06}">
      <dsp:nvSpPr>
        <dsp:cNvPr id="0" name=""/>
        <dsp:cNvSpPr/>
      </dsp:nvSpPr>
      <dsp:spPr>
        <a:xfrm>
          <a:off x="2703498" y="111935"/>
          <a:ext cx="1882859" cy="66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2355"/>
                <a:satOff val="38823"/>
                <a:lumOff val="-8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62355"/>
                <a:satOff val="38823"/>
                <a:lumOff val="-8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62355"/>
                <a:satOff val="38823"/>
                <a:lumOff val="-8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Guerra de Trincheras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1915 - 1917</a:t>
          </a:r>
        </a:p>
      </dsp:txBody>
      <dsp:txXfrm>
        <a:off x="2703498" y="111935"/>
        <a:ext cx="1882859" cy="443807"/>
      </dsp:txXfrm>
    </dsp:sp>
    <dsp:sp modelId="{5C725E7F-2FA8-B045-90DF-41428A917FE8}">
      <dsp:nvSpPr>
        <dsp:cNvPr id="0" name=""/>
        <dsp:cNvSpPr/>
      </dsp:nvSpPr>
      <dsp:spPr>
        <a:xfrm>
          <a:off x="3149374" y="555742"/>
          <a:ext cx="1678816" cy="16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962355"/>
              <a:satOff val="38823"/>
              <a:lumOff val="-8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Estabilización de los frentes.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Extensión desde Suiza hasta Mar del Norte.</a:t>
          </a:r>
          <a:endParaRPr lang="es-MX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Revolución Científica y Tecnológica.</a:t>
          </a:r>
          <a:endParaRPr lang="es-MX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Estados Unidos entre la guerra junto a Inglaterra.</a:t>
          </a:r>
          <a:endParaRPr lang="es-MX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Guerra Submarina</a:t>
          </a:r>
        </a:p>
      </dsp:txBody>
      <dsp:txXfrm>
        <a:off x="3196954" y="603322"/>
        <a:ext cx="1583656" cy="1529340"/>
      </dsp:txXfrm>
    </dsp:sp>
    <dsp:sp modelId="{854BB28A-396A-6F4E-9870-3B78D4038398}">
      <dsp:nvSpPr>
        <dsp:cNvPr id="0" name=""/>
        <dsp:cNvSpPr/>
      </dsp:nvSpPr>
      <dsp:spPr>
        <a:xfrm>
          <a:off x="4815355" y="124850"/>
          <a:ext cx="485473" cy="417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24710"/>
            <a:satOff val="77646"/>
            <a:lumOff val="-162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815355" y="208445"/>
        <a:ext cx="360080" cy="250786"/>
      </dsp:txXfrm>
    </dsp:sp>
    <dsp:sp modelId="{A18A81B9-D47C-6549-A839-19B0EF19453A}">
      <dsp:nvSpPr>
        <dsp:cNvPr id="0" name=""/>
        <dsp:cNvSpPr/>
      </dsp:nvSpPr>
      <dsp:spPr>
        <a:xfrm>
          <a:off x="5502346" y="111935"/>
          <a:ext cx="1678816" cy="66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4710"/>
                <a:satOff val="77646"/>
                <a:lumOff val="-1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24710"/>
                <a:satOff val="77646"/>
                <a:lumOff val="-1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24710"/>
                <a:satOff val="77646"/>
                <a:lumOff val="-1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Guerra Ofensivas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1917 - 1918</a:t>
          </a:r>
        </a:p>
      </dsp:txBody>
      <dsp:txXfrm>
        <a:off x="5502346" y="111935"/>
        <a:ext cx="1678816" cy="443807"/>
      </dsp:txXfrm>
    </dsp:sp>
    <dsp:sp modelId="{C82ACBED-CD9D-584F-8E54-E6421293123C}">
      <dsp:nvSpPr>
        <dsp:cNvPr id="0" name=""/>
        <dsp:cNvSpPr/>
      </dsp:nvSpPr>
      <dsp:spPr>
        <a:xfrm>
          <a:off x="5846200" y="555742"/>
          <a:ext cx="1678816" cy="16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924710"/>
              <a:satOff val="77646"/>
              <a:lumOff val="-162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1" kern="1200" dirty="0"/>
            <a:t>PAZ DE BREST- LITOVSK </a:t>
          </a:r>
          <a:r>
            <a:rPr lang="es-MX" sz="1000" kern="1200" dirty="0"/>
            <a:t>Rusia firma la paz por separado.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Derrotas de los Imperios Centrales de todos los frentes 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TRATADO DE BREST – LITVSK: 3 – Mar- 1918.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TRATADO DE VERSALLES</a:t>
          </a:r>
        </a:p>
      </dsp:txBody>
      <dsp:txXfrm>
        <a:off x="5893780" y="603322"/>
        <a:ext cx="1583656" cy="1529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BBC4-98F8-004F-8469-2E06E6FC5CBE}">
      <dsp:nvSpPr>
        <dsp:cNvPr id="0" name=""/>
        <dsp:cNvSpPr/>
      </dsp:nvSpPr>
      <dsp:spPr>
        <a:xfrm>
          <a:off x="2446" y="20806"/>
          <a:ext cx="2384988" cy="28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Territorial</a:t>
          </a:r>
        </a:p>
      </dsp:txBody>
      <dsp:txXfrm>
        <a:off x="2446" y="20806"/>
        <a:ext cx="2384988" cy="288000"/>
      </dsp:txXfrm>
    </dsp:sp>
    <dsp:sp modelId="{3F322021-D90C-9945-8BA9-1387EAA312C7}">
      <dsp:nvSpPr>
        <dsp:cNvPr id="0" name=""/>
        <dsp:cNvSpPr/>
      </dsp:nvSpPr>
      <dsp:spPr>
        <a:xfrm>
          <a:off x="2446" y="308806"/>
          <a:ext cx="2384988" cy="4529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kern="1200" dirty="0"/>
            <a:t>Nuevo Ordenamiento</a:t>
          </a:r>
        </a:p>
      </dsp:txBody>
      <dsp:txXfrm>
        <a:off x="2446" y="308806"/>
        <a:ext cx="2384988" cy="452924"/>
      </dsp:txXfrm>
    </dsp:sp>
    <dsp:sp modelId="{2FD2F25E-DE2C-4F44-B7CB-4A681DE9EC48}">
      <dsp:nvSpPr>
        <dsp:cNvPr id="0" name=""/>
        <dsp:cNvSpPr/>
      </dsp:nvSpPr>
      <dsp:spPr>
        <a:xfrm>
          <a:off x="2721332" y="20806"/>
          <a:ext cx="2384988" cy="28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Político o Social</a:t>
          </a:r>
        </a:p>
      </dsp:txBody>
      <dsp:txXfrm>
        <a:off x="2721332" y="20806"/>
        <a:ext cx="2384988" cy="288000"/>
      </dsp:txXfrm>
    </dsp:sp>
    <dsp:sp modelId="{46613338-633F-9C47-A20D-9667582C98BE}">
      <dsp:nvSpPr>
        <dsp:cNvPr id="0" name=""/>
        <dsp:cNvSpPr/>
      </dsp:nvSpPr>
      <dsp:spPr>
        <a:xfrm>
          <a:off x="2721332" y="308806"/>
          <a:ext cx="2384988" cy="4529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Destrucción de las Ciudades, Perdidas de millones de vida</a:t>
          </a:r>
          <a:endParaRPr lang="es-ES" sz="1050" kern="1200" dirty="0"/>
        </a:p>
      </dsp:txBody>
      <dsp:txXfrm>
        <a:off x="2721332" y="308806"/>
        <a:ext cx="2384988" cy="452924"/>
      </dsp:txXfrm>
    </dsp:sp>
    <dsp:sp modelId="{81DB2602-B51A-954D-86C7-A85915E61808}">
      <dsp:nvSpPr>
        <dsp:cNvPr id="0" name=""/>
        <dsp:cNvSpPr/>
      </dsp:nvSpPr>
      <dsp:spPr>
        <a:xfrm>
          <a:off x="5440219" y="20806"/>
          <a:ext cx="2384988" cy="28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Económico</a:t>
          </a:r>
        </a:p>
      </dsp:txBody>
      <dsp:txXfrm>
        <a:off x="5440219" y="20806"/>
        <a:ext cx="2384988" cy="288000"/>
      </dsp:txXfrm>
    </dsp:sp>
    <dsp:sp modelId="{65A77676-50E4-5043-BC8F-52D9FE8D57B7}">
      <dsp:nvSpPr>
        <dsp:cNvPr id="0" name=""/>
        <dsp:cNvSpPr/>
      </dsp:nvSpPr>
      <dsp:spPr>
        <a:xfrm>
          <a:off x="5440219" y="308806"/>
          <a:ext cx="2384988" cy="4529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Pérdida de Zonas Cultivantes.</a:t>
          </a:r>
          <a:endParaRPr lang="es-ES" sz="1050" kern="1200" dirty="0"/>
        </a:p>
      </dsp:txBody>
      <dsp:txXfrm>
        <a:off x="5440219" y="308806"/>
        <a:ext cx="2384988" cy="452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82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90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18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0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6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1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8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0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42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88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7C9F-BC5B-F245-B2A8-F2AE4A563301}" type="datetimeFigureOut">
              <a:rPr lang="es-ES_tradnl" smtClean="0"/>
              <a:t>27/05/2020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2D0D-EFA7-9347-A3B4-AEB478BD5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34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tXgH4YSr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XtXgH4YSrU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4264" y="4066289"/>
            <a:ext cx="2220700" cy="492599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Primera Guerra Mundial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849411" y="4537520"/>
            <a:ext cx="2220700" cy="502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600" dirty="0"/>
              <a:t>Análisis Histórico Universal</a:t>
            </a:r>
          </a:p>
        </p:txBody>
      </p:sp>
    </p:spTree>
    <p:extLst>
      <p:ext uri="{BB962C8B-B14F-4D97-AF65-F5344CB8AC3E}">
        <p14:creationId xmlns:p14="http://schemas.microsoft.com/office/powerpoint/2010/main" val="81666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2692" y="324644"/>
            <a:ext cx="6200775" cy="79335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/>
              <a:t>La Primera Guerra Mundial</a:t>
            </a:r>
            <a:br>
              <a:rPr lang="es-ES" sz="2400" b="1" dirty="0"/>
            </a:br>
            <a:r>
              <a:rPr lang="es-ES" sz="2400" b="1" dirty="0"/>
              <a:t>(28 de junio 1914 </a:t>
            </a:r>
            <a:r>
              <a:rPr lang="mr-IN" sz="2400" b="1" dirty="0"/>
              <a:t>–</a:t>
            </a:r>
            <a:r>
              <a:rPr lang="es-ES" sz="2400" b="1" dirty="0"/>
              <a:t> 11 de noviembre de 1918)</a:t>
            </a:r>
            <a:endParaRPr lang="es-ES_tradnl" sz="2400" b="1" dirty="0"/>
          </a:p>
        </p:txBody>
      </p:sp>
      <p:pic>
        <p:nvPicPr>
          <p:cNvPr id="18" name="Imagen 17" descr="Sin títu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25" y="1142898"/>
            <a:ext cx="8759505" cy="39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Detonante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8440" y="1093808"/>
            <a:ext cx="6287368" cy="3514725"/>
          </a:xfrm>
        </p:spPr>
        <p:txBody>
          <a:bodyPr>
            <a:noAutofit/>
          </a:bodyPr>
          <a:lstStyle/>
          <a:p>
            <a:pPr algn="just"/>
            <a:r>
              <a:rPr lang="es-MX" sz="1400" dirty="0">
                <a:cs typeface="Arial" panose="020B0604020202020204" pitchFamily="34" charset="0"/>
              </a:rPr>
              <a:t>El 28 de junio de 1914 fue asesinado el archiduque Francisco Fernando de Austria, de Habsburgo, junto a su esposa, en la ciudad de Sarajevo, Bosnia. Un grupo de jóvenes nacionalistas planificó un atentado en su contra; sin embargo, falló en el primer intento.</a:t>
            </a:r>
          </a:p>
          <a:p>
            <a:pPr algn="just"/>
            <a:r>
              <a:rPr lang="es-MX" sz="1400" dirty="0">
                <a:cs typeface="Arial" panose="020B0604020202020204" pitchFamily="34" charset="0"/>
              </a:rPr>
              <a:t>Una hora más tarde, cuando el archiduque se encontraba en camino para visitar a los lesionados del atentando, se encontró con Gavrilo Princip, joven integrante de la banda de nacionalistas Mano negra, quien sacó su arma y disparó a muerte en contra del archiduque y su esposa</a:t>
            </a:r>
            <a:r>
              <a:rPr lang="es-MX" sz="1400" dirty="0"/>
              <a:t>.</a:t>
            </a:r>
          </a:p>
          <a:p>
            <a:pPr algn="just"/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algn="just"/>
            <a:r>
              <a:rPr lang="es-MX" sz="1400" dirty="0">
                <a:cs typeface="Arial" panose="020B0604020202020204" pitchFamily="34" charset="0"/>
              </a:rPr>
              <a:t>Finalmente, el día 28 de julio de 1814, el Imperio austrohúngaro le declara la guerra a Serbia,.</a:t>
            </a:r>
          </a:p>
          <a:p>
            <a:pPr algn="just"/>
            <a:r>
              <a:rPr lang="es-MX" sz="1400" dirty="0"/>
              <a:t>Rusia apoyó a Serbia, razón por la cual el Imperio austrohúngaro le declaró la guerra a Rusia. </a:t>
            </a:r>
          </a:p>
          <a:p>
            <a:endParaRPr lang="es-ES" sz="1400" dirty="0"/>
          </a:p>
        </p:txBody>
      </p:sp>
      <p:pic>
        <p:nvPicPr>
          <p:cNvPr id="4" name="Picture 2" descr="Resultado de imagen para El 28 de junio de 1914 fue asesinado el archiduque Francisco Fernando de Austr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"/>
          <a:stretch/>
        </p:blipFill>
        <p:spPr bwMode="auto">
          <a:xfrm>
            <a:off x="214589" y="1117998"/>
            <a:ext cx="2271437" cy="37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rgamino horizontal 4"/>
          <p:cNvSpPr/>
          <p:nvPr/>
        </p:nvSpPr>
        <p:spPr>
          <a:xfrm>
            <a:off x="4167371" y="2765275"/>
            <a:ext cx="3476819" cy="814915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MX" dirty="0"/>
              <a:t>CRISIS DE JULIO </a:t>
            </a:r>
          </a:p>
        </p:txBody>
      </p:sp>
    </p:spTree>
    <p:extLst>
      <p:ext uri="{BB962C8B-B14F-4D97-AF65-F5344CB8AC3E}">
        <p14:creationId xmlns:p14="http://schemas.microsoft.com/office/powerpoint/2010/main" val="199648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Etapas</a:t>
            </a:r>
          </a:p>
        </p:txBody>
      </p:sp>
      <p:graphicFrame>
        <p:nvGraphicFramePr>
          <p:cNvPr id="4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939594"/>
              </p:ext>
            </p:extLst>
          </p:nvPr>
        </p:nvGraphicFramePr>
        <p:xfrm>
          <a:off x="1182877" y="1133460"/>
          <a:ext cx="7531689" cy="229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73113"/>
              </p:ext>
            </p:extLst>
          </p:nvPr>
        </p:nvGraphicFramePr>
        <p:xfrm>
          <a:off x="1070815" y="3575039"/>
          <a:ext cx="7827654" cy="78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7209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Consecuencias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6024" y="1369219"/>
            <a:ext cx="6200777" cy="3263504"/>
          </a:xfrm>
        </p:spPr>
        <p:txBody>
          <a:bodyPr>
            <a:noAutofit/>
          </a:bodyPr>
          <a:lstStyle/>
          <a:p>
            <a:pPr algn="just" fontAlgn="base"/>
            <a:r>
              <a:rPr lang="es-MX" sz="2000" dirty="0"/>
              <a:t>Murieron aproximadamente, 9 millones de personas (entre civiles y militares). </a:t>
            </a:r>
          </a:p>
          <a:p>
            <a:pPr algn="just" fontAlgn="base"/>
            <a:r>
              <a:rPr lang="es-MX" sz="2000" dirty="0"/>
              <a:t>El número de heridos, entre civiles y militares, quedó en unos 30 millones.</a:t>
            </a:r>
          </a:p>
          <a:p>
            <a:pPr algn="just" fontAlgn="base"/>
            <a:r>
              <a:rPr lang="es-MX" sz="2000" dirty="0"/>
              <a:t>Desarrollo de varios armamentos.</a:t>
            </a:r>
          </a:p>
          <a:p>
            <a:pPr algn="just" fontAlgn="base"/>
            <a:r>
              <a:rPr lang="es-MX" sz="2000" dirty="0"/>
              <a:t>Desintegración del imperio otomano y austro-húngaro.</a:t>
            </a:r>
          </a:p>
          <a:p>
            <a:pPr algn="just" fontAlgn="base"/>
            <a:r>
              <a:rPr lang="es-MX" sz="2000" dirty="0"/>
              <a:t>Fortalecimiento de los Estados Unidos en el escenario político y militar mundial.</a:t>
            </a:r>
          </a:p>
          <a:p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" y="3477683"/>
            <a:ext cx="2217848" cy="13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5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Consecuencias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4792" y="1369219"/>
            <a:ext cx="6029326" cy="3263504"/>
          </a:xfrm>
        </p:spPr>
        <p:txBody>
          <a:bodyPr>
            <a:noAutofit/>
          </a:bodyPr>
          <a:lstStyle/>
          <a:p>
            <a:pPr algn="just" fontAlgn="base"/>
            <a:r>
              <a:rPr lang="es-MX" sz="2000" dirty="0"/>
              <a:t>Creación de la Liga de las Naciones, con el objetivo de garantizar la paz mundial</a:t>
            </a:r>
          </a:p>
          <a:p>
            <a:pPr algn="just" fontAlgn="base"/>
            <a:endParaRPr lang="es-MX" sz="2000" dirty="0"/>
          </a:p>
          <a:p>
            <a:pPr algn="just" fontAlgn="base"/>
            <a:r>
              <a:rPr lang="es-MX" sz="2000" dirty="0"/>
              <a:t>Firma del Tratado de Versalles que impuso una serie de sanciones a la derrotada Alemania.</a:t>
            </a:r>
          </a:p>
          <a:p>
            <a:pPr algn="just" fontAlgn="base"/>
            <a:endParaRPr lang="es-MX" sz="2000" dirty="0"/>
          </a:p>
          <a:p>
            <a:pPr algn="just" fontAlgn="base"/>
            <a:r>
              <a:rPr lang="es-MX" sz="2000" dirty="0"/>
              <a:t>Fortalecimiento y desarrollo de la Industralización.</a:t>
            </a:r>
          </a:p>
          <a:p>
            <a:endParaRPr lang="es-ES" sz="2000" dirty="0"/>
          </a:p>
        </p:txBody>
      </p:sp>
      <p:pic>
        <p:nvPicPr>
          <p:cNvPr id="4" name="Picture 4" descr="Resultado de imagen para tratado de versal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10" y="3502556"/>
            <a:ext cx="2571891" cy="14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3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Retroalimentación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6024" y="1369219"/>
            <a:ext cx="6029326" cy="3263504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Actividad: De lo antes expuesto, realiza una línea del tiempo, utilizando el material que se solicito la clase anterior.</a:t>
            </a:r>
          </a:p>
          <a:p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77" y="2179639"/>
            <a:ext cx="3884509" cy="21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Rúbrica de evaluación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8" r="27636" b="2931"/>
          <a:stretch/>
        </p:blipFill>
        <p:spPr bwMode="auto">
          <a:xfrm>
            <a:off x="946298" y="1068071"/>
            <a:ext cx="5964865" cy="354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5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2593" y="1329539"/>
            <a:ext cx="6029326" cy="3263504"/>
          </a:xfrm>
        </p:spPr>
        <p:txBody>
          <a:bodyPr>
            <a:noAutofit/>
          </a:bodyPr>
          <a:lstStyle/>
          <a:p>
            <a:pPr algn="just"/>
            <a:r>
              <a:rPr lang="es-MX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Lozano J. (2016) Historia Universal Contemporánea. Ed. Patria </a:t>
            </a:r>
          </a:p>
          <a:p>
            <a:pPr algn="just"/>
            <a:r>
              <a:rPr lang="es-MX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Pastor M. (2015) Historia Universal Contemporánea: Enfoque por competencias. 3edición. Ed. Santillana. </a:t>
            </a:r>
          </a:p>
          <a:p>
            <a:pPr algn="just"/>
            <a:r>
              <a:rPr lang="es-MX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Martínez H. &amp; Martínez C. (2019) Historia universal contemporánea. Cengage Learning Editores </a:t>
            </a:r>
          </a:p>
          <a:p>
            <a:pPr algn="just"/>
            <a:r>
              <a:rPr lang="es-MX" sz="1800" dirty="0">
                <a:ea typeface="Times New Roman" panose="02020603050405020304" pitchFamily="18" charset="0"/>
              </a:rPr>
              <a:t>Alvear C. (2004) Historia universal contemporánea Ed. Limusa </a:t>
            </a:r>
          </a:p>
          <a:p>
            <a:pPr algn="just"/>
            <a:r>
              <a:rPr lang="es-ES" sz="1800" dirty="0"/>
              <a:t>Academia Play. (2017). La Primera Guerra Mundial en 7 minutos. 13 de abril de 2020, de YouTube Sitio web: </a:t>
            </a:r>
            <a:r>
              <a:rPr lang="es-ES" sz="1800" dirty="0" err="1"/>
              <a:t>https</a:t>
            </a:r>
            <a:r>
              <a:rPr lang="es-ES" sz="1800" dirty="0"/>
              <a:t>://</a:t>
            </a:r>
            <a:r>
              <a:rPr lang="es-ES" sz="1800" dirty="0" err="1"/>
              <a:t>www.youtube.com</a:t>
            </a:r>
            <a:r>
              <a:rPr lang="es-ES" sz="1800" dirty="0"/>
              <a:t>/</a:t>
            </a:r>
            <a:r>
              <a:rPr lang="es-ES" sz="1800" dirty="0" err="1"/>
              <a:t>watch?v</a:t>
            </a:r>
            <a:r>
              <a:rPr lang="es-ES" sz="1800" dirty="0"/>
              <a:t>=3XtXgH4YSrU</a:t>
            </a:r>
            <a:endParaRPr lang="es-MX" sz="1800" dirty="0"/>
          </a:p>
          <a:p>
            <a:pPr algn="just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2091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5351" y="1166442"/>
            <a:ext cx="4628651" cy="1204226"/>
          </a:xfrm>
        </p:spPr>
        <p:txBody>
          <a:bodyPr>
            <a:normAutofit fontScale="90000"/>
          </a:bodyPr>
          <a:lstStyle/>
          <a:p>
            <a:r>
              <a:rPr lang="es-ES_tradnl" sz="6000" b="1" dirty="0">
                <a:solidFill>
                  <a:srgbClr val="FF0000"/>
                </a:solidFill>
              </a:rPr>
              <a:t>Primera Guerra Mundial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5351" y="2573603"/>
            <a:ext cx="4628651" cy="557748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Mtra. Jazmín Sánchez Guevara</a:t>
            </a:r>
          </a:p>
        </p:txBody>
      </p:sp>
    </p:spTree>
    <p:extLst>
      <p:ext uri="{BB962C8B-B14F-4D97-AF65-F5344CB8AC3E}">
        <p14:creationId xmlns:p14="http://schemas.microsoft.com/office/powerpoint/2010/main" val="85376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1428" y="1369219"/>
            <a:ext cx="6108096" cy="326350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600" dirty="0"/>
              <a:t>Primera Guerra Mundial es el nombre  con el que se designa al conflicto militar que tuvo lugar entre 1914 y 1918. Afectó a los cinco continentes e implicó a gran parte de la humanidad. Otras denominaciones que ha recibido son: “Gran Guerra”, “Guerra Europea” o “Guerra del 14". </a:t>
            </a:r>
          </a:p>
          <a:p>
            <a:pPr algn="just"/>
            <a:r>
              <a:rPr lang="es-ES" sz="1600" dirty="0"/>
              <a:t>A continuación se analiza la pluralidad de causas, etapas y consecuencias  que llevaron a las principales potencias de aquel entonces a embarcarse en una guerra que sobrepasaría las mentalidades y las capacidades de los contendientes. El pacífico y largo siglo XIX acabó, realmente, en 1914.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PALABRAS CLAVE: </a:t>
            </a:r>
            <a:r>
              <a:rPr lang="es-ES" sz="1600" dirty="0"/>
              <a:t>Europa, austro-húngaro, asesinato, archiduque, Alemania, Reino Unido, Balcanes, Gran Guerra, alianzas, Primera Guerra Mundial. 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196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 err="1"/>
              <a:t>Abstract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6026" y="1296649"/>
            <a:ext cx="6307212" cy="3263504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First World War is the name used to designate the military conflict that took place between 1914 and 1918. It affected the five continents and involved a large part of humanity. Other names it has received are: "Great War", "European War" or "War of 14".</a:t>
            </a:r>
          </a:p>
          <a:p>
            <a:pPr algn="just"/>
            <a:r>
              <a:rPr lang="en-US" sz="1600" dirty="0"/>
              <a:t>The plurality of causes, stages and consequences that led the main powers of that time to embark on a war that would surpass the minds and capacities of the contenders are analyzed below. The long and peaceful 19th century really ended in 1914.</a:t>
            </a:r>
          </a:p>
          <a:p>
            <a:pPr algn="just"/>
            <a:endParaRPr lang="en-US" sz="1600" dirty="0"/>
          </a:p>
          <a:p>
            <a:pPr algn="just"/>
            <a:r>
              <a:rPr lang="es-ES" sz="1600" b="1" dirty="0"/>
              <a:t>KEYWORDS</a:t>
            </a:r>
            <a:r>
              <a:rPr lang="es-ES" sz="1600" dirty="0"/>
              <a:t>: </a:t>
            </a:r>
            <a:r>
              <a:rPr lang="en-US" sz="1600" dirty="0"/>
              <a:t>Europe, Austro-Hungarian, assassination, causes, archduke, Germany, United Kingdom, Balkans, Great War, alliances, First World War.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3643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¿Qué recuerdas de la Primera Guerra Mundial?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7" y="1782367"/>
            <a:ext cx="620077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Video</a:t>
            </a:r>
          </a:p>
        </p:txBody>
      </p:sp>
      <p:sp>
        <p:nvSpPr>
          <p:cNvPr id="3" name="Botón de acción: Película 2">
            <a:hlinkClick r:id="rId3" highlightClick="1"/>
          </p:cNvPr>
          <p:cNvSpPr/>
          <p:nvPr/>
        </p:nvSpPr>
        <p:spPr>
          <a:xfrm>
            <a:off x="6442782" y="312549"/>
            <a:ext cx="744025" cy="673811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lementos multimedia en línea 4" title="La primera Guerra Mundial en 7 minutos">
            <a:hlinkClick r:id="" action="ppaction://media"/>
            <a:extLst>
              <a:ext uri="{FF2B5EF4-FFF2-40B4-BE49-F238E27FC236}">
                <a16:creationId xmlns:a16="http://schemas.microsoft.com/office/drawing/2014/main" id="{07053469-580F-428A-9323-E89F17A829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9200" y="1068772"/>
            <a:ext cx="4876559" cy="27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1540" y="299744"/>
            <a:ext cx="6657222" cy="793354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/>
              <a:t>Primera Guerra Mundial </a:t>
            </a:r>
            <a:r>
              <a:rPr lang="mr-IN" sz="2800" b="1" dirty="0"/>
              <a:t>–</a:t>
            </a:r>
            <a:r>
              <a:rPr lang="es-ES_tradnl" sz="2800" b="1" dirty="0"/>
              <a:t> La Gran Guerra </a:t>
            </a:r>
            <a:br>
              <a:rPr lang="es-ES_tradnl" sz="2800" b="1" dirty="0"/>
            </a:br>
            <a:r>
              <a:rPr lang="es-ES_tradnl" sz="2800" b="1" dirty="0"/>
              <a:t>1914-1918</a:t>
            </a:r>
          </a:p>
        </p:txBody>
      </p:sp>
      <p:pic>
        <p:nvPicPr>
          <p:cNvPr id="5" name="Marcador de contenido 4" descr="mapaiGM.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6" b="-686"/>
          <a:stretch/>
        </p:blipFill>
        <p:spPr>
          <a:xfrm>
            <a:off x="112889" y="1191920"/>
            <a:ext cx="6029325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0 Rectángulo"/>
          <p:cNvSpPr/>
          <p:nvPr/>
        </p:nvSpPr>
        <p:spPr>
          <a:xfrm>
            <a:off x="6225674" y="3994839"/>
            <a:ext cx="2675131" cy="540148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PAÍSES INICIALMENTE NEUTRALES QUE SE UNIERON A LOS ALIADOS</a:t>
            </a:r>
          </a:p>
        </p:txBody>
      </p:sp>
      <p:sp>
        <p:nvSpPr>
          <p:cNvPr id="7" name="Rectángulo 4"/>
          <p:cNvSpPr/>
          <p:nvPr/>
        </p:nvSpPr>
        <p:spPr>
          <a:xfrm>
            <a:off x="6197451" y="1013621"/>
            <a:ext cx="2726356" cy="2884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100"/>
              </a:lnSpc>
              <a:spcAft>
                <a:spcPts val="800"/>
              </a:spcAft>
            </a:pPr>
            <a:r>
              <a:rPr lang="es-MX" sz="1600" b="1" spc="-1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17 PAÍSES DE LOS CINCO CONTINENTES COMO</a:t>
            </a:r>
            <a:endParaRPr lang="es-MX" sz="1600" b="1" spc="-10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100"/>
              </a:lnSpc>
              <a:spcAft>
                <a:spcPts val="800"/>
              </a:spcAft>
            </a:pPr>
            <a:r>
              <a:rPr lang="es-MX" sz="1600" spc="-10" dirty="0">
                <a:effectLst/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Alemania, Brasil, Austria-Hungría, Estados Unidos, Francia, el Imperio Británico, Imperio Turco Otomano, Italia, Japón, Luxemburgo, Países Bajos, Portugal, Reino de Rumania, Reino de Serbia, Rusia, Australia y China.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2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Causas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10388"/>
              </p:ext>
            </p:extLst>
          </p:nvPr>
        </p:nvGraphicFramePr>
        <p:xfrm>
          <a:off x="2486026" y="1368743"/>
          <a:ext cx="6029325" cy="326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18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026" y="324644"/>
            <a:ext cx="6200775" cy="793354"/>
          </a:xfrm>
        </p:spPr>
        <p:txBody>
          <a:bodyPr>
            <a:normAutofit/>
          </a:bodyPr>
          <a:lstStyle/>
          <a:p>
            <a:r>
              <a:rPr lang="es-ES_tradnl" b="1" dirty="0"/>
              <a:t>Causas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5959" y="1244719"/>
            <a:ext cx="6524536" cy="3263504"/>
          </a:xfrm>
        </p:spPr>
        <p:txBody>
          <a:bodyPr>
            <a:noAutofit/>
          </a:bodyPr>
          <a:lstStyle/>
          <a:p>
            <a:pPr algn="just"/>
            <a:r>
              <a:rPr lang="es-MX" sz="1400" dirty="0"/>
              <a:t>Al finalizar la guerra franco-prusiana, se inició un periodo conocido como la Paz Armada, en el cual los grandes imperios del mundo, incluyendo la recién conformada Alemania de 1871, A pesar de la tensión, no existió enfrentamiento armado.</a:t>
            </a:r>
          </a:p>
          <a:p>
            <a:pPr algn="just"/>
            <a:r>
              <a:rPr lang="es-MX" sz="1400" dirty="0"/>
              <a:t>Entre Francia y Alemania existían desacuerdos políticos, así como entre el Imperio austrohúngaro y Rusia por el dominio de los Balcanes.</a:t>
            </a:r>
          </a:p>
          <a:p>
            <a:pPr algn="just"/>
            <a:r>
              <a:rPr lang="es-MX" sz="1400" dirty="0"/>
              <a:t>El mayor desencuentro en ese momento fue el reparto y dominio de las colonias ubicadas en África, dominadas, en su mayoría, por Reino Unido y Francia.</a:t>
            </a:r>
          </a:p>
          <a:p>
            <a:pPr algn="just"/>
            <a:r>
              <a:rPr lang="es-MX" sz="1400" dirty="0"/>
              <a:t>Época en la cual se llevó a cabo una importante expansión industrial en Europa, liderada por Reino Unido, Francia y Alemania, que conllevó al desarrollo armamentístico y a la construcción de todo tipo de armamentos y de transportes marítimos, aéreos y terrestres especializados para la guerra, que muchos veían ya acercarse.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73621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1034</Words>
  <Application>Microsoft Office PowerPoint</Application>
  <PresentationFormat>Presentación en pantalla (16:9)</PresentationFormat>
  <Paragraphs>84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PT Sans</vt:lpstr>
      <vt:lpstr>Tema de Office</vt:lpstr>
      <vt:lpstr>Primera Guerra Mundial</vt:lpstr>
      <vt:lpstr>Primera Guerra Mundial</vt:lpstr>
      <vt:lpstr>Resumen</vt:lpstr>
      <vt:lpstr>Abstract</vt:lpstr>
      <vt:lpstr>¿Qué recuerdas de la Primera Guerra Mundial?</vt:lpstr>
      <vt:lpstr>Video</vt:lpstr>
      <vt:lpstr>Primera Guerra Mundial – La Gran Guerra  1914-1918</vt:lpstr>
      <vt:lpstr>Causas</vt:lpstr>
      <vt:lpstr>Causas</vt:lpstr>
      <vt:lpstr>La Primera Guerra Mundial (28 de junio 1914 – 11 de noviembre de 1918)</vt:lpstr>
      <vt:lpstr>Detonante</vt:lpstr>
      <vt:lpstr>Etapas</vt:lpstr>
      <vt:lpstr>Consecuencias</vt:lpstr>
      <vt:lpstr>Consecuencias</vt:lpstr>
      <vt:lpstr>Retroalimentación</vt:lpstr>
      <vt:lpstr>Rúbrica de evaluación 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Guerra Mundial, Análisis Histórico Universal</dc:title>
  <dc:creator>Jazmín Sánchez Guevara</dc:creator>
  <cp:lastModifiedBy>Abel</cp:lastModifiedBy>
  <cp:revision>18</cp:revision>
  <dcterms:created xsi:type="dcterms:W3CDTF">2018-01-29T17:15:52Z</dcterms:created>
  <dcterms:modified xsi:type="dcterms:W3CDTF">2020-05-27T19:28:45Z</dcterms:modified>
</cp:coreProperties>
</file>