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2950"/>
  </p:normalViewPr>
  <p:slideViewPr>
    <p:cSldViewPr snapToGrid="0" snapToObjects="1">
      <p:cViewPr>
        <p:scale>
          <a:sx n="90" d="100"/>
          <a:sy n="90" d="100"/>
        </p:scale>
        <p:origin x="1234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85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5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6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3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1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6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2/26/2017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12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07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2/26/2017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2/26/2017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1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49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5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3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5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" b="34667"/>
          <a:stretch/>
        </p:blipFill>
        <p:spPr>
          <a:xfrm>
            <a:off x="0" y="194741"/>
            <a:ext cx="9144000" cy="60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7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2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7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5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65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62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7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0</Words>
  <Application>Microsoft Office PowerPoint</Application>
  <PresentationFormat>Presentación en pantalla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Maciel Huerta</cp:lastModifiedBy>
  <cp:revision>16</cp:revision>
  <dcterms:created xsi:type="dcterms:W3CDTF">2016-07-29T00:39:51Z</dcterms:created>
  <dcterms:modified xsi:type="dcterms:W3CDTF">2017-02-26T22:05:27Z</dcterms:modified>
</cp:coreProperties>
</file>