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830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117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1987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7280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438600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37765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7610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5775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3887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05326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3682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A2129-662C-406B-8A70-C5DFFE3F68AD}" type="datetimeFigureOut">
              <a:rPr lang="es-MX" smtClean="0"/>
              <a:t>18/01/2016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D3206-0D5E-416C-A70F-83804C6B1AA6}" type="slidenum">
              <a:rPr lang="es-MX" smtClean="0"/>
              <a:t>‹Nº›</a:t>
            </a:fld>
            <a:endParaRPr lang="es-MX"/>
          </a:p>
        </p:txBody>
      </p:sp>
      <p:pic>
        <p:nvPicPr>
          <p:cNvPr id="9" name="Picture 1" descr="logo prepa1-01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23" y="1"/>
            <a:ext cx="2644120" cy="1139275"/>
          </a:xfrm>
          <a:prstGeom prst="rect">
            <a:avLst/>
          </a:prstGeom>
        </p:spPr>
      </p:pic>
      <p:pic>
        <p:nvPicPr>
          <p:cNvPr id="10" name="Picture 2" descr="logo prepa1-0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694" y="5373076"/>
            <a:ext cx="3205013" cy="125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03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72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OEPH\Pictures\images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143" y="1077283"/>
            <a:ext cx="3223031" cy="2232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5799863" y="1077283"/>
            <a:ext cx="543609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-El embajador de Estados Unidos </a:t>
            </a:r>
            <a:r>
              <a:rPr lang="es-MX" sz="2800" b="1" dirty="0"/>
              <a:t>Henry </a:t>
            </a:r>
            <a:r>
              <a:rPr lang="es-MX" sz="2800" b="1" dirty="0" err="1"/>
              <a:t>Lane</a:t>
            </a:r>
            <a:r>
              <a:rPr lang="es-MX" sz="2800" b="1" dirty="0"/>
              <a:t> Wilson</a:t>
            </a:r>
            <a:r>
              <a:rPr lang="es-MX" sz="2800" dirty="0"/>
              <a:t> interesado en el derrocamiento de Madero intervino en la vida política de México.</a:t>
            </a:r>
            <a:endParaRPr lang="es-MX" sz="2800" b="1" dirty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498139" y="3474039"/>
            <a:ext cx="10603449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</a:t>
            </a:r>
            <a:r>
              <a:rPr lang="es-MX" sz="2800" b="1" dirty="0"/>
              <a:t>La Decena Trágica</a:t>
            </a:r>
            <a:r>
              <a:rPr lang="es-MX" sz="2800" dirty="0"/>
              <a:t> (9-19 febrero 1913) generales Manuel Mondragón y Gabriel Ruiz, así como Rodolfo Reyes toman Palacio Nacional y liberan al general Reyes y Félix Díaz.</a:t>
            </a:r>
          </a:p>
          <a:p>
            <a:pPr algn="just"/>
            <a:r>
              <a:rPr lang="es-MX" sz="2800" dirty="0"/>
              <a:t>Díaz le encarga a Huerta sofoque la rebelión, sin embargo el 18 de febrero le tiende una trampa a Madero y Aureliano </a:t>
            </a:r>
            <a:r>
              <a:rPr lang="es-MX" sz="2800" dirty="0" err="1"/>
              <a:t>Blanquet</a:t>
            </a:r>
            <a:r>
              <a:rPr lang="es-MX" sz="2800" dirty="0"/>
              <a:t> apresa al presidente Madero y Pino Suárez</a:t>
            </a:r>
          </a:p>
        </p:txBody>
      </p:sp>
    </p:spTree>
    <p:extLst>
      <p:ext uri="{BB962C8B-B14F-4D97-AF65-F5344CB8AC3E}">
        <p14:creationId xmlns:p14="http://schemas.microsoft.com/office/powerpoint/2010/main" val="90393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643763" y="1332512"/>
            <a:ext cx="10650829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-Wilson reunió en la embajada a los miembros del cuerpo diplomático y a los generales Huerta y Félix Díaz con el fin de conducir a éstos a un acuerdo </a:t>
            </a:r>
            <a:r>
              <a:rPr lang="es-MX" sz="2800" b="1" dirty="0"/>
              <a:t>PACTO DE LA </a:t>
            </a:r>
            <a:r>
              <a:rPr lang="es-MX" sz="2800" b="1" dirty="0" smtClean="0"/>
              <a:t>EMBAJADA</a:t>
            </a:r>
            <a:endParaRPr lang="es-MX" sz="2800" dirty="0"/>
          </a:p>
          <a:p>
            <a:pPr algn="just"/>
            <a:r>
              <a:rPr lang="es-MX" sz="2800" dirty="0"/>
              <a:t>(Huerta habría de ser presidente provisional y dejar el paso libre a Díaz, sin embargo éste no lo permitió</a:t>
            </a:r>
            <a:r>
              <a:rPr lang="es-MX" sz="2800" dirty="0" smtClean="0"/>
              <a:t>).</a:t>
            </a:r>
            <a:endParaRPr lang="es-MX" sz="2800" dirty="0"/>
          </a:p>
        </p:txBody>
      </p:sp>
      <p:pic>
        <p:nvPicPr>
          <p:cNvPr id="3" name="Picture 3" descr="C:\Users\OEPH\Pictures\20080512klphishmx_25_Ies_SCO.jpg"/>
          <p:cNvPicPr>
            <a:picLocks noChangeAspect="1" noChangeArrowheads="1"/>
          </p:cNvPicPr>
          <p:nvPr/>
        </p:nvPicPr>
        <p:blipFill>
          <a:blip r:embed="rId2" cstate="print"/>
          <a:srcRect t="8873" b="27240"/>
          <a:stretch>
            <a:fillRect/>
          </a:stretch>
        </p:blipFill>
        <p:spPr bwMode="auto">
          <a:xfrm>
            <a:off x="780931" y="3756237"/>
            <a:ext cx="2543175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058202" y="4008069"/>
            <a:ext cx="72363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-El gobierno de Huerta se constituyó en una dictadura que anuló la libertad y la democracia que el pueblo mexicano esperaba con el triunfo de Madero.</a:t>
            </a:r>
          </a:p>
        </p:txBody>
      </p:sp>
    </p:spTree>
    <p:extLst>
      <p:ext uri="{BB962C8B-B14F-4D97-AF65-F5344CB8AC3E}">
        <p14:creationId xmlns:p14="http://schemas.microsoft.com/office/powerpoint/2010/main" val="4194969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OEPH\Pictures\Venustiano Carranza (00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687077" y="573622"/>
            <a:ext cx="2419367" cy="26369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57606" y="1394652"/>
            <a:ext cx="838511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-El 26 de Marzo de 1913 Venustiano Carranza (gobernador coahuilense) formula su plan revolucionario en contra del gobierno de Huerta:</a:t>
            </a:r>
          </a:p>
          <a:p>
            <a:pPr algn="just"/>
            <a:r>
              <a:rPr lang="es-MX" sz="2800" b="1" dirty="0" smtClean="0"/>
              <a:t>PLAN </a:t>
            </a:r>
            <a:r>
              <a:rPr lang="es-MX" sz="2800" b="1" dirty="0"/>
              <a:t>DE GUADALUPE</a:t>
            </a:r>
          </a:p>
        </p:txBody>
      </p:sp>
      <p:pic>
        <p:nvPicPr>
          <p:cNvPr id="14339" name="Picture 3" descr="C:\Users\OEPH\Pictures\images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31" y="4016732"/>
            <a:ext cx="3906434" cy="2520280"/>
          </a:xfrm>
          <a:prstGeom prst="rect">
            <a:avLst/>
          </a:prstGeom>
          <a:noFill/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901972" y="3486350"/>
            <a:ext cx="6598861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-Desconoce a los tres poderes de la federación y a gobernadores que no los rechacen.</a:t>
            </a:r>
          </a:p>
          <a:p>
            <a:pPr algn="just"/>
            <a:r>
              <a:rPr lang="es-MX" sz="2800" dirty="0"/>
              <a:t>-Nombra a </a:t>
            </a:r>
            <a:r>
              <a:rPr lang="es-MX" sz="2800" b="1" dirty="0"/>
              <a:t>Carranza</a:t>
            </a:r>
            <a:r>
              <a:rPr lang="es-MX" sz="2800" dirty="0"/>
              <a:t> como primer jefe del </a:t>
            </a:r>
            <a:r>
              <a:rPr lang="es-MX" sz="2800" b="1" dirty="0"/>
              <a:t>“ejército constitucionalista”</a:t>
            </a:r>
          </a:p>
        </p:txBody>
      </p:sp>
    </p:spTree>
    <p:extLst>
      <p:ext uri="{BB962C8B-B14F-4D97-AF65-F5344CB8AC3E}">
        <p14:creationId xmlns:p14="http://schemas.microsoft.com/office/powerpoint/2010/main" val="4120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OEPH\Pictures\images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752" y="1661604"/>
            <a:ext cx="5976664" cy="374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6709893" y="1978804"/>
            <a:ext cx="48580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-Se celebra la </a:t>
            </a:r>
            <a:r>
              <a:rPr lang="es-MX" sz="2800" b="1" dirty="0"/>
              <a:t>convención de Aguascalientes</a:t>
            </a:r>
            <a:r>
              <a:rPr lang="es-MX" sz="2800" dirty="0"/>
              <a:t>, en la que con representación de jefes de la fuerzas revolucionarias se elige a Eulalio Gutiérrez como presidente interino.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51804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622478" y="899895"/>
            <a:ext cx="104662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-Carranza negó legitimidad y soberanía a la Convención de Aguascalientes, y salió con rumbo a Veracruz donde, tras el retiro de las tropas estadounidenses, estableció su gobierno.</a:t>
            </a:r>
            <a:endParaRPr lang="es-MX" sz="2800" b="1" dirty="0"/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888642" y="2473704"/>
            <a:ext cx="4662153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-Zapatistas y Villistas entraron a la ciudad de México, provocando gran inquietud entres sus pobladores, y  celebraron el </a:t>
            </a:r>
            <a:r>
              <a:rPr lang="es-MX" sz="2800" b="1" dirty="0"/>
              <a:t>Pacto de Xochimilco</a:t>
            </a:r>
            <a:r>
              <a:rPr lang="es-MX" sz="2800" dirty="0"/>
              <a:t> que constituía básicamente una alianza militar contra Carranza.</a:t>
            </a:r>
            <a:endParaRPr lang="es-MX" sz="2800" b="1" dirty="0"/>
          </a:p>
        </p:txBody>
      </p:sp>
      <p:pic>
        <p:nvPicPr>
          <p:cNvPr id="1026" name="Picture 2" descr="C:\Users\OEPH\Pictures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59" y="2284890"/>
            <a:ext cx="4430274" cy="3579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3267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EPH\Pictures\Alvaro Obregón y Venustiano Carranz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4482" y="1823032"/>
            <a:ext cx="3032373" cy="47196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3538815" y="309249"/>
            <a:ext cx="781747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-El triunfo de los </a:t>
            </a:r>
            <a:r>
              <a:rPr lang="es-MX" sz="2800" dirty="0" err="1"/>
              <a:t>carrancistas</a:t>
            </a:r>
            <a:r>
              <a:rPr lang="es-MX" sz="2800" dirty="0"/>
              <a:t> contra Villa y Zapata fue definitivo y se debió en gran parte al genio militar de Obregón.</a:t>
            </a:r>
            <a:endParaRPr lang="es-MX" sz="2800" b="1" dirty="0"/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5669439" y="2428405"/>
            <a:ext cx="518457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-Las batallas decisivas se libraron contra los villistas en Celaya, al tiempo que Pablo González lograba derrotar a los zapatistas que rodeaban el valle de México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419291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030310" y="1790568"/>
            <a:ext cx="4873075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-El aspecto más trascendental del período fe el proyecto que presentó Carranza para reformar la Constitución,  de 1857, por lo que era necesario convocar a un Congreso Extraordinario.</a:t>
            </a:r>
            <a:endParaRPr lang="es-MX" sz="2800" b="1" dirty="0"/>
          </a:p>
        </p:txBody>
      </p:sp>
      <p:pic>
        <p:nvPicPr>
          <p:cNvPr id="4098" name="Picture 2" descr="C:\Users\OEPH\Pictures\CONSTITUCION-5-DE-FEBRERO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95813" y="1143267"/>
            <a:ext cx="4837072" cy="3755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4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1775520" y="313492"/>
            <a:ext cx="856895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800" b="1" dirty="0"/>
              <a:t>-PLAN DE AGUA PRIETA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1613756" y="4869161"/>
            <a:ext cx="889248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-Lanzado por </a:t>
            </a:r>
            <a:r>
              <a:rPr lang="es-MX" sz="2800" b="1" dirty="0"/>
              <a:t>Álvaro Obregón </a:t>
            </a:r>
            <a:r>
              <a:rPr lang="es-MX" sz="2800" dirty="0"/>
              <a:t>en donde desconocen a Carranza como presidente</a:t>
            </a:r>
            <a:endParaRPr lang="es-MX" sz="2800" b="1" dirty="0"/>
          </a:p>
        </p:txBody>
      </p:sp>
      <p:pic>
        <p:nvPicPr>
          <p:cNvPr id="6146" name="Picture 2" descr="C:\Users\OEPH\Pictures\598892[1].jpg"/>
          <p:cNvPicPr>
            <a:picLocks noChangeAspect="1" noChangeArrowheads="1"/>
          </p:cNvPicPr>
          <p:nvPr/>
        </p:nvPicPr>
        <p:blipFill rotWithShape="1">
          <a:blip r:embed="rId2" cstate="print"/>
          <a:srcRect t="14395"/>
          <a:stretch/>
        </p:blipFill>
        <p:spPr bwMode="auto">
          <a:xfrm>
            <a:off x="2855640" y="991867"/>
            <a:ext cx="6192688" cy="3722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050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21591" y="2678022"/>
            <a:ext cx="7886700" cy="1325563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defTabSz="457200">
              <a:spcBef>
                <a:spcPct val="20000"/>
              </a:spcBef>
              <a:buFont typeface="Arial"/>
            </a:pPr>
            <a:endParaRPr lang="es-MX" sz="6600" b="1" dirty="0">
              <a:solidFill>
                <a:srgbClr val="54190A"/>
              </a:solidFill>
              <a:latin typeface="Helvetica"/>
              <a:ea typeface="+mn-e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102902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OEPH\Pictures\revoluc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3204" y="1566672"/>
            <a:ext cx="6153095" cy="43082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2639616" y="404665"/>
            <a:ext cx="702027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4400" dirty="0"/>
              <a:t>1.2.- REVOLUCIÓN MEXICANA</a:t>
            </a:r>
          </a:p>
        </p:txBody>
      </p:sp>
    </p:spTree>
    <p:extLst>
      <p:ext uri="{BB962C8B-B14F-4D97-AF65-F5344CB8AC3E}">
        <p14:creationId xmlns:p14="http://schemas.microsoft.com/office/powerpoint/2010/main" val="2112716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EPH\Pictures\revolucion-mexica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2722" y="3179266"/>
            <a:ext cx="3563888" cy="3015050"/>
          </a:xfrm>
          <a:prstGeom prst="rect">
            <a:avLst/>
          </a:prstGeom>
          <a:noFill/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1102722" y="581483"/>
            <a:ext cx="98236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SV" sz="2400" dirty="0"/>
              <a:t>OBJETIVO DE APRENDIZAJE (UNIDAD II)</a:t>
            </a:r>
          </a:p>
          <a:p>
            <a:pPr algn="ctr"/>
            <a:endParaRPr lang="es-SV" sz="2400" dirty="0"/>
          </a:p>
          <a:p>
            <a:pPr algn="just"/>
            <a:r>
              <a:rPr lang="es-SV" sz="2400" dirty="0"/>
              <a:t>Analizar los conflictos bélicos de principios del Siglo XX, a través de los eventos que alteran el orden político, social y económico del mundo y su impacto en México, identificando la reorganizaron del poder mundial, las divisiones políticas internas y externas y valorando sus consecuencias.</a:t>
            </a:r>
            <a:endParaRPr lang="es-MX" sz="2200" dirty="0"/>
          </a:p>
        </p:txBody>
      </p:sp>
      <p:pic>
        <p:nvPicPr>
          <p:cNvPr id="1027" name="Picture 3" descr="C:\Users\OEPH\Pictures\revoluc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4450" y="3338280"/>
            <a:ext cx="3851920" cy="269702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0458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596000" y="1056791"/>
            <a:ext cx="1069877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-El 20 de Noviembre se habían efectuado 13 sublevaciones en varios estados, 10 días después habían llegado a cerca de 40 en siete estados.</a:t>
            </a:r>
          </a:p>
        </p:txBody>
      </p:sp>
      <p:pic>
        <p:nvPicPr>
          <p:cNvPr id="4098" name="Picture 2" descr="C:\Users\OEPH\Pictures\Pancho_Villa_y_Emiliano_Zapat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5152" y="2635130"/>
            <a:ext cx="4230216" cy="25968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9" name="Picture 3" descr="C:\Users\OEPH\Pictures\villa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62628" y="2635130"/>
            <a:ext cx="2051720" cy="31811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0" name="Picture 4" descr="C:\Users\OEPH\Pictures\za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000" y="2927242"/>
            <a:ext cx="2442020" cy="2852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6787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3142445" y="274007"/>
            <a:ext cx="793338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-Madero exigía la renuncia de Díaz, por lo que el 21 de mayo de 1911 se entablaron las negociaciones entre los revolucionarios y  los porfiristas para firmar el pacto de </a:t>
            </a:r>
            <a:r>
              <a:rPr lang="es-MX" sz="2400" dirty="0" smtClean="0"/>
              <a:t>paz.</a:t>
            </a:r>
            <a:endParaRPr lang="es-MX" sz="2400" dirty="0"/>
          </a:p>
        </p:txBody>
      </p:sp>
      <p:pic>
        <p:nvPicPr>
          <p:cNvPr id="6146" name="Picture 2" descr="C:\Users\OEPH\Pictures\200px-T1p31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192" y="1664407"/>
            <a:ext cx="3829137" cy="4958733"/>
          </a:xfrm>
          <a:prstGeom prst="rect">
            <a:avLst/>
          </a:prstGeom>
          <a:noFill/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4211393" y="1916832"/>
            <a:ext cx="68644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2400" dirty="0"/>
              <a:t>-</a:t>
            </a:r>
            <a:r>
              <a:rPr lang="es-MX" sz="2400" b="1" dirty="0"/>
              <a:t>TRATADOS DE CIUDAD JUÁREZ</a:t>
            </a:r>
          </a:p>
          <a:p>
            <a:pPr algn="just"/>
            <a:r>
              <a:rPr lang="es-MX" sz="2400" dirty="0"/>
              <a:t>Se establecía la renuncia de Díaz y se designaba como presidente interino a Francisco León de la Barra, quien habría de convocar a elecciones.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4211393" y="3928988"/>
            <a:ext cx="686443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400" dirty="0"/>
              <a:t>-Durante el gobierno de León de la Barra, el intento de ataque a los zapatistas no funciono y estos proclaman el ejército libertador del sur</a:t>
            </a:r>
          </a:p>
        </p:txBody>
      </p:sp>
    </p:spTree>
    <p:extLst>
      <p:ext uri="{BB962C8B-B14F-4D97-AF65-F5344CB8AC3E}">
        <p14:creationId xmlns:p14="http://schemas.microsoft.com/office/powerpoint/2010/main" val="195075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2908529" y="212324"/>
            <a:ext cx="813690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-Madero formó el Partido Constitucional Progresista (PCP) es electo como candidato.</a:t>
            </a:r>
          </a:p>
        </p:txBody>
      </p:sp>
      <p:pic>
        <p:nvPicPr>
          <p:cNvPr id="7170" name="Picture 2" descr="C:\Users\OEPH\Pictures\Francisco-Mad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2965" y="1417980"/>
            <a:ext cx="5848350" cy="2695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2602749" y="4365104"/>
            <a:ext cx="874846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-Gana las elecciones por una inmensa mayoría (99</a:t>
            </a:r>
            <a:r>
              <a:rPr lang="es-MX" sz="2800" dirty="0" smtClean="0"/>
              <a:t>%)</a:t>
            </a:r>
            <a:endParaRPr lang="es-MX" sz="2800" dirty="0"/>
          </a:p>
          <a:p>
            <a:pPr algn="just"/>
            <a:r>
              <a:rPr lang="es-MX" sz="2800" dirty="0"/>
              <a:t>Y ocupa el cargo el 6 de noviembre de 1911</a:t>
            </a:r>
          </a:p>
        </p:txBody>
      </p:sp>
    </p:spTree>
    <p:extLst>
      <p:ext uri="{BB962C8B-B14F-4D97-AF65-F5344CB8AC3E}">
        <p14:creationId xmlns:p14="http://schemas.microsoft.com/office/powerpoint/2010/main" val="115172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>
            <a:spLocks noChangeArrowheads="1"/>
          </p:cNvSpPr>
          <p:nvPr/>
        </p:nvSpPr>
        <p:spPr bwMode="auto">
          <a:xfrm>
            <a:off x="2930146" y="414538"/>
            <a:ext cx="882047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3600" dirty="0"/>
              <a:t>GOBIERNO DE FRANCISCO I. MADERO</a:t>
            </a:r>
          </a:p>
        </p:txBody>
      </p:sp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902897" y="2044684"/>
            <a:ext cx="654133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-En medio de una agitación política y social asume el poder.</a:t>
            </a:r>
          </a:p>
        </p:txBody>
      </p:sp>
      <p:pic>
        <p:nvPicPr>
          <p:cNvPr id="8194" name="Picture 2" descr="C:\Users\OEPH\Pictures\francisco_mader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27037" y="1336346"/>
            <a:ext cx="2984544" cy="46531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4 CuadroTexto"/>
          <p:cNvSpPr txBox="1">
            <a:spLocks noChangeArrowheads="1"/>
          </p:cNvSpPr>
          <p:nvPr/>
        </p:nvSpPr>
        <p:spPr bwMode="auto">
          <a:xfrm>
            <a:off x="902897" y="2986257"/>
            <a:ext cx="65413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-Por la agitación política, los trabajadores industriales crean la Casa del Obrero Mundial (COM) en 1912.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896660" y="4358718"/>
            <a:ext cx="654756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-En respuesta Madero forma la  Gran Liga Obrera </a:t>
            </a:r>
            <a:r>
              <a:rPr lang="es-MX" sz="2800" dirty="0" smtClean="0"/>
              <a:t>Mexicana.</a:t>
            </a:r>
            <a:endParaRPr lang="es-MX" sz="2800" dirty="0"/>
          </a:p>
        </p:txBody>
      </p:sp>
    </p:spTree>
    <p:extLst>
      <p:ext uri="{BB962C8B-B14F-4D97-AF65-F5344CB8AC3E}">
        <p14:creationId xmlns:p14="http://schemas.microsoft.com/office/powerpoint/2010/main" val="14820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OEPH\Pictures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8389" y="114927"/>
            <a:ext cx="3045067" cy="53199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262841" y="1457928"/>
            <a:ext cx="776069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-En Marzo de 1912 Orozco se levantó en armas desconociendo al gobierno de Madero mediante un plan de ataque conocido como: </a:t>
            </a:r>
          </a:p>
          <a:p>
            <a:pPr algn="just"/>
            <a:r>
              <a:rPr lang="es-MX" sz="2800" b="1" dirty="0"/>
              <a:t>PACTO DE LA EMPACADORA</a:t>
            </a:r>
          </a:p>
        </p:txBody>
      </p:sp>
      <p:sp>
        <p:nvSpPr>
          <p:cNvPr id="4" name="3 CuadroTexto"/>
          <p:cNvSpPr txBox="1">
            <a:spLocks noChangeArrowheads="1"/>
          </p:cNvSpPr>
          <p:nvPr/>
        </p:nvSpPr>
        <p:spPr bwMode="auto">
          <a:xfrm>
            <a:off x="262842" y="3157900"/>
            <a:ext cx="776069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s-MX" sz="2800" dirty="0"/>
              <a:t>-En este documento reconoce el Plan de Ayala, propone suprimir la vicepresidencia de la República y postula un programa agrario y laboral en el que promete independizar y respetar tierras de latifundistas, pagándoles las que sean expropiadas por no cultivarse.</a:t>
            </a:r>
            <a:endParaRPr lang="es-MX" sz="2800" b="1" dirty="0"/>
          </a:p>
        </p:txBody>
      </p:sp>
    </p:spTree>
    <p:extLst>
      <p:ext uri="{BB962C8B-B14F-4D97-AF65-F5344CB8AC3E}">
        <p14:creationId xmlns:p14="http://schemas.microsoft.com/office/powerpoint/2010/main" val="1268366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ón1" id="{40EF26CC-2B0E-4340-926D-D358EA10074E}" vid="{07351E3D-ACB0-479B-AB9F-2E1FE40F35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platillap1</Template>
  <TotalTime>6</TotalTime>
  <Words>758</Words>
  <Application>Microsoft Office PowerPoint</Application>
  <PresentationFormat>Panorámica</PresentationFormat>
  <Paragraphs>37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Tomas Javier rodriguez Garcia</dc:creator>
  <cp:lastModifiedBy>Tomas Javier rodriguez Garcia</cp:lastModifiedBy>
  <cp:revision>1</cp:revision>
  <dcterms:created xsi:type="dcterms:W3CDTF">2016-01-19T01:44:16Z</dcterms:created>
  <dcterms:modified xsi:type="dcterms:W3CDTF">2016-01-19T01:51:08Z</dcterms:modified>
</cp:coreProperties>
</file>