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9" r:id="rId2"/>
    <p:sldId id="257" r:id="rId3"/>
    <p:sldId id="258" r:id="rId4"/>
    <p:sldId id="261" r:id="rId5"/>
    <p:sldId id="262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3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2950"/>
  </p:normalViewPr>
  <p:slideViewPr>
    <p:cSldViewPr snapToGrid="0" snapToObjects="1">
      <p:cViewPr>
        <p:scale>
          <a:sx n="75" d="100"/>
          <a:sy n="75" d="100"/>
        </p:scale>
        <p:origin x="-206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851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5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6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1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6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11/03/17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1270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11/03/17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077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11/03/17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4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Aspecto físico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799" y="2362450"/>
            <a:ext cx="4792133" cy="29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Colores de la luz, síntesis aditiva: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Tienen como colores primarios, al rojo, el verde y el azul (RGB) cuya fusión de estos, crean y componen la luz blanca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41730"/>
              </p:ext>
            </p:extLst>
          </p:nvPr>
        </p:nvGraphicFramePr>
        <p:xfrm>
          <a:off x="5858932" y="2662680"/>
          <a:ext cx="4216401" cy="249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Document" r:id="rId4" imgW="5486400" imgH="3251200" progId="Word.Document.12">
                  <p:embed/>
                </p:oleObj>
              </mc:Choice>
              <mc:Fallback>
                <p:oleObj name="Document" r:id="rId4" imgW="5486400" imgH="3251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8932" y="2662680"/>
                        <a:ext cx="4216401" cy="2498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712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Aspecto químico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799" y="2362450"/>
            <a:ext cx="7078134" cy="29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 smtClean="0">
                <a:latin typeface="Helvetica LT Std" charset="0"/>
                <a:ea typeface="Helvetica LT Std" charset="0"/>
                <a:cs typeface="Helvetica LT Std" charset="0"/>
              </a:rPr>
              <a:t>El 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hombre procesa el pigmento obteniendo diferentes colores, los aglutina y así elabora todo tipo de pinturas. </a:t>
            </a:r>
          </a:p>
        </p:txBody>
      </p:sp>
    </p:spTree>
    <p:extLst>
      <p:ext uri="{BB962C8B-B14F-4D97-AF65-F5344CB8AC3E}">
        <p14:creationId xmlns:p14="http://schemas.microsoft.com/office/powerpoint/2010/main" val="89457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Aspecto químico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914" y="2040717"/>
            <a:ext cx="5554134" cy="295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Colores pigmento, síntesis sustractiva.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Los colores sustractivos, son colores basados en la luz reflejada de los pigmentos aplicados a las superficies. Forman esta síntesis sustractiva, el color magenta, el </a:t>
            </a: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cyan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 y el </a:t>
            </a: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amarill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. CMYK </a:t>
            </a:r>
          </a:p>
        </p:txBody>
      </p:sp>
      <p:pic>
        <p:nvPicPr>
          <p:cNvPr id="6" name="Picture 5" descr="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83" y="2497667"/>
            <a:ext cx="3079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2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Aspecto perceptual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713" y="2040717"/>
            <a:ext cx="7600953" cy="391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Células </a:t>
            </a: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fotorreceptoras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: (en forma de bastones) que nos permiten la visión de la luminosidad (claroscuro) y resuelven los altos contrastes en blanco, gris y negro.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Células </a:t>
            </a: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cromorreceptoras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: (en forma de conos) que nos permiten la visión de imagen con todo su color y gran agudeza al detalle fino.  </a:t>
            </a:r>
          </a:p>
        </p:txBody>
      </p:sp>
    </p:spTree>
    <p:extLst>
      <p:ext uri="{BB962C8B-B14F-4D97-AF65-F5344CB8AC3E}">
        <p14:creationId xmlns:p14="http://schemas.microsoft.com/office/powerpoint/2010/main" val="265303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Bibliografía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713" y="2497917"/>
            <a:ext cx="7600953" cy="3919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 smtClean="0">
                <a:latin typeface="Helvetica LT Std" charset="0"/>
                <a:ea typeface="Helvetica LT Std" charset="0"/>
                <a:cs typeface="Helvetica LT Std" charset="0"/>
              </a:rPr>
              <a:t>Ruiz 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Ramírez, Luis (2013) "Expresión Gráfica" Book </a:t>
            </a: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Mart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 México.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800" b="1" dirty="0" err="1">
                <a:latin typeface="Helvetica LT Std" charset="0"/>
                <a:ea typeface="Helvetica LT Std" charset="0"/>
                <a:cs typeface="Helvetica LT Std" charset="0"/>
              </a:rPr>
              <a:t>Acha</a:t>
            </a:r>
            <a:r>
              <a:rPr lang="es-ES_tradnl" sz="2800" b="1" dirty="0">
                <a:latin typeface="Helvetica LT Std" charset="0"/>
                <a:ea typeface="Helvetica LT Std" charset="0"/>
                <a:cs typeface="Helvetica LT Std" charset="0"/>
              </a:rPr>
              <a:t>, J. (2007). Expresión y Apreciación Artística. Artes plásticas. México: Trillas.</a:t>
            </a:r>
          </a:p>
        </p:txBody>
      </p:sp>
    </p:spTree>
    <p:extLst>
      <p:ext uri="{BB962C8B-B14F-4D97-AF65-F5344CB8AC3E}">
        <p14:creationId xmlns:p14="http://schemas.microsoft.com/office/powerpoint/2010/main" val="69604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46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3754" y="3144453"/>
            <a:ext cx="8229600" cy="11312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MX" sz="1600" i="1" dirty="0" smtClean="0">
                <a:solidFill>
                  <a:srgbClr val="800000"/>
                </a:solidFill>
                <a:latin typeface="Helvetica"/>
                <a:cs typeface="Helvetica"/>
              </a:rPr>
              <a:t>“El </a:t>
            </a:r>
            <a:r>
              <a:rPr lang="es-MX" sz="1600" i="1" dirty="0">
                <a:solidFill>
                  <a:srgbClr val="800000"/>
                </a:solidFill>
                <a:latin typeface="Helvetica"/>
                <a:cs typeface="Helvetica"/>
              </a:rPr>
              <a:t>arcoíris es un fenómeno óptico que se produce cuando los rayos solares se reflejan sobre las gotas de lluvia; esos rayos de luz se fragmentan en los colores que la </a:t>
            </a:r>
            <a:r>
              <a:rPr lang="es-MX" sz="1600" i="1" dirty="0" smtClean="0">
                <a:solidFill>
                  <a:srgbClr val="800000"/>
                </a:solidFill>
                <a:latin typeface="Helvetica"/>
                <a:cs typeface="Helvetica"/>
              </a:rPr>
              <a:t>componen”</a:t>
            </a:r>
          </a:p>
          <a:p>
            <a:pPr marL="0" indent="0" algn="r">
              <a:buNone/>
            </a:pPr>
            <a:r>
              <a:rPr lang="es-MX" sz="1600" dirty="0" smtClean="0">
                <a:solidFill>
                  <a:srgbClr val="800000"/>
                </a:solidFill>
                <a:latin typeface="Helvetica"/>
                <a:cs typeface="Helvetica"/>
              </a:rPr>
              <a:t>Algarabía (2015) ¿Qué onda con el arcoíris?</a:t>
            </a:r>
            <a:endParaRPr lang="en-US" sz="1600" dirty="0" smtClean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86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873124"/>
            <a:ext cx="2620436" cy="1141941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Historia</a:t>
            </a:r>
            <a:r>
              <a:rPr lang="it-IT" b="1" dirty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del color</a:t>
            </a:r>
            <a: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/>
            </a:r>
            <a:b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</a:br>
            <a:endParaRPr lang="es-ES_tradnl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8783" y="2047353"/>
            <a:ext cx="7886700" cy="1154642"/>
          </a:xfrm>
        </p:spPr>
        <p:txBody>
          <a:bodyPr/>
          <a:lstStyle/>
          <a:p>
            <a:pPr marL="0" indent="0">
              <a:buNone/>
            </a:pPr>
            <a:r>
              <a:rPr lang="es-ES_tradnl" b="1" dirty="0">
                <a:latin typeface="Helvetica LT Std" charset="0"/>
                <a:ea typeface="Helvetica LT Std" charset="0"/>
                <a:cs typeface="Helvetica LT Std" charset="0"/>
              </a:rPr>
              <a:t>Isaac Newton. Consiguió la descomposición de la luz en los colores del espectro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577277"/>
              </p:ext>
            </p:extLst>
          </p:nvPr>
        </p:nvGraphicFramePr>
        <p:xfrm>
          <a:off x="2120900" y="3201995"/>
          <a:ext cx="49022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4" imgW="4902200" imgH="1917700" progId="Word.Document.12">
                  <p:embed/>
                </p:oleObj>
              </mc:Choice>
              <mc:Fallback>
                <p:oleObj name="Document" r:id="rId4" imgW="4902200" imgH="191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900" y="3201995"/>
                        <a:ext cx="4902200" cy="191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37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754593"/>
            <a:ext cx="2741085" cy="1141941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¿</a:t>
            </a:r>
            <a:r>
              <a:rPr lang="it-IT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Qué</a:t>
            </a:r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es </a:t>
            </a:r>
            <a:r>
              <a:rPr lang="it-IT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el</a:t>
            </a:r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color?</a:t>
            </a:r>
            <a: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/>
            </a:r>
            <a:b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</a:br>
            <a:endParaRPr lang="es-ES_tradnl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6566" y="2487620"/>
            <a:ext cx="3316817" cy="304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>
                <a:latin typeface="Helvetica LT Std" charset="0"/>
                <a:ea typeface="Helvetica LT Std" charset="0"/>
                <a:cs typeface="Helvetica LT Std" charset="0"/>
              </a:rPr>
              <a:t>El color es un atributo que percibimos de los objetos cuando hay luz </a:t>
            </a:r>
          </a:p>
        </p:txBody>
      </p:sp>
      <p:pic>
        <p:nvPicPr>
          <p:cNvPr id="6" name="Picture 5" descr="color_cand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83" y="2015065"/>
            <a:ext cx="4102101" cy="30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754593"/>
            <a:ext cx="2741085" cy="1141941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¿</a:t>
            </a:r>
            <a:r>
              <a:rPr lang="it-IT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Qué</a:t>
            </a:r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es </a:t>
            </a:r>
            <a:r>
              <a:rPr lang="it-IT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el</a:t>
            </a:r>
            <a:r>
              <a:rPr lang="it-IT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color?</a:t>
            </a:r>
            <a: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/>
            </a:r>
            <a:br>
              <a:rPr lang="es-ES_tradnl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</a:br>
            <a:endParaRPr lang="es-ES_tradnl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6699" y="2487620"/>
            <a:ext cx="6489701" cy="30442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Los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objetos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devuelven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la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luz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que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no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absorben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hacia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su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entorno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.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Nuestro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campo visual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interpreta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estas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radiaciones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electromagnéticas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que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el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entorno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emite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o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refleja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,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como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la </a:t>
            </a:r>
            <a:r>
              <a:rPr lang="en-US" b="1" dirty="0" err="1">
                <a:latin typeface="Helvetica LT Std" charset="0"/>
                <a:ea typeface="Helvetica LT Std" charset="0"/>
                <a:cs typeface="Helvetica LT Std" charset="0"/>
              </a:rPr>
              <a:t>palabra</a:t>
            </a:r>
            <a:r>
              <a:rPr lang="en-US" b="1" dirty="0">
                <a:latin typeface="Helvetica LT Std" charset="0"/>
                <a:ea typeface="Helvetica LT Std" charset="0"/>
                <a:cs typeface="Helvetica LT Std" charset="0"/>
              </a:rPr>
              <a:t> "COLOR".</a:t>
            </a:r>
            <a:endParaRPr lang="es-ES_tradnl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7" name="Picture 6" descr="20070924klpcnafyq_277_Ges_S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26" y="2487620"/>
            <a:ext cx="2555339" cy="289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754593"/>
            <a:ext cx="2741085" cy="1141941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¿</a:t>
            </a:r>
            <a:r>
              <a:rPr lang="it-IT" sz="28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Cómo</a:t>
            </a:r>
            <a:r>
              <a:rPr lang="it-IT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son </a:t>
            </a:r>
            <a:r>
              <a:rPr lang="it-IT" sz="28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percibidos</a:t>
            </a:r>
            <a:r>
              <a:rPr lang="it-IT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los</a:t>
            </a:r>
            <a:r>
              <a:rPr lang="it-IT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objetos</a:t>
            </a:r>
            <a:r>
              <a:rPr lang="it-IT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?</a:t>
            </a:r>
            <a:r>
              <a:rPr lang="es-ES_tradnl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/>
            </a:r>
            <a:br>
              <a:rPr lang="es-ES_tradnl" sz="28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</a:br>
            <a:endParaRPr lang="es-ES_tradnl" sz="28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835085"/>
              </p:ext>
            </p:extLst>
          </p:nvPr>
        </p:nvGraphicFramePr>
        <p:xfrm>
          <a:off x="1680631" y="1896534"/>
          <a:ext cx="6278034" cy="3687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Document" r:id="rId4" imgW="4800600" imgH="2819400" progId="Word.Document.12">
                  <p:embed/>
                </p:oleObj>
              </mc:Choice>
              <mc:Fallback>
                <p:oleObj name="Document" r:id="rId4" imgW="4800600" imgH="281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631" y="1896534"/>
                        <a:ext cx="6278034" cy="3687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45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El</a:t>
            </a:r>
            <a:r>
              <a:rPr lang="it-IT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rojo</a:t>
            </a:r>
            <a:r>
              <a:rPr lang="it-IT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 de un </a:t>
            </a:r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cuerpo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340479"/>
              </p:ext>
            </p:extLst>
          </p:nvPr>
        </p:nvGraphicFramePr>
        <p:xfrm>
          <a:off x="5268383" y="2459566"/>
          <a:ext cx="35179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Document" r:id="rId4" imgW="3517900" imgH="3124200" progId="Word.Document.12">
                  <p:embed/>
                </p:oleObj>
              </mc:Choice>
              <mc:Fallback>
                <p:oleObj name="Document" r:id="rId4" imgW="35179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8383" y="2459566"/>
                        <a:ext cx="3517900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63600" y="2338739"/>
            <a:ext cx="4572000" cy="2426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El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tomate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nos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parece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de color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rojo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,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porque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el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ojo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sólo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recibe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la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luz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roja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reflejada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por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la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hortaliza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,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absorbe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el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verde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y el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azul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y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refleja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solamente</a:t>
            </a:r>
            <a:r>
              <a:rPr lang="en-US" sz="2800" b="1" dirty="0">
                <a:latin typeface="Helvetica LT Std" charset="0"/>
                <a:ea typeface="Helvetica LT Std" charset="0"/>
                <a:cs typeface="Helvetica LT Std" charset="0"/>
              </a:rPr>
              <a:t> el </a:t>
            </a:r>
            <a:r>
              <a:rPr lang="en-US" sz="2800" b="1" dirty="0" err="1">
                <a:latin typeface="Helvetica LT Std" charset="0"/>
                <a:ea typeface="Helvetica LT Std" charset="0"/>
                <a:cs typeface="Helvetica LT Std" charset="0"/>
              </a:rPr>
              <a:t>rojo</a:t>
            </a:r>
            <a:endParaRPr lang="en-US" sz="28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3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pic>
        <p:nvPicPr>
          <p:cNvPr id="6" name="Picture 5" descr="elcolo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5" y="2150529"/>
            <a:ext cx="3647807" cy="2465917"/>
          </a:xfrm>
          <a:prstGeom prst="rect">
            <a:avLst/>
          </a:prstGeom>
        </p:spPr>
      </p:pic>
      <p:pic>
        <p:nvPicPr>
          <p:cNvPr id="7" name="Picture 6" descr="elcolo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59" y="2150529"/>
            <a:ext cx="3793718" cy="2465917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881709" y="4395265"/>
            <a:ext cx="2842685" cy="114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latin typeface="Coolvetica" charset="0"/>
                <a:ea typeface="Coolvetica" charset="0"/>
                <a:cs typeface="Coolvetica" charset="0"/>
              </a:rPr>
              <a:t>Colores luz</a:t>
            </a:r>
            <a:endParaRPr lang="es-ES_tradnl" sz="2400" b="1" dirty="0"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251452" y="4395265"/>
            <a:ext cx="3062820" cy="114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latin typeface="Coolvetica" charset="0"/>
                <a:ea typeface="Coolvetica" charset="0"/>
                <a:cs typeface="Coolvetica" charset="0"/>
              </a:rPr>
              <a:t>Colores pigmento</a:t>
            </a:r>
            <a:endParaRPr lang="es-ES_tradnl" sz="2400" b="1" dirty="0">
              <a:latin typeface="Coolvetica" charset="0"/>
              <a:ea typeface="Coolvetica" charset="0"/>
              <a:cs typeface="Coo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5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9144000" cy="6849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048" y="483665"/>
            <a:ext cx="2842685" cy="1141941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Coolvetica" charset="0"/>
                <a:ea typeface="Coolvetica" charset="0"/>
                <a:cs typeface="Coolvetica" charset="0"/>
              </a:rPr>
              <a:t>Aspecto físico</a:t>
            </a:r>
            <a:endParaRPr lang="es-ES_tradnl" sz="3600" b="1" dirty="0">
              <a:solidFill>
                <a:schemeClr val="bg1"/>
              </a:solidFill>
              <a:latin typeface="Coolvetica" charset="0"/>
              <a:ea typeface="Coolvetica" charset="0"/>
              <a:cs typeface="Coo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0534" y="2237568"/>
            <a:ext cx="7789334" cy="1820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sz="2400" b="1" dirty="0">
                <a:latin typeface="Helvetica LT Std" charset="0"/>
                <a:ea typeface="Helvetica LT Std" charset="0"/>
                <a:cs typeface="Helvetica LT Std" charset="0"/>
              </a:rPr>
              <a:t>La luz es el elemento esencial del color al reflejarse, refractarse y absorberse produce el color de la gran amplitud de la onda electromagnética, la luz visible es una pequeña gama que está integrada por los colores del arcoíris </a:t>
            </a:r>
            <a:endParaRPr lang="en-US" sz="24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3" name="Picture 2" descr="800px-Electromagnetic_spectrum-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583"/>
            <a:ext cx="9144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1799</TotalTime>
  <Words>411</Words>
  <Application>Microsoft Macintosh PowerPoint</Application>
  <PresentationFormat>On-screen Show (4:3)</PresentationFormat>
  <Paragraphs>29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Document</vt:lpstr>
      <vt:lpstr>PowerPoint Presentation</vt:lpstr>
      <vt:lpstr>PowerPoint Presentation</vt:lpstr>
      <vt:lpstr>Historia del color </vt:lpstr>
      <vt:lpstr>¿Qué es el color? </vt:lpstr>
      <vt:lpstr>¿Qué es el color? </vt:lpstr>
      <vt:lpstr>¿Cómo son percibidos los objetos? </vt:lpstr>
      <vt:lpstr>El rojo de un cuerpo</vt:lpstr>
      <vt:lpstr>PowerPoint Presentation</vt:lpstr>
      <vt:lpstr>Aspecto físico</vt:lpstr>
      <vt:lpstr>Aspecto físico</vt:lpstr>
      <vt:lpstr>Aspecto químico</vt:lpstr>
      <vt:lpstr>Aspecto químico</vt:lpstr>
      <vt:lpstr>Aspecto perceptual</vt:lpstr>
      <vt:lpstr>Bibliografía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Ilse Jetet</cp:lastModifiedBy>
  <cp:revision>26</cp:revision>
  <dcterms:created xsi:type="dcterms:W3CDTF">2016-07-29T00:39:51Z</dcterms:created>
  <dcterms:modified xsi:type="dcterms:W3CDTF">2017-03-11T23:07:15Z</dcterms:modified>
</cp:coreProperties>
</file>