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39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2950"/>
  </p:normalViewPr>
  <p:slideViewPr>
    <p:cSldViewPr snapToGrid="0" snapToObjects="1">
      <p:cViewPr>
        <p:scale>
          <a:sx n="50" d="100"/>
          <a:sy n="50" d="100"/>
        </p:scale>
        <p:origin x="-1944" y="-4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28510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68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79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154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68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832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510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068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21270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30778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42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2557A-7053-4340-A874-8AB926A8EDA1}" type="datetimeFigureOut">
              <a:rPr lang="en-US" smtClean="0"/>
              <a:pPr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01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14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0"/>
            <a:ext cx="6553200" cy="691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057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549400"/>
            <a:ext cx="9010650" cy="4627563"/>
          </a:xfrm>
        </p:spPr>
        <p:txBody>
          <a:bodyPr>
            <a:normAutofit lnSpcReduction="10000"/>
          </a:bodyPr>
          <a:lstStyle/>
          <a:p>
            <a:r>
              <a:rPr lang="es-MX" sz="3200" b="1" dirty="0"/>
              <a:t>Fracaso en la Primera Guerra Mundial.</a:t>
            </a:r>
          </a:p>
          <a:p>
            <a:endParaRPr lang="es-MX" sz="3200" b="1" dirty="0"/>
          </a:p>
          <a:p>
            <a:r>
              <a:rPr lang="es-MX" sz="3200" b="1" dirty="0"/>
              <a:t>Surgen manifestaciones en todas las ciudades contra: el hambre, la guerra y la pobreza.</a:t>
            </a:r>
          </a:p>
          <a:p>
            <a:endParaRPr lang="es-MX" sz="3200" b="1" dirty="0"/>
          </a:p>
          <a:p>
            <a:r>
              <a:rPr lang="es-MX" sz="3200" b="1" dirty="0"/>
              <a:t>Renuncia de Nicolás II y gobierno provisional en manos de la Burguesía </a:t>
            </a:r>
            <a:r>
              <a:rPr lang="es-MX" sz="3200" b="1" i="1" dirty="0"/>
              <a:t>(Mencheviques).</a:t>
            </a:r>
          </a:p>
          <a:p>
            <a:endParaRPr lang="es-MX" sz="3200" b="1" i="1" dirty="0"/>
          </a:p>
          <a:p>
            <a:r>
              <a:rPr lang="es-MX" sz="3200" b="1" dirty="0"/>
              <a:t>La paz no llega, los </a:t>
            </a:r>
            <a:r>
              <a:rPr lang="es-MX" sz="3200" b="1" i="1" dirty="0"/>
              <a:t>Soviets </a:t>
            </a:r>
            <a:r>
              <a:rPr lang="es-MX" sz="3200" b="1" dirty="0"/>
              <a:t>controlan las huelgas.</a:t>
            </a:r>
          </a:p>
          <a:p>
            <a:endParaRPr lang="es-MX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9" y="204853"/>
            <a:ext cx="6075362" cy="134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681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4100"/>
            <a:ext cx="9156700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770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66825"/>
            <a:ext cx="7999413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022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1060450"/>
            <a:ext cx="7754937" cy="579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561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2336800"/>
            <a:ext cx="8398300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38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0" y="1504950"/>
            <a:ext cx="8515350" cy="4672013"/>
          </a:xfrm>
        </p:spPr>
        <p:txBody>
          <a:bodyPr>
            <a:normAutofit lnSpcReduction="10000"/>
          </a:bodyPr>
          <a:lstStyle/>
          <a:p>
            <a:r>
              <a:rPr lang="es-MX" sz="3200" b="1" dirty="0" err="1"/>
              <a:t>Kerenski</a:t>
            </a:r>
            <a:r>
              <a:rPr lang="es-MX" sz="3200" b="1" dirty="0"/>
              <a:t> busca terminar con los </a:t>
            </a:r>
            <a:r>
              <a:rPr lang="es-MX" sz="3200" b="1" i="1" dirty="0"/>
              <a:t>Bolcheviques</a:t>
            </a:r>
          </a:p>
          <a:p>
            <a:endParaRPr lang="es-MX" sz="3200" b="1" i="1" dirty="0"/>
          </a:p>
          <a:p>
            <a:r>
              <a:rPr lang="es-MX" sz="3200" b="1" dirty="0"/>
              <a:t>Surge el </a:t>
            </a:r>
            <a:r>
              <a:rPr lang="es-MX" sz="3200" b="1" i="1" dirty="0"/>
              <a:t>Ejercito Rojo, </a:t>
            </a:r>
            <a:r>
              <a:rPr lang="es-MX" sz="3200" b="1" dirty="0"/>
              <a:t>milicia obrera de los </a:t>
            </a:r>
            <a:r>
              <a:rPr lang="es-MX" sz="3200" b="1" i="1" dirty="0"/>
              <a:t>Soviets.</a:t>
            </a:r>
          </a:p>
          <a:p>
            <a:endParaRPr lang="es-MX" sz="3200" b="1" i="1" dirty="0"/>
          </a:p>
          <a:p>
            <a:r>
              <a:rPr lang="es-MX" sz="3200" b="1" dirty="0"/>
              <a:t>Los </a:t>
            </a:r>
            <a:r>
              <a:rPr lang="es-MX" sz="3200" b="1" i="1" dirty="0"/>
              <a:t>Bolcheviques </a:t>
            </a:r>
            <a:r>
              <a:rPr lang="es-MX" sz="3200" b="1" dirty="0"/>
              <a:t>llegan al poder y se dan dificultades para mantenerlo.</a:t>
            </a:r>
          </a:p>
          <a:p>
            <a:endParaRPr lang="es-MX" sz="3200" b="1" dirty="0"/>
          </a:p>
          <a:p>
            <a:r>
              <a:rPr lang="es-MX" sz="3200" b="1" dirty="0"/>
              <a:t>Firma del Tratado Brest-</a:t>
            </a:r>
            <a:r>
              <a:rPr lang="es-MX" sz="3200" b="1" dirty="0" err="1"/>
              <a:t>Litovsk</a:t>
            </a:r>
            <a:r>
              <a:rPr lang="es-MX" sz="3200" b="1" dirty="0"/>
              <a:t> (1918)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54997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690689"/>
            <a:ext cx="9010650" cy="4486274"/>
          </a:xfrm>
        </p:spPr>
        <p:txBody>
          <a:bodyPr>
            <a:normAutofit/>
          </a:bodyPr>
          <a:lstStyle/>
          <a:p>
            <a:r>
              <a:rPr lang="es-MX" sz="3200" b="1" dirty="0"/>
              <a:t>Los </a:t>
            </a:r>
            <a:r>
              <a:rPr lang="es-MX" sz="3200" b="1" i="1" dirty="0"/>
              <a:t>mencheviques, </a:t>
            </a:r>
            <a:r>
              <a:rPr lang="es-MX" sz="3200" b="1" dirty="0"/>
              <a:t>la burguesía y la aristocracia acusa a Lenin de no defender la soberanía de Rusia</a:t>
            </a:r>
            <a:r>
              <a:rPr lang="es-MX" sz="3200" b="1" dirty="0" smtClean="0"/>
              <a:t>.</a:t>
            </a:r>
            <a:endParaRPr lang="es-MX" sz="3200" b="1" dirty="0"/>
          </a:p>
          <a:p>
            <a:r>
              <a:rPr lang="es-MX" sz="3200" b="1" dirty="0"/>
              <a:t>Guerra entre el </a:t>
            </a:r>
            <a:r>
              <a:rPr lang="es-MX" sz="3200" b="1" i="1" dirty="0"/>
              <a:t>Ejercito Rojo </a:t>
            </a:r>
            <a:r>
              <a:rPr lang="es-MX" sz="3200" b="1" dirty="0"/>
              <a:t>y </a:t>
            </a:r>
            <a:r>
              <a:rPr lang="es-MX" sz="3200" b="1" i="1" dirty="0"/>
              <a:t>Ejercito Blanco </a:t>
            </a:r>
            <a:r>
              <a:rPr lang="es-MX" sz="3200" b="1" dirty="0"/>
              <a:t>(opositores al comunismo).</a:t>
            </a:r>
            <a:r>
              <a:rPr lang="es-MX" sz="3200" b="1" i="1" dirty="0"/>
              <a:t> </a:t>
            </a:r>
          </a:p>
          <a:p>
            <a:endParaRPr lang="es-MX" sz="3200" b="1" i="1" dirty="0"/>
          </a:p>
          <a:p>
            <a:r>
              <a:rPr lang="es-MX" sz="3200" b="1" i="1" dirty="0"/>
              <a:t>Ejercito Blanco </a:t>
            </a:r>
            <a:r>
              <a:rPr lang="es-MX" sz="3200" b="1" dirty="0"/>
              <a:t>apoyado por Inglaterra y Francia.</a:t>
            </a:r>
            <a:endParaRPr lang="es-MX" sz="3200" b="1" i="1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63845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4" y="1279525"/>
            <a:ext cx="9034463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620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895350" y="2477185"/>
            <a:ext cx="739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800" b="1" dirty="0">
                <a:latin typeface="Aharoni" panose="02010803020104030203" pitchFamily="2" charset="-79"/>
                <a:cs typeface="Aharoni" panose="02010803020104030203" pitchFamily="2" charset="-79"/>
              </a:rPr>
              <a:t>Nace la Unión de Repúblicas Socialistas Soviéticas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3" y="484188"/>
            <a:ext cx="1804987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462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2232025"/>
            <a:ext cx="738822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6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190500" y="1690689"/>
            <a:ext cx="8515350" cy="4652963"/>
          </a:xfrm>
        </p:spPr>
        <p:txBody>
          <a:bodyPr>
            <a:normAutofit/>
          </a:bodyPr>
          <a:lstStyle/>
          <a:p>
            <a:r>
              <a:rPr lang="es-MX" sz="3200" b="1" dirty="0"/>
              <a:t>Se nacionaliza la industria, los medios de producción y del comercio.</a:t>
            </a:r>
          </a:p>
          <a:p>
            <a:endParaRPr lang="es-MX" sz="3200" b="1" dirty="0"/>
          </a:p>
          <a:p>
            <a:r>
              <a:rPr lang="es-MX" sz="3200" b="1" dirty="0"/>
              <a:t>Se abolió la gran propiedad.</a:t>
            </a:r>
          </a:p>
          <a:p>
            <a:endParaRPr lang="es-MX" sz="3200" b="1" dirty="0"/>
          </a:p>
          <a:p>
            <a:r>
              <a:rPr lang="es-MX" sz="3200" b="1" dirty="0"/>
              <a:t>Se crea un partido único: </a:t>
            </a:r>
            <a:r>
              <a:rPr lang="es-MX" sz="3200" b="1" i="1" dirty="0"/>
              <a:t>Partido Comunista.</a:t>
            </a:r>
          </a:p>
          <a:p>
            <a:r>
              <a:rPr lang="es-MX" sz="3200" b="1" dirty="0"/>
              <a:t>Milicia única: Ejercito Rojo</a:t>
            </a:r>
            <a:r>
              <a:rPr lang="es-MX" sz="3200" b="1" dirty="0" smtClean="0"/>
              <a:t>.</a:t>
            </a: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2843706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962025"/>
            <a:ext cx="9182100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698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4800" y="1584325"/>
            <a:ext cx="78867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b="1" dirty="0">
                <a:latin typeface="Helvetica LT Std" charset="0"/>
                <a:ea typeface="Helvetica LT Std" charset="0"/>
                <a:cs typeface="Helvetica LT Std" charset="0"/>
              </a:rPr>
              <a:t>Imperio Absolutista en manos del los Zares.</a:t>
            </a:r>
          </a:p>
          <a:p>
            <a:pPr marL="0" indent="0">
              <a:buNone/>
            </a:pPr>
            <a:endParaRPr lang="es-MX" b="1" dirty="0">
              <a:latin typeface="Helvetica LT Std" charset="0"/>
              <a:ea typeface="Helvetica LT Std" charset="0"/>
              <a:cs typeface="Helvetica LT Std" charset="0"/>
            </a:endParaRPr>
          </a:p>
          <a:p>
            <a:pPr marL="0" indent="0">
              <a:buNone/>
            </a:pPr>
            <a:r>
              <a:rPr lang="es-MX" b="1" dirty="0">
                <a:latin typeface="Helvetica LT Std" charset="0"/>
                <a:ea typeface="Helvetica LT Std" charset="0"/>
                <a:cs typeface="Helvetica LT Std" charset="0"/>
              </a:rPr>
              <a:t>La mayoría de los rusos trabajaban en el campo.</a:t>
            </a:r>
          </a:p>
          <a:p>
            <a:pPr marL="0" indent="0">
              <a:buNone/>
            </a:pPr>
            <a:endParaRPr lang="es-MX" b="1" dirty="0">
              <a:latin typeface="Helvetica LT Std" charset="0"/>
              <a:ea typeface="Helvetica LT Std" charset="0"/>
              <a:cs typeface="Helvetica LT Std" charset="0"/>
            </a:endParaRPr>
          </a:p>
          <a:p>
            <a:pPr marL="0" indent="0">
              <a:buNone/>
            </a:pPr>
            <a:r>
              <a:rPr lang="es-MX" b="1" dirty="0">
                <a:latin typeface="Helvetica LT Std" charset="0"/>
                <a:ea typeface="Helvetica LT Std" charset="0"/>
                <a:cs typeface="Helvetica LT Std" charset="0"/>
              </a:rPr>
              <a:t>Industria textil y minera dan surgimiento a la burguesía y al proletariado</a:t>
            </a:r>
          </a:p>
          <a:p>
            <a:pPr marL="0" indent="0">
              <a:buNone/>
            </a:pPr>
            <a:endParaRPr lang="es-MX" b="1" dirty="0">
              <a:latin typeface="Helvetica LT Std" charset="0"/>
              <a:ea typeface="Helvetica LT Std" charset="0"/>
              <a:cs typeface="Helvetica LT Std" charset="0"/>
            </a:endParaRPr>
          </a:p>
          <a:p>
            <a:pPr marL="0" indent="0">
              <a:buNone/>
            </a:pPr>
            <a:r>
              <a:rPr lang="es-MX" b="1" dirty="0">
                <a:latin typeface="Helvetica LT Std" charset="0"/>
                <a:ea typeface="Helvetica LT Std" charset="0"/>
                <a:cs typeface="Helvetica LT Std" charset="0"/>
              </a:rPr>
              <a:t>Ideas Liberales y Socialistas invaden a los partidos </a:t>
            </a:r>
            <a:r>
              <a:rPr lang="es-MX" b="1" dirty="0" err="1">
                <a:latin typeface="Helvetica LT Std" charset="0"/>
                <a:ea typeface="Helvetica LT Std" charset="0"/>
                <a:cs typeface="Helvetica LT Std" charset="0"/>
              </a:rPr>
              <a:t>antimonarquistas</a:t>
            </a:r>
            <a:r>
              <a:rPr lang="es-MX" b="1" dirty="0">
                <a:latin typeface="Helvetica LT Std" charset="0"/>
                <a:ea typeface="Helvetica LT Std" charset="0"/>
                <a:cs typeface="Helvetica LT Std" charset="0"/>
              </a:rPr>
              <a:t>.</a:t>
            </a:r>
          </a:p>
          <a:p>
            <a:pPr marL="0" indent="0">
              <a:buNone/>
            </a:pPr>
            <a:endParaRPr lang="es-ES_tradnl" b="1" dirty="0">
              <a:latin typeface="Helvetica LT Std" charset="0"/>
              <a:ea typeface="Helvetica LT Std" charset="0"/>
              <a:cs typeface="Helvetica LT Std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8" y="307234"/>
            <a:ext cx="5770562" cy="127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7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28739"/>
            <a:ext cx="9114599" cy="421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11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67750" cy="694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75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2400" y="1535112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es-MX" sz="3200" b="1" dirty="0"/>
              <a:t>El zar ejercía el poder absoluto, sin respetar los derechos de sus súbditos.</a:t>
            </a:r>
          </a:p>
          <a:p>
            <a:endParaRPr lang="es-MX" sz="3200" b="1" dirty="0"/>
          </a:p>
          <a:p>
            <a:r>
              <a:rPr lang="es-MX" sz="3200" b="1" dirty="0"/>
              <a:t>Pocas reformas en beneficio del pueblo.</a:t>
            </a:r>
          </a:p>
          <a:p>
            <a:endParaRPr lang="es-MX" sz="3200" b="1" dirty="0"/>
          </a:p>
          <a:p>
            <a:r>
              <a:rPr lang="es-MX" sz="3200" b="1" dirty="0"/>
              <a:t>Nula participación del parlamento en decisiones del zar.</a:t>
            </a:r>
          </a:p>
          <a:p>
            <a:endParaRPr lang="es-MX" sz="3200" b="1" dirty="0"/>
          </a:p>
          <a:p>
            <a:r>
              <a:rPr lang="es-MX" sz="3200" b="1" dirty="0"/>
              <a:t>Fracaso total en la guerra contra Japón(1905) y la Primera Guerra Mundial (1914).</a:t>
            </a:r>
          </a:p>
          <a:p>
            <a:endParaRPr lang="es-MX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3" y="297882"/>
            <a:ext cx="5487987" cy="121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00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2400" y="1690689"/>
            <a:ext cx="8991600" cy="4486274"/>
          </a:xfrm>
        </p:spPr>
        <p:txBody>
          <a:bodyPr/>
          <a:lstStyle/>
          <a:p>
            <a:pPr marL="45720" indent="0">
              <a:buNone/>
            </a:pPr>
            <a:r>
              <a:rPr lang="es-MX" sz="3200" b="1" dirty="0"/>
              <a:t>Surgimiento de los </a:t>
            </a:r>
            <a:r>
              <a:rPr lang="es-MX" sz="3200" b="1" i="1" dirty="0"/>
              <a:t>Soviets </a:t>
            </a:r>
            <a:r>
              <a:rPr lang="es-MX" sz="3200" b="1" dirty="0"/>
              <a:t>(consejos de diputados, obreros y soldados elegidos de las fábricas y cuarteles).</a:t>
            </a:r>
          </a:p>
          <a:p>
            <a:pPr marL="45720" indent="0">
              <a:buNone/>
            </a:pPr>
            <a:r>
              <a:rPr lang="es-MX" sz="3200" b="1" dirty="0"/>
              <a:t>Que exigían</a:t>
            </a:r>
            <a:r>
              <a:rPr lang="es-MX" sz="3200" b="1" dirty="0" smtClean="0"/>
              <a:t>:</a:t>
            </a:r>
            <a:endParaRPr lang="es-MX" sz="3200" b="1" dirty="0"/>
          </a:p>
          <a:p>
            <a:r>
              <a:rPr lang="es-MX" sz="3200" b="1" dirty="0"/>
              <a:t>Una asamblea constituyente.</a:t>
            </a:r>
          </a:p>
          <a:p>
            <a:r>
              <a:rPr lang="es-MX" sz="3200" b="1" dirty="0"/>
              <a:t>Democratización en la política Rusa.</a:t>
            </a:r>
          </a:p>
          <a:p>
            <a:r>
              <a:rPr lang="es-MX" sz="3200" b="1" dirty="0"/>
              <a:t>Reivindicaciones económicas y sociales.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7186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504950"/>
            <a:ext cx="8915400" cy="4672013"/>
          </a:xfrm>
        </p:spPr>
        <p:txBody>
          <a:bodyPr/>
          <a:lstStyle/>
          <a:p>
            <a:r>
              <a:rPr lang="es-MX" sz="3200" b="1" dirty="0"/>
              <a:t>Apoyados en las teorías Marxistas.</a:t>
            </a:r>
          </a:p>
          <a:p>
            <a:pPr marL="45720" indent="0">
              <a:buNone/>
            </a:pPr>
            <a:endParaRPr lang="es-MX" sz="3200" b="1" dirty="0"/>
          </a:p>
          <a:p>
            <a:pPr marL="45720" indent="0">
              <a:buNone/>
            </a:pPr>
            <a:r>
              <a:rPr lang="es-MX" sz="3200" b="1" dirty="0"/>
              <a:t>Dividido en dos tendencias:</a:t>
            </a:r>
          </a:p>
          <a:p>
            <a:pPr marL="560070" indent="-514350">
              <a:buFont typeface="+mj-lt"/>
              <a:buAutoNum type="arabicPeriod"/>
            </a:pPr>
            <a:r>
              <a:rPr lang="es-MX" sz="3200" b="1" dirty="0"/>
              <a:t>Mencheviques:</a:t>
            </a:r>
          </a:p>
          <a:p>
            <a:r>
              <a:rPr lang="es-MX" sz="3200" b="1" dirty="0"/>
              <a:t>El Socialismos no podía aplicarse en Rusia.</a:t>
            </a:r>
          </a:p>
          <a:p>
            <a:r>
              <a:rPr lang="es-MX" sz="3200" b="1" dirty="0"/>
              <a:t>Desarrollo Capitalista profundo como transición.</a:t>
            </a:r>
          </a:p>
          <a:p>
            <a:r>
              <a:rPr lang="es-MX" sz="3200" b="1" dirty="0"/>
              <a:t>Dirigida por la burguesía liberal y apoyado por el proletariado.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4414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481139"/>
            <a:ext cx="8934450" cy="4486274"/>
          </a:xfrm>
        </p:spPr>
        <p:txBody>
          <a:bodyPr/>
          <a:lstStyle/>
          <a:p>
            <a:pPr marL="560070" indent="-514350">
              <a:buFont typeface="+mj-lt"/>
              <a:buAutoNum type="arabicPeriod" startAt="2"/>
            </a:pPr>
            <a:r>
              <a:rPr lang="es-MX" sz="3200" b="1" dirty="0"/>
              <a:t>Bolcheviques:</a:t>
            </a:r>
          </a:p>
          <a:p>
            <a:r>
              <a:rPr lang="es-MX" sz="3200" b="1" dirty="0"/>
              <a:t>Guiados por Vladimir Ilich “Lenin”</a:t>
            </a:r>
          </a:p>
          <a:p>
            <a:r>
              <a:rPr lang="es-MX" sz="3200" b="1" dirty="0"/>
              <a:t>Convertir la </a:t>
            </a:r>
            <a:r>
              <a:rPr lang="es-MX" sz="3200" b="1" i="1" dirty="0"/>
              <a:t>revolución democrática en revolución socialista.</a:t>
            </a:r>
          </a:p>
          <a:p>
            <a:r>
              <a:rPr lang="es-MX" sz="3200" b="1" dirty="0"/>
              <a:t>Llevada a cabo por el proletariado en alianza con el campesinado.</a:t>
            </a:r>
          </a:p>
          <a:p>
            <a:r>
              <a:rPr lang="es-MX" sz="3200" b="1" dirty="0"/>
              <a:t>No seguir las iniciativas burguesas.</a:t>
            </a:r>
          </a:p>
          <a:p>
            <a:r>
              <a:rPr lang="es-MX" sz="3200" b="1" dirty="0"/>
              <a:t>Dictadura revolucionaria del Proletariado.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25916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</TotalTime>
  <Words>369</Words>
  <Application>Microsoft Office PowerPoint</Application>
  <PresentationFormat>Presentación en pantalla (4:3)</PresentationFormat>
  <Paragraphs>57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ALFREDO HERNANDEZ</cp:lastModifiedBy>
  <cp:revision>11</cp:revision>
  <dcterms:created xsi:type="dcterms:W3CDTF">2016-07-29T00:39:51Z</dcterms:created>
  <dcterms:modified xsi:type="dcterms:W3CDTF">2017-03-04T02:47:37Z</dcterms:modified>
</cp:coreProperties>
</file>