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9" r:id="rId5"/>
    <p:sldId id="263" r:id="rId6"/>
    <p:sldId id="264" r:id="rId7"/>
    <p:sldId id="265" r:id="rId8"/>
    <p:sldId id="266" r:id="rId9"/>
    <p:sldId id="267" r:id="rId10"/>
    <p:sldId id="260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307C64-4C9B-44FE-A18F-BB41E0D296D3}" type="doc">
      <dgm:prSet loTypeId="urn:microsoft.com/office/officeart/2005/8/layout/radial5" loCatId="relationship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fr-FR"/>
        </a:p>
      </dgm:t>
    </dgm:pt>
    <dgm:pt modelId="{11B278F9-7325-46EE-A481-A3855A65C1C3}">
      <dgm:prSet phldrT="[Texto]" custT="1"/>
      <dgm:spPr/>
      <dgm:t>
        <a:bodyPr/>
        <a:lstStyle/>
        <a:p>
          <a:r>
            <a:rPr lang="fr-FR" sz="3200" dirty="0" smtClean="0"/>
            <a:t>Il y a </a:t>
          </a:r>
          <a:endParaRPr lang="fr-FR" sz="3200" dirty="0"/>
        </a:p>
      </dgm:t>
    </dgm:pt>
    <dgm:pt modelId="{2FE81005-86D0-4EE4-8B09-508EC652C1DF}" type="parTrans" cxnId="{FF149B58-8D5D-43C4-9AEB-03C557E5689C}">
      <dgm:prSet/>
      <dgm:spPr/>
      <dgm:t>
        <a:bodyPr/>
        <a:lstStyle/>
        <a:p>
          <a:endParaRPr lang="fr-FR"/>
        </a:p>
      </dgm:t>
    </dgm:pt>
    <dgm:pt modelId="{6EC43CCC-B7B3-4CC1-B045-879F99A908E1}" type="sibTrans" cxnId="{FF149B58-8D5D-43C4-9AEB-03C557E5689C}">
      <dgm:prSet/>
      <dgm:spPr/>
      <dgm:t>
        <a:bodyPr/>
        <a:lstStyle/>
        <a:p>
          <a:endParaRPr lang="fr-FR"/>
        </a:p>
      </dgm:t>
    </dgm:pt>
    <dgm:pt modelId="{0C5DCE2B-1606-46EF-B460-ECEB36770520}">
      <dgm:prSet phldrT="[Texto]" custT="1"/>
      <dgm:spPr/>
      <dgm:t>
        <a:bodyPr/>
        <a:lstStyle/>
        <a:p>
          <a:r>
            <a:rPr lang="fr-FR" sz="2800" dirty="0" smtClean="0"/>
            <a:t>Une chaise</a:t>
          </a:r>
          <a:endParaRPr lang="fr-FR" sz="2800" dirty="0"/>
        </a:p>
      </dgm:t>
    </dgm:pt>
    <dgm:pt modelId="{CCD4B9B3-FDB2-4015-969D-D89846EA0E6C}" type="parTrans" cxnId="{4E9791EB-BDBB-4960-A4C7-731A1BF73A31}">
      <dgm:prSet/>
      <dgm:spPr/>
      <dgm:t>
        <a:bodyPr/>
        <a:lstStyle/>
        <a:p>
          <a:endParaRPr lang="fr-FR"/>
        </a:p>
      </dgm:t>
    </dgm:pt>
    <dgm:pt modelId="{352C04E2-46DA-4BD6-A3D2-B9AFC31426C5}" type="sibTrans" cxnId="{4E9791EB-BDBB-4960-A4C7-731A1BF73A31}">
      <dgm:prSet/>
      <dgm:spPr/>
      <dgm:t>
        <a:bodyPr/>
        <a:lstStyle/>
        <a:p>
          <a:endParaRPr lang="fr-FR"/>
        </a:p>
      </dgm:t>
    </dgm:pt>
    <dgm:pt modelId="{71D2AB2D-4797-4D30-9895-BE7FAB6B6C92}">
      <dgm:prSet phldrT="[Texto]" custT="1"/>
      <dgm:spPr/>
      <dgm:t>
        <a:bodyPr/>
        <a:lstStyle/>
        <a:p>
          <a:r>
            <a:rPr lang="fr-FR" sz="2800" dirty="0" smtClean="0"/>
            <a:t>Un tableau</a:t>
          </a:r>
          <a:endParaRPr lang="fr-FR" sz="2800" dirty="0"/>
        </a:p>
      </dgm:t>
    </dgm:pt>
    <dgm:pt modelId="{83232484-690F-43B3-9BF5-42AB2FC209FB}" type="parTrans" cxnId="{D97DB475-029A-40EE-9549-05BAB690BE54}">
      <dgm:prSet/>
      <dgm:spPr/>
      <dgm:t>
        <a:bodyPr/>
        <a:lstStyle/>
        <a:p>
          <a:endParaRPr lang="fr-FR"/>
        </a:p>
      </dgm:t>
    </dgm:pt>
    <dgm:pt modelId="{1971F023-7571-43D2-A40A-557481AC6F25}" type="sibTrans" cxnId="{D97DB475-029A-40EE-9549-05BAB690BE54}">
      <dgm:prSet/>
      <dgm:spPr/>
      <dgm:t>
        <a:bodyPr/>
        <a:lstStyle/>
        <a:p>
          <a:endParaRPr lang="fr-FR"/>
        </a:p>
      </dgm:t>
    </dgm:pt>
    <dgm:pt modelId="{7F92BA4D-7CF2-42D3-8123-D573A87BE5D7}">
      <dgm:prSet phldrT="[Texto]" custT="1"/>
      <dgm:spPr/>
      <dgm:t>
        <a:bodyPr/>
        <a:lstStyle/>
        <a:p>
          <a:r>
            <a:rPr lang="fr-FR" sz="2800" dirty="0" smtClean="0"/>
            <a:t>Des élèves</a:t>
          </a:r>
          <a:endParaRPr lang="fr-FR" sz="2800" dirty="0"/>
        </a:p>
      </dgm:t>
    </dgm:pt>
    <dgm:pt modelId="{88262EDA-4274-4997-98DC-130CF5BBE08D}" type="parTrans" cxnId="{D1AA2FD9-7B7C-418B-A9C4-90F4F4040876}">
      <dgm:prSet/>
      <dgm:spPr/>
      <dgm:t>
        <a:bodyPr/>
        <a:lstStyle/>
        <a:p>
          <a:endParaRPr lang="fr-FR"/>
        </a:p>
      </dgm:t>
    </dgm:pt>
    <dgm:pt modelId="{9A7C37FE-3B55-4BD4-A4AD-7CD5B47470B2}" type="sibTrans" cxnId="{D1AA2FD9-7B7C-418B-A9C4-90F4F4040876}">
      <dgm:prSet/>
      <dgm:spPr/>
      <dgm:t>
        <a:bodyPr/>
        <a:lstStyle/>
        <a:p>
          <a:endParaRPr lang="fr-FR"/>
        </a:p>
      </dgm:t>
    </dgm:pt>
    <dgm:pt modelId="{5D6C232D-18B9-4615-88B3-53484C216EB0}">
      <dgm:prSet custT="1"/>
      <dgm:spPr/>
      <dgm:t>
        <a:bodyPr/>
        <a:lstStyle/>
        <a:p>
          <a:r>
            <a:rPr lang="fr-FR" sz="2800" dirty="0" smtClean="0"/>
            <a:t>Cinq ordinateurs</a:t>
          </a:r>
          <a:endParaRPr lang="fr-FR" sz="2800" dirty="0"/>
        </a:p>
      </dgm:t>
    </dgm:pt>
    <dgm:pt modelId="{7A527F13-18E8-4CA4-90AF-C9986BD4A367}" type="parTrans" cxnId="{E7109D07-AA4F-46D6-BD47-38F7FED5EBD0}">
      <dgm:prSet/>
      <dgm:spPr/>
      <dgm:t>
        <a:bodyPr/>
        <a:lstStyle/>
        <a:p>
          <a:endParaRPr lang="fr-FR"/>
        </a:p>
      </dgm:t>
    </dgm:pt>
    <dgm:pt modelId="{0CD9ACEC-8847-421A-B536-D4ED7D5F32CB}" type="sibTrans" cxnId="{E7109D07-AA4F-46D6-BD47-38F7FED5EBD0}">
      <dgm:prSet/>
      <dgm:spPr/>
      <dgm:t>
        <a:bodyPr/>
        <a:lstStyle/>
        <a:p>
          <a:endParaRPr lang="fr-FR"/>
        </a:p>
      </dgm:t>
    </dgm:pt>
    <dgm:pt modelId="{9D5087DC-0CD0-4C15-B75D-B8EBE3F8AA61}" type="pres">
      <dgm:prSet presAssocID="{87307C64-4C9B-44FE-A18F-BB41E0D296D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65C80B2-AE20-4223-BE3F-2B096A3EAEC1}" type="pres">
      <dgm:prSet presAssocID="{11B278F9-7325-46EE-A481-A3855A65C1C3}" presName="centerShape" presStyleLbl="node0" presStyleIdx="0" presStyleCnt="1" custScaleX="153925"/>
      <dgm:spPr/>
      <dgm:t>
        <a:bodyPr/>
        <a:lstStyle/>
        <a:p>
          <a:endParaRPr lang="fr-FR"/>
        </a:p>
      </dgm:t>
    </dgm:pt>
    <dgm:pt modelId="{E3B16AD7-7267-481D-BB55-6B5400952A50}" type="pres">
      <dgm:prSet presAssocID="{CCD4B9B3-FDB2-4015-969D-D89846EA0E6C}" presName="parTrans" presStyleLbl="sibTrans2D1" presStyleIdx="0" presStyleCnt="4"/>
      <dgm:spPr/>
      <dgm:t>
        <a:bodyPr/>
        <a:lstStyle/>
        <a:p>
          <a:endParaRPr lang="fr-FR"/>
        </a:p>
      </dgm:t>
    </dgm:pt>
    <dgm:pt modelId="{C15904CB-3D52-4E30-8B36-B3943180D3B3}" type="pres">
      <dgm:prSet presAssocID="{CCD4B9B3-FDB2-4015-969D-D89846EA0E6C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D4EEA9B5-E954-4AAC-A2A0-35E8B65D1503}" type="pres">
      <dgm:prSet presAssocID="{0C5DCE2B-1606-46EF-B460-ECEB36770520}" presName="node" presStyleLbl="node1" presStyleIdx="0" presStyleCnt="4" custScaleX="23730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920224-4C48-4856-8EFE-2A729E5C58B9}" type="pres">
      <dgm:prSet presAssocID="{83232484-690F-43B3-9BF5-42AB2FC209FB}" presName="parTrans" presStyleLbl="sibTrans2D1" presStyleIdx="1" presStyleCnt="4"/>
      <dgm:spPr/>
      <dgm:t>
        <a:bodyPr/>
        <a:lstStyle/>
        <a:p>
          <a:endParaRPr lang="fr-FR"/>
        </a:p>
      </dgm:t>
    </dgm:pt>
    <dgm:pt modelId="{1E883EEA-2687-4D24-97F9-C43019D685B1}" type="pres">
      <dgm:prSet presAssocID="{83232484-690F-43B3-9BF5-42AB2FC209FB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E1F61392-88E9-43A3-BF33-0659D6309E53}" type="pres">
      <dgm:prSet presAssocID="{71D2AB2D-4797-4D30-9895-BE7FAB6B6C92}" presName="node" presStyleLbl="node1" presStyleIdx="1" presStyleCnt="4" custScaleX="227781" custScaleY="133569" custRadScaleRad="177318" custRadScaleInc="-326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FB2B9AF-CD10-48C0-8323-8760BA0AA1BD}" type="pres">
      <dgm:prSet presAssocID="{88262EDA-4274-4997-98DC-130CF5BBE08D}" presName="parTrans" presStyleLbl="sibTrans2D1" presStyleIdx="2" presStyleCnt="4"/>
      <dgm:spPr/>
      <dgm:t>
        <a:bodyPr/>
        <a:lstStyle/>
        <a:p>
          <a:endParaRPr lang="fr-FR"/>
        </a:p>
      </dgm:t>
    </dgm:pt>
    <dgm:pt modelId="{A59C13F7-900C-41EA-8056-3CCC07E6E208}" type="pres">
      <dgm:prSet presAssocID="{88262EDA-4274-4997-98DC-130CF5BBE08D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EF0DEA29-19AC-4FCA-AE14-967735CC5149}" type="pres">
      <dgm:prSet presAssocID="{7F92BA4D-7CF2-42D3-8123-D573A87BE5D7}" presName="node" presStyleLbl="node1" presStyleIdx="2" presStyleCnt="4" custScaleX="23297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3996EC-DA9E-403F-974E-05255631D52B}" type="pres">
      <dgm:prSet presAssocID="{7A527F13-18E8-4CA4-90AF-C9986BD4A367}" presName="parTrans" presStyleLbl="sibTrans2D1" presStyleIdx="3" presStyleCnt="4"/>
      <dgm:spPr/>
      <dgm:t>
        <a:bodyPr/>
        <a:lstStyle/>
        <a:p>
          <a:endParaRPr lang="fr-FR"/>
        </a:p>
      </dgm:t>
    </dgm:pt>
    <dgm:pt modelId="{001A8D2D-634F-40AC-B762-9A79245202F9}" type="pres">
      <dgm:prSet presAssocID="{7A527F13-18E8-4CA4-90AF-C9986BD4A367}" presName="connectorText" presStyleLbl="sibTrans2D1" presStyleIdx="3" presStyleCnt="4"/>
      <dgm:spPr/>
      <dgm:t>
        <a:bodyPr/>
        <a:lstStyle/>
        <a:p>
          <a:endParaRPr lang="fr-FR"/>
        </a:p>
      </dgm:t>
    </dgm:pt>
    <dgm:pt modelId="{47EE20DA-BDD6-44D4-812C-14BAD03EB1C8}" type="pres">
      <dgm:prSet presAssocID="{5D6C232D-18B9-4615-88B3-53484C216EB0}" presName="node" presStyleLbl="node1" presStyleIdx="3" presStyleCnt="4" custScaleX="247770" custScaleY="148836" custRadScaleRad="179161" custRadScaleInc="387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E9FD54D-2D48-4137-80F9-721B79DFD4EC}" type="presOf" srcId="{83232484-690F-43B3-9BF5-42AB2FC209FB}" destId="{2D920224-4C48-4856-8EFE-2A729E5C58B9}" srcOrd="0" destOrd="0" presId="urn:microsoft.com/office/officeart/2005/8/layout/radial5"/>
    <dgm:cxn modelId="{6F35C847-D4CB-41D5-A4F9-EC31D85F0156}" type="presOf" srcId="{71D2AB2D-4797-4D30-9895-BE7FAB6B6C92}" destId="{E1F61392-88E9-43A3-BF33-0659D6309E53}" srcOrd="0" destOrd="0" presId="urn:microsoft.com/office/officeart/2005/8/layout/radial5"/>
    <dgm:cxn modelId="{FF149B58-8D5D-43C4-9AEB-03C557E5689C}" srcId="{87307C64-4C9B-44FE-A18F-BB41E0D296D3}" destId="{11B278F9-7325-46EE-A481-A3855A65C1C3}" srcOrd="0" destOrd="0" parTransId="{2FE81005-86D0-4EE4-8B09-508EC652C1DF}" sibTransId="{6EC43CCC-B7B3-4CC1-B045-879F99A908E1}"/>
    <dgm:cxn modelId="{E2012E10-11FF-416B-B331-02876BFABB85}" type="presOf" srcId="{0C5DCE2B-1606-46EF-B460-ECEB36770520}" destId="{D4EEA9B5-E954-4AAC-A2A0-35E8B65D1503}" srcOrd="0" destOrd="0" presId="urn:microsoft.com/office/officeart/2005/8/layout/radial5"/>
    <dgm:cxn modelId="{D97DB475-029A-40EE-9549-05BAB690BE54}" srcId="{11B278F9-7325-46EE-A481-A3855A65C1C3}" destId="{71D2AB2D-4797-4D30-9895-BE7FAB6B6C92}" srcOrd="1" destOrd="0" parTransId="{83232484-690F-43B3-9BF5-42AB2FC209FB}" sibTransId="{1971F023-7571-43D2-A40A-557481AC6F25}"/>
    <dgm:cxn modelId="{03CA7EC2-F991-4F5E-97B4-2FF5A7B2AD24}" type="presOf" srcId="{CCD4B9B3-FDB2-4015-969D-D89846EA0E6C}" destId="{E3B16AD7-7267-481D-BB55-6B5400952A50}" srcOrd="0" destOrd="0" presId="urn:microsoft.com/office/officeart/2005/8/layout/radial5"/>
    <dgm:cxn modelId="{3D46D576-28A0-4838-BE1F-546B3DC0D730}" type="presOf" srcId="{5D6C232D-18B9-4615-88B3-53484C216EB0}" destId="{47EE20DA-BDD6-44D4-812C-14BAD03EB1C8}" srcOrd="0" destOrd="0" presId="urn:microsoft.com/office/officeart/2005/8/layout/radial5"/>
    <dgm:cxn modelId="{8981F0EE-6EFF-466E-8383-A366DF71C83A}" type="presOf" srcId="{7F92BA4D-7CF2-42D3-8123-D573A87BE5D7}" destId="{EF0DEA29-19AC-4FCA-AE14-967735CC5149}" srcOrd="0" destOrd="0" presId="urn:microsoft.com/office/officeart/2005/8/layout/radial5"/>
    <dgm:cxn modelId="{C988449C-FAA5-4A55-8741-E454A1430F10}" type="presOf" srcId="{83232484-690F-43B3-9BF5-42AB2FC209FB}" destId="{1E883EEA-2687-4D24-97F9-C43019D685B1}" srcOrd="1" destOrd="0" presId="urn:microsoft.com/office/officeart/2005/8/layout/radial5"/>
    <dgm:cxn modelId="{70C938A2-FB85-45AB-8C32-87491BFF2B4D}" type="presOf" srcId="{88262EDA-4274-4997-98DC-130CF5BBE08D}" destId="{A59C13F7-900C-41EA-8056-3CCC07E6E208}" srcOrd="1" destOrd="0" presId="urn:microsoft.com/office/officeart/2005/8/layout/radial5"/>
    <dgm:cxn modelId="{02C3B3E4-FCD5-4CAB-9301-8102183FF03B}" type="presOf" srcId="{88262EDA-4274-4997-98DC-130CF5BBE08D}" destId="{6FB2B9AF-CD10-48C0-8323-8760BA0AA1BD}" srcOrd="0" destOrd="0" presId="urn:microsoft.com/office/officeart/2005/8/layout/radial5"/>
    <dgm:cxn modelId="{E7109D07-AA4F-46D6-BD47-38F7FED5EBD0}" srcId="{11B278F9-7325-46EE-A481-A3855A65C1C3}" destId="{5D6C232D-18B9-4615-88B3-53484C216EB0}" srcOrd="3" destOrd="0" parTransId="{7A527F13-18E8-4CA4-90AF-C9986BD4A367}" sibTransId="{0CD9ACEC-8847-421A-B536-D4ED7D5F32CB}"/>
    <dgm:cxn modelId="{7C889131-8015-465F-BF04-73BDA8683A92}" type="presOf" srcId="{11B278F9-7325-46EE-A481-A3855A65C1C3}" destId="{B65C80B2-AE20-4223-BE3F-2B096A3EAEC1}" srcOrd="0" destOrd="0" presId="urn:microsoft.com/office/officeart/2005/8/layout/radial5"/>
    <dgm:cxn modelId="{4E9791EB-BDBB-4960-A4C7-731A1BF73A31}" srcId="{11B278F9-7325-46EE-A481-A3855A65C1C3}" destId="{0C5DCE2B-1606-46EF-B460-ECEB36770520}" srcOrd="0" destOrd="0" parTransId="{CCD4B9B3-FDB2-4015-969D-D89846EA0E6C}" sibTransId="{352C04E2-46DA-4BD6-A3D2-B9AFC31426C5}"/>
    <dgm:cxn modelId="{E8316745-55FC-4088-A36C-33314E5220A4}" type="presOf" srcId="{87307C64-4C9B-44FE-A18F-BB41E0D296D3}" destId="{9D5087DC-0CD0-4C15-B75D-B8EBE3F8AA61}" srcOrd="0" destOrd="0" presId="urn:microsoft.com/office/officeart/2005/8/layout/radial5"/>
    <dgm:cxn modelId="{EA40B50D-D977-426D-8726-C796937DC223}" type="presOf" srcId="{CCD4B9B3-FDB2-4015-969D-D89846EA0E6C}" destId="{C15904CB-3D52-4E30-8B36-B3943180D3B3}" srcOrd="1" destOrd="0" presId="urn:microsoft.com/office/officeart/2005/8/layout/radial5"/>
    <dgm:cxn modelId="{A20A88D1-8194-4A1D-A105-7E4D3895D030}" type="presOf" srcId="{7A527F13-18E8-4CA4-90AF-C9986BD4A367}" destId="{001A8D2D-634F-40AC-B762-9A79245202F9}" srcOrd="1" destOrd="0" presId="urn:microsoft.com/office/officeart/2005/8/layout/radial5"/>
    <dgm:cxn modelId="{2A5CE7C5-27F6-4F54-9B03-21C1800EE17A}" type="presOf" srcId="{7A527F13-18E8-4CA4-90AF-C9986BD4A367}" destId="{743996EC-DA9E-403F-974E-05255631D52B}" srcOrd="0" destOrd="0" presId="urn:microsoft.com/office/officeart/2005/8/layout/radial5"/>
    <dgm:cxn modelId="{D1AA2FD9-7B7C-418B-A9C4-90F4F4040876}" srcId="{11B278F9-7325-46EE-A481-A3855A65C1C3}" destId="{7F92BA4D-7CF2-42D3-8123-D573A87BE5D7}" srcOrd="2" destOrd="0" parTransId="{88262EDA-4274-4997-98DC-130CF5BBE08D}" sibTransId="{9A7C37FE-3B55-4BD4-A4AD-7CD5B47470B2}"/>
    <dgm:cxn modelId="{8E7CE661-7455-4431-BEFF-94B2FF8DD02C}" type="presParOf" srcId="{9D5087DC-0CD0-4C15-B75D-B8EBE3F8AA61}" destId="{B65C80B2-AE20-4223-BE3F-2B096A3EAEC1}" srcOrd="0" destOrd="0" presId="urn:microsoft.com/office/officeart/2005/8/layout/radial5"/>
    <dgm:cxn modelId="{9A402C16-5279-4F8C-80A2-3C5945EBB15F}" type="presParOf" srcId="{9D5087DC-0CD0-4C15-B75D-B8EBE3F8AA61}" destId="{E3B16AD7-7267-481D-BB55-6B5400952A50}" srcOrd="1" destOrd="0" presId="urn:microsoft.com/office/officeart/2005/8/layout/radial5"/>
    <dgm:cxn modelId="{E5EBE1CE-D2CB-4A79-A1B2-11C8B5DD3772}" type="presParOf" srcId="{E3B16AD7-7267-481D-BB55-6B5400952A50}" destId="{C15904CB-3D52-4E30-8B36-B3943180D3B3}" srcOrd="0" destOrd="0" presId="urn:microsoft.com/office/officeart/2005/8/layout/radial5"/>
    <dgm:cxn modelId="{BD080E98-1493-4FFB-A082-2893AEA89854}" type="presParOf" srcId="{9D5087DC-0CD0-4C15-B75D-B8EBE3F8AA61}" destId="{D4EEA9B5-E954-4AAC-A2A0-35E8B65D1503}" srcOrd="2" destOrd="0" presId="urn:microsoft.com/office/officeart/2005/8/layout/radial5"/>
    <dgm:cxn modelId="{5200A1BA-6FB1-4CC3-9A4E-002B2AD1088D}" type="presParOf" srcId="{9D5087DC-0CD0-4C15-B75D-B8EBE3F8AA61}" destId="{2D920224-4C48-4856-8EFE-2A729E5C58B9}" srcOrd="3" destOrd="0" presId="urn:microsoft.com/office/officeart/2005/8/layout/radial5"/>
    <dgm:cxn modelId="{5C1F118E-F7C6-4229-A494-289071CD7856}" type="presParOf" srcId="{2D920224-4C48-4856-8EFE-2A729E5C58B9}" destId="{1E883EEA-2687-4D24-97F9-C43019D685B1}" srcOrd="0" destOrd="0" presId="urn:microsoft.com/office/officeart/2005/8/layout/radial5"/>
    <dgm:cxn modelId="{9C6E599F-5035-4548-8719-DF8333B8AAA2}" type="presParOf" srcId="{9D5087DC-0CD0-4C15-B75D-B8EBE3F8AA61}" destId="{E1F61392-88E9-43A3-BF33-0659D6309E53}" srcOrd="4" destOrd="0" presId="urn:microsoft.com/office/officeart/2005/8/layout/radial5"/>
    <dgm:cxn modelId="{3748E0DC-9BCC-4CFE-AA74-488609306863}" type="presParOf" srcId="{9D5087DC-0CD0-4C15-B75D-B8EBE3F8AA61}" destId="{6FB2B9AF-CD10-48C0-8323-8760BA0AA1BD}" srcOrd="5" destOrd="0" presId="urn:microsoft.com/office/officeart/2005/8/layout/radial5"/>
    <dgm:cxn modelId="{7046DE97-64B8-432D-AA11-A66BD19A2E9A}" type="presParOf" srcId="{6FB2B9AF-CD10-48C0-8323-8760BA0AA1BD}" destId="{A59C13F7-900C-41EA-8056-3CCC07E6E208}" srcOrd="0" destOrd="0" presId="urn:microsoft.com/office/officeart/2005/8/layout/radial5"/>
    <dgm:cxn modelId="{1671EE1B-B2A9-44C7-8D39-DE815D8BB7C9}" type="presParOf" srcId="{9D5087DC-0CD0-4C15-B75D-B8EBE3F8AA61}" destId="{EF0DEA29-19AC-4FCA-AE14-967735CC5149}" srcOrd="6" destOrd="0" presId="urn:microsoft.com/office/officeart/2005/8/layout/radial5"/>
    <dgm:cxn modelId="{B0F00E79-ECD7-43D3-8F34-011E25FE3A15}" type="presParOf" srcId="{9D5087DC-0CD0-4C15-B75D-B8EBE3F8AA61}" destId="{743996EC-DA9E-403F-974E-05255631D52B}" srcOrd="7" destOrd="0" presId="urn:microsoft.com/office/officeart/2005/8/layout/radial5"/>
    <dgm:cxn modelId="{D1CE515F-05E1-49E4-9A42-6E0C627CE651}" type="presParOf" srcId="{743996EC-DA9E-403F-974E-05255631D52B}" destId="{001A8D2D-634F-40AC-B762-9A79245202F9}" srcOrd="0" destOrd="0" presId="urn:microsoft.com/office/officeart/2005/8/layout/radial5"/>
    <dgm:cxn modelId="{EE549EE9-E32A-4217-BB65-FA4036447E58}" type="presParOf" srcId="{9D5087DC-0CD0-4C15-B75D-B8EBE3F8AA61}" destId="{47EE20DA-BDD6-44D4-812C-14BAD03EB1C8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DC4186-71F1-4A31-BDFA-18F96AE9807A}" type="doc">
      <dgm:prSet loTypeId="urn:microsoft.com/office/officeart/2005/8/layout/radial5" loCatId="relationship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fr-FR"/>
        </a:p>
      </dgm:t>
    </dgm:pt>
    <dgm:pt modelId="{CAF3FD20-3B2F-41AB-B6A8-BFF89B689E3A}">
      <dgm:prSet phldrT="[Texto]"/>
      <dgm:spPr/>
      <dgm:t>
        <a:bodyPr/>
        <a:lstStyle/>
        <a:p>
          <a:r>
            <a:rPr lang="fr-FR" dirty="0" smtClean="0"/>
            <a:t>Il n’y a pas</a:t>
          </a:r>
          <a:endParaRPr lang="fr-FR" dirty="0"/>
        </a:p>
      </dgm:t>
    </dgm:pt>
    <dgm:pt modelId="{581F410B-424E-4B07-82C2-1ECC91599CCB}" type="parTrans" cxnId="{8D22829E-3D53-4E0C-91EF-ECF0D54658E8}">
      <dgm:prSet/>
      <dgm:spPr/>
      <dgm:t>
        <a:bodyPr/>
        <a:lstStyle/>
        <a:p>
          <a:endParaRPr lang="fr-FR"/>
        </a:p>
      </dgm:t>
    </dgm:pt>
    <dgm:pt modelId="{601FF04A-ECF9-46A2-AA1B-DB1D511714D7}" type="sibTrans" cxnId="{8D22829E-3D53-4E0C-91EF-ECF0D54658E8}">
      <dgm:prSet/>
      <dgm:spPr/>
      <dgm:t>
        <a:bodyPr/>
        <a:lstStyle/>
        <a:p>
          <a:endParaRPr lang="fr-FR"/>
        </a:p>
      </dgm:t>
    </dgm:pt>
    <dgm:pt modelId="{4ABE6E3C-979C-4E89-9E12-8CAF7AD5D090}">
      <dgm:prSet phldrT="[Texto]" custT="1"/>
      <dgm:spPr/>
      <dgm:t>
        <a:bodyPr/>
        <a:lstStyle/>
        <a:p>
          <a:r>
            <a:rPr lang="fr-FR" sz="2800" dirty="0" smtClean="0"/>
            <a:t>Cinq ordinateurs</a:t>
          </a:r>
          <a:endParaRPr lang="fr-FR" sz="2800" dirty="0"/>
        </a:p>
      </dgm:t>
    </dgm:pt>
    <dgm:pt modelId="{95D3F4D9-AD3B-404C-A72D-49C6852A33E3}" type="parTrans" cxnId="{A5C3A154-5157-4899-A6DD-EC4832955032}">
      <dgm:prSet/>
      <dgm:spPr/>
      <dgm:t>
        <a:bodyPr/>
        <a:lstStyle/>
        <a:p>
          <a:endParaRPr lang="fr-FR"/>
        </a:p>
      </dgm:t>
    </dgm:pt>
    <dgm:pt modelId="{B8F041D5-CD17-48FC-8E83-E65638C68C56}" type="sibTrans" cxnId="{A5C3A154-5157-4899-A6DD-EC4832955032}">
      <dgm:prSet/>
      <dgm:spPr/>
      <dgm:t>
        <a:bodyPr/>
        <a:lstStyle/>
        <a:p>
          <a:endParaRPr lang="fr-FR"/>
        </a:p>
      </dgm:t>
    </dgm:pt>
    <dgm:pt modelId="{28E669EE-67F3-4F6D-B5F6-677D18D1713F}">
      <dgm:prSet phldrT="[Texto]" custT="1"/>
      <dgm:spPr/>
      <dgm:t>
        <a:bodyPr/>
        <a:lstStyle/>
        <a:p>
          <a:r>
            <a:rPr lang="fr-FR" sz="2800" dirty="0" smtClean="0"/>
            <a:t>De chaise</a:t>
          </a:r>
          <a:endParaRPr lang="fr-FR" sz="2800" dirty="0"/>
        </a:p>
      </dgm:t>
    </dgm:pt>
    <dgm:pt modelId="{D6E42D8C-57E4-43A8-8EA9-4B8A8EB6DE7C}" type="parTrans" cxnId="{7BEBA3FE-9782-4DDB-98E9-0FC10EF8F4BE}">
      <dgm:prSet/>
      <dgm:spPr/>
      <dgm:t>
        <a:bodyPr/>
        <a:lstStyle/>
        <a:p>
          <a:endParaRPr lang="fr-FR"/>
        </a:p>
      </dgm:t>
    </dgm:pt>
    <dgm:pt modelId="{AB97CCE6-C335-4E99-9F9F-A4C14C0B494B}" type="sibTrans" cxnId="{7BEBA3FE-9782-4DDB-98E9-0FC10EF8F4BE}">
      <dgm:prSet/>
      <dgm:spPr/>
      <dgm:t>
        <a:bodyPr/>
        <a:lstStyle/>
        <a:p>
          <a:endParaRPr lang="fr-FR"/>
        </a:p>
      </dgm:t>
    </dgm:pt>
    <dgm:pt modelId="{554FA27C-B5C0-4196-9EB8-5E987975AF6A}">
      <dgm:prSet phldrT="[Texto]" custT="1"/>
      <dgm:spPr/>
      <dgm:t>
        <a:bodyPr/>
        <a:lstStyle/>
        <a:p>
          <a:r>
            <a:rPr lang="fr-FR" sz="2800" dirty="0" smtClean="0"/>
            <a:t>D’</a:t>
          </a:r>
          <a:r>
            <a:rPr lang="fr-FR" sz="2800" dirty="0" err="1" smtClean="0"/>
            <a:t>eléves</a:t>
          </a:r>
          <a:endParaRPr lang="fr-FR" sz="2800" dirty="0"/>
        </a:p>
      </dgm:t>
    </dgm:pt>
    <dgm:pt modelId="{7C478906-5E82-4BE3-8521-316F480711EB}" type="parTrans" cxnId="{083105ED-7CF6-47EF-94A0-0A7EBB015F81}">
      <dgm:prSet/>
      <dgm:spPr/>
      <dgm:t>
        <a:bodyPr/>
        <a:lstStyle/>
        <a:p>
          <a:endParaRPr lang="fr-FR"/>
        </a:p>
      </dgm:t>
    </dgm:pt>
    <dgm:pt modelId="{9F1F508A-CBA4-4A3E-B8D2-31AC88558443}" type="sibTrans" cxnId="{083105ED-7CF6-47EF-94A0-0A7EBB015F81}">
      <dgm:prSet/>
      <dgm:spPr/>
      <dgm:t>
        <a:bodyPr/>
        <a:lstStyle/>
        <a:p>
          <a:endParaRPr lang="fr-FR"/>
        </a:p>
      </dgm:t>
    </dgm:pt>
    <dgm:pt modelId="{EFC6DE8B-0A76-449C-BD49-EAAFC4AFE3FC}" type="pres">
      <dgm:prSet presAssocID="{09DC4186-71F1-4A31-BDFA-18F96AE9807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88A32BC-9F9A-41CB-8860-03C1288C0F25}" type="pres">
      <dgm:prSet presAssocID="{CAF3FD20-3B2F-41AB-B6A8-BFF89B689E3A}" presName="centerShape" presStyleLbl="node0" presStyleIdx="0" presStyleCnt="1" custScaleX="158424"/>
      <dgm:spPr/>
      <dgm:t>
        <a:bodyPr/>
        <a:lstStyle/>
        <a:p>
          <a:endParaRPr lang="fr-FR"/>
        </a:p>
      </dgm:t>
    </dgm:pt>
    <dgm:pt modelId="{37979021-5089-434F-AB53-1E62DE334C95}" type="pres">
      <dgm:prSet presAssocID="{95D3F4D9-AD3B-404C-A72D-49C6852A33E3}" presName="parTrans" presStyleLbl="sibTrans2D1" presStyleIdx="0" presStyleCnt="3"/>
      <dgm:spPr/>
      <dgm:t>
        <a:bodyPr/>
        <a:lstStyle/>
        <a:p>
          <a:endParaRPr lang="fr-FR"/>
        </a:p>
      </dgm:t>
    </dgm:pt>
    <dgm:pt modelId="{8A51335B-A38F-415D-B5DB-D4DF2CD7570C}" type="pres">
      <dgm:prSet presAssocID="{95D3F4D9-AD3B-404C-A72D-49C6852A33E3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A6541A6F-E6B8-4ECA-9902-B98BEDD8096E}" type="pres">
      <dgm:prSet presAssocID="{4ABE6E3C-979C-4E89-9E12-8CAF7AD5D090}" presName="node" presStyleLbl="node1" presStyleIdx="0" presStyleCnt="3" custScaleX="194506" custRadScaleRad="99329" custRadScaleInc="-199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E49DFC-5D17-46FA-8CF8-499E4F0BDC6E}" type="pres">
      <dgm:prSet presAssocID="{D6E42D8C-57E4-43A8-8EA9-4B8A8EB6DE7C}" presName="parTrans" presStyleLbl="sibTrans2D1" presStyleIdx="1" presStyleCnt="3"/>
      <dgm:spPr/>
      <dgm:t>
        <a:bodyPr/>
        <a:lstStyle/>
        <a:p>
          <a:endParaRPr lang="fr-FR"/>
        </a:p>
      </dgm:t>
    </dgm:pt>
    <dgm:pt modelId="{0D3C5175-0FC3-4DA8-933E-8999C163D04A}" type="pres">
      <dgm:prSet presAssocID="{D6E42D8C-57E4-43A8-8EA9-4B8A8EB6DE7C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F444D120-8E30-42AE-97BC-C4C43896BD75}" type="pres">
      <dgm:prSet presAssocID="{28E669EE-67F3-4F6D-B5F6-677D18D1713F}" presName="node" presStyleLbl="node1" presStyleIdx="1" presStyleCnt="3" custScaleX="152885" custRadScaleRad="125275" custRadScaleInc="-4788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ECD21B-6D83-4645-882F-00D22E449892}" type="pres">
      <dgm:prSet presAssocID="{7C478906-5E82-4BE3-8521-316F480711EB}" presName="parTrans" presStyleLbl="sibTrans2D1" presStyleIdx="2" presStyleCnt="3"/>
      <dgm:spPr/>
      <dgm:t>
        <a:bodyPr/>
        <a:lstStyle/>
        <a:p>
          <a:endParaRPr lang="fr-FR"/>
        </a:p>
      </dgm:t>
    </dgm:pt>
    <dgm:pt modelId="{C0CA2624-431B-4995-9826-BB0DB522A4F2}" type="pres">
      <dgm:prSet presAssocID="{7C478906-5E82-4BE3-8521-316F480711EB}" presName="connectorText" presStyleLbl="sibTrans2D1" presStyleIdx="2" presStyleCnt="3"/>
      <dgm:spPr/>
      <dgm:t>
        <a:bodyPr/>
        <a:lstStyle/>
        <a:p>
          <a:endParaRPr lang="fr-FR"/>
        </a:p>
      </dgm:t>
    </dgm:pt>
    <dgm:pt modelId="{B654E58E-90A7-4C25-981B-2ECABC3E0A7F}" type="pres">
      <dgm:prSet presAssocID="{554FA27C-B5C0-4196-9EB8-5E987975AF6A}" presName="node" presStyleLbl="node1" presStyleIdx="2" presStyleCnt="3" custScaleX="161568" custRadScaleRad="128928" custRadScaleInc="493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B77268C-A419-48AC-8CD5-8EE0FD80C27A}" type="presOf" srcId="{7C478906-5E82-4BE3-8521-316F480711EB}" destId="{C0CA2624-431B-4995-9826-BB0DB522A4F2}" srcOrd="1" destOrd="0" presId="urn:microsoft.com/office/officeart/2005/8/layout/radial5"/>
    <dgm:cxn modelId="{0D8C5C8C-0593-46CA-9915-9E6D6322CCCC}" type="presOf" srcId="{7C478906-5E82-4BE3-8521-316F480711EB}" destId="{03ECD21B-6D83-4645-882F-00D22E449892}" srcOrd="0" destOrd="0" presId="urn:microsoft.com/office/officeart/2005/8/layout/radial5"/>
    <dgm:cxn modelId="{4B7F5BB0-82E4-4841-A8E3-4D54D39B5ED8}" type="presOf" srcId="{09DC4186-71F1-4A31-BDFA-18F96AE9807A}" destId="{EFC6DE8B-0A76-449C-BD49-EAAFC4AFE3FC}" srcOrd="0" destOrd="0" presId="urn:microsoft.com/office/officeart/2005/8/layout/radial5"/>
    <dgm:cxn modelId="{BBF8E3A3-10BE-4F68-A03B-3AC770793D7D}" type="presOf" srcId="{95D3F4D9-AD3B-404C-A72D-49C6852A33E3}" destId="{8A51335B-A38F-415D-B5DB-D4DF2CD7570C}" srcOrd="1" destOrd="0" presId="urn:microsoft.com/office/officeart/2005/8/layout/radial5"/>
    <dgm:cxn modelId="{298732CB-AAC6-4E33-AC61-A5A6361A089F}" type="presOf" srcId="{95D3F4D9-AD3B-404C-A72D-49C6852A33E3}" destId="{37979021-5089-434F-AB53-1E62DE334C95}" srcOrd="0" destOrd="0" presId="urn:microsoft.com/office/officeart/2005/8/layout/radial5"/>
    <dgm:cxn modelId="{A2C4D0A9-E3C3-4763-B68A-CB196E2483C1}" type="presOf" srcId="{554FA27C-B5C0-4196-9EB8-5E987975AF6A}" destId="{B654E58E-90A7-4C25-981B-2ECABC3E0A7F}" srcOrd="0" destOrd="0" presId="urn:microsoft.com/office/officeart/2005/8/layout/radial5"/>
    <dgm:cxn modelId="{CAFB24C0-C1C9-441F-9F48-B2D65E25A1C3}" type="presOf" srcId="{4ABE6E3C-979C-4E89-9E12-8CAF7AD5D090}" destId="{A6541A6F-E6B8-4ECA-9902-B98BEDD8096E}" srcOrd="0" destOrd="0" presId="urn:microsoft.com/office/officeart/2005/8/layout/radial5"/>
    <dgm:cxn modelId="{083105ED-7CF6-47EF-94A0-0A7EBB015F81}" srcId="{CAF3FD20-3B2F-41AB-B6A8-BFF89B689E3A}" destId="{554FA27C-B5C0-4196-9EB8-5E987975AF6A}" srcOrd="2" destOrd="0" parTransId="{7C478906-5E82-4BE3-8521-316F480711EB}" sibTransId="{9F1F508A-CBA4-4A3E-B8D2-31AC88558443}"/>
    <dgm:cxn modelId="{7BEBA3FE-9782-4DDB-98E9-0FC10EF8F4BE}" srcId="{CAF3FD20-3B2F-41AB-B6A8-BFF89B689E3A}" destId="{28E669EE-67F3-4F6D-B5F6-677D18D1713F}" srcOrd="1" destOrd="0" parTransId="{D6E42D8C-57E4-43A8-8EA9-4B8A8EB6DE7C}" sibTransId="{AB97CCE6-C335-4E99-9F9F-A4C14C0B494B}"/>
    <dgm:cxn modelId="{8D22829E-3D53-4E0C-91EF-ECF0D54658E8}" srcId="{09DC4186-71F1-4A31-BDFA-18F96AE9807A}" destId="{CAF3FD20-3B2F-41AB-B6A8-BFF89B689E3A}" srcOrd="0" destOrd="0" parTransId="{581F410B-424E-4B07-82C2-1ECC91599CCB}" sibTransId="{601FF04A-ECF9-46A2-AA1B-DB1D511714D7}"/>
    <dgm:cxn modelId="{A5C3A154-5157-4899-A6DD-EC4832955032}" srcId="{CAF3FD20-3B2F-41AB-B6A8-BFF89B689E3A}" destId="{4ABE6E3C-979C-4E89-9E12-8CAF7AD5D090}" srcOrd="0" destOrd="0" parTransId="{95D3F4D9-AD3B-404C-A72D-49C6852A33E3}" sibTransId="{B8F041D5-CD17-48FC-8E83-E65638C68C56}"/>
    <dgm:cxn modelId="{DB97DD6D-F4A1-4B79-8366-0CE3521693F1}" type="presOf" srcId="{28E669EE-67F3-4F6D-B5F6-677D18D1713F}" destId="{F444D120-8E30-42AE-97BC-C4C43896BD75}" srcOrd="0" destOrd="0" presId="urn:microsoft.com/office/officeart/2005/8/layout/radial5"/>
    <dgm:cxn modelId="{63E8E21E-C8DE-48D9-844D-D74E868FEC44}" type="presOf" srcId="{D6E42D8C-57E4-43A8-8EA9-4B8A8EB6DE7C}" destId="{0D3C5175-0FC3-4DA8-933E-8999C163D04A}" srcOrd="1" destOrd="0" presId="urn:microsoft.com/office/officeart/2005/8/layout/radial5"/>
    <dgm:cxn modelId="{927BF228-1D3A-4321-97BB-F0807F1AE8FF}" type="presOf" srcId="{D6E42D8C-57E4-43A8-8EA9-4B8A8EB6DE7C}" destId="{2CE49DFC-5D17-46FA-8CF8-499E4F0BDC6E}" srcOrd="0" destOrd="0" presId="urn:microsoft.com/office/officeart/2005/8/layout/radial5"/>
    <dgm:cxn modelId="{48226CE6-F78B-4C55-97A1-32E8D12ABC81}" type="presOf" srcId="{CAF3FD20-3B2F-41AB-B6A8-BFF89B689E3A}" destId="{188A32BC-9F9A-41CB-8860-03C1288C0F25}" srcOrd="0" destOrd="0" presId="urn:microsoft.com/office/officeart/2005/8/layout/radial5"/>
    <dgm:cxn modelId="{3F82B792-4923-4EF9-8145-AAD010239F39}" type="presParOf" srcId="{EFC6DE8B-0A76-449C-BD49-EAAFC4AFE3FC}" destId="{188A32BC-9F9A-41CB-8860-03C1288C0F25}" srcOrd="0" destOrd="0" presId="urn:microsoft.com/office/officeart/2005/8/layout/radial5"/>
    <dgm:cxn modelId="{695F06E8-4567-4508-9748-EA027CBE0BA5}" type="presParOf" srcId="{EFC6DE8B-0A76-449C-BD49-EAAFC4AFE3FC}" destId="{37979021-5089-434F-AB53-1E62DE334C95}" srcOrd="1" destOrd="0" presId="urn:microsoft.com/office/officeart/2005/8/layout/radial5"/>
    <dgm:cxn modelId="{5DDD200F-0B92-426E-8DCF-1C214D881244}" type="presParOf" srcId="{37979021-5089-434F-AB53-1E62DE334C95}" destId="{8A51335B-A38F-415D-B5DB-D4DF2CD7570C}" srcOrd="0" destOrd="0" presId="urn:microsoft.com/office/officeart/2005/8/layout/radial5"/>
    <dgm:cxn modelId="{B6365EBD-8A2F-4388-9517-CFF57CE3D4F5}" type="presParOf" srcId="{EFC6DE8B-0A76-449C-BD49-EAAFC4AFE3FC}" destId="{A6541A6F-E6B8-4ECA-9902-B98BEDD8096E}" srcOrd="2" destOrd="0" presId="urn:microsoft.com/office/officeart/2005/8/layout/radial5"/>
    <dgm:cxn modelId="{EAF97ECB-0429-4F07-8255-ADF6EE248DE4}" type="presParOf" srcId="{EFC6DE8B-0A76-449C-BD49-EAAFC4AFE3FC}" destId="{2CE49DFC-5D17-46FA-8CF8-499E4F0BDC6E}" srcOrd="3" destOrd="0" presId="urn:microsoft.com/office/officeart/2005/8/layout/radial5"/>
    <dgm:cxn modelId="{D5DB069A-3E8E-4BC7-8EC1-749BAC2B8FF1}" type="presParOf" srcId="{2CE49DFC-5D17-46FA-8CF8-499E4F0BDC6E}" destId="{0D3C5175-0FC3-4DA8-933E-8999C163D04A}" srcOrd="0" destOrd="0" presId="urn:microsoft.com/office/officeart/2005/8/layout/radial5"/>
    <dgm:cxn modelId="{1455FB27-20C4-41D6-8D98-9BADC8C23BC0}" type="presParOf" srcId="{EFC6DE8B-0A76-449C-BD49-EAAFC4AFE3FC}" destId="{F444D120-8E30-42AE-97BC-C4C43896BD75}" srcOrd="4" destOrd="0" presId="urn:microsoft.com/office/officeart/2005/8/layout/radial5"/>
    <dgm:cxn modelId="{82C47BCD-CA29-4594-9053-BFB7EA103EB2}" type="presParOf" srcId="{EFC6DE8B-0A76-449C-BD49-EAAFC4AFE3FC}" destId="{03ECD21B-6D83-4645-882F-00D22E449892}" srcOrd="5" destOrd="0" presId="urn:microsoft.com/office/officeart/2005/8/layout/radial5"/>
    <dgm:cxn modelId="{9FFB20D4-0260-434D-B74C-A663CDADCF6F}" type="presParOf" srcId="{03ECD21B-6D83-4645-882F-00D22E449892}" destId="{C0CA2624-431B-4995-9826-BB0DB522A4F2}" srcOrd="0" destOrd="0" presId="urn:microsoft.com/office/officeart/2005/8/layout/radial5"/>
    <dgm:cxn modelId="{D508DFA1-A007-4ACE-84E2-92AF25497847}" type="presParOf" srcId="{EFC6DE8B-0A76-449C-BD49-EAAFC4AFE3FC}" destId="{B654E58E-90A7-4C25-981B-2ECABC3E0A7F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6A1D75-2EFF-4EBE-A801-F02877DD9264}" type="doc">
      <dgm:prSet loTypeId="urn:microsoft.com/office/officeart/2005/8/layout/radial4" loCatId="relationship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fr-FR"/>
        </a:p>
      </dgm:t>
    </dgm:pt>
    <dgm:pt modelId="{0218A4DB-0DC1-4CF5-ABEB-09186D49C068}">
      <dgm:prSet phldrT="[Texto]"/>
      <dgm:spPr/>
      <dgm:t>
        <a:bodyPr/>
        <a:lstStyle/>
        <a:p>
          <a:r>
            <a:rPr lang="fr-FR" dirty="0" smtClean="0">
              <a:latin typeface="Helvetica" pitchFamily="34" charset="0"/>
              <a:cs typeface="Helvetica" pitchFamily="34" charset="0"/>
            </a:rPr>
            <a:t>Qu’est-ce qu’il y a chez toi?</a:t>
          </a:r>
        </a:p>
        <a:p>
          <a:r>
            <a:rPr lang="fr-FR" dirty="0" smtClean="0">
              <a:latin typeface="Helvetica" pitchFamily="34" charset="0"/>
              <a:cs typeface="Helvetica" pitchFamily="34" charset="0"/>
            </a:rPr>
            <a:t>Et dans ton école?</a:t>
          </a:r>
          <a:endParaRPr lang="fr-FR" dirty="0">
            <a:latin typeface="Helvetica" pitchFamily="34" charset="0"/>
            <a:cs typeface="Helvetica" pitchFamily="34" charset="0"/>
          </a:endParaRPr>
        </a:p>
      </dgm:t>
    </dgm:pt>
    <dgm:pt modelId="{A3E3FE24-F96A-43A7-8D25-7286EA8CEC07}" type="sibTrans" cxnId="{D6AA4C75-27BF-4BF7-A098-2605960DD2DB}">
      <dgm:prSet/>
      <dgm:spPr/>
      <dgm:t>
        <a:bodyPr/>
        <a:lstStyle/>
        <a:p>
          <a:endParaRPr lang="fr-FR"/>
        </a:p>
      </dgm:t>
    </dgm:pt>
    <dgm:pt modelId="{B6217901-1095-4DA1-9C3E-2C3CEBC8A084}" type="parTrans" cxnId="{D6AA4C75-27BF-4BF7-A098-2605960DD2DB}">
      <dgm:prSet/>
      <dgm:spPr/>
      <dgm:t>
        <a:bodyPr/>
        <a:lstStyle/>
        <a:p>
          <a:endParaRPr lang="fr-FR"/>
        </a:p>
      </dgm:t>
    </dgm:pt>
    <dgm:pt modelId="{C791D1E7-FCCE-462F-900A-9037C3FEA01A}" type="pres">
      <dgm:prSet presAssocID="{EC6A1D75-2EFF-4EBE-A801-F02877DD926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90CD697-19E6-4890-894A-1A65A5915526}" type="pres">
      <dgm:prSet presAssocID="{0218A4DB-0DC1-4CF5-ABEB-09186D49C068}" presName="centerShape" presStyleLbl="node0" presStyleIdx="0" presStyleCnt="1" custScaleX="125499"/>
      <dgm:spPr/>
      <dgm:t>
        <a:bodyPr/>
        <a:lstStyle/>
        <a:p>
          <a:endParaRPr lang="fr-FR"/>
        </a:p>
      </dgm:t>
    </dgm:pt>
  </dgm:ptLst>
  <dgm:cxnLst>
    <dgm:cxn modelId="{D6AA4C75-27BF-4BF7-A098-2605960DD2DB}" srcId="{EC6A1D75-2EFF-4EBE-A801-F02877DD9264}" destId="{0218A4DB-0DC1-4CF5-ABEB-09186D49C068}" srcOrd="0" destOrd="0" parTransId="{B6217901-1095-4DA1-9C3E-2C3CEBC8A084}" sibTransId="{A3E3FE24-F96A-43A7-8D25-7286EA8CEC07}"/>
    <dgm:cxn modelId="{A6331E22-077C-4487-9574-ED9353C7C41B}" type="presOf" srcId="{0218A4DB-0DC1-4CF5-ABEB-09186D49C068}" destId="{A90CD697-19E6-4890-894A-1A65A5915526}" srcOrd="0" destOrd="0" presId="urn:microsoft.com/office/officeart/2005/8/layout/radial4"/>
    <dgm:cxn modelId="{2D1538A8-15EC-4488-AB0D-8382B2309ADF}" type="presOf" srcId="{EC6A1D75-2EFF-4EBE-A801-F02877DD9264}" destId="{C791D1E7-FCCE-462F-900A-9037C3FEA01A}" srcOrd="0" destOrd="0" presId="urn:microsoft.com/office/officeart/2005/8/layout/radial4"/>
    <dgm:cxn modelId="{EEFE9E88-A575-4BEF-8D0D-A1A466A08EC1}" type="presParOf" srcId="{C791D1E7-FCCE-462F-900A-9037C3FEA01A}" destId="{A90CD697-19E6-4890-894A-1A65A5915526}" srcOrd="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5C80B2-AE20-4223-BE3F-2B096A3EAEC1}">
      <dsp:nvSpPr>
        <dsp:cNvPr id="0" name=""/>
        <dsp:cNvSpPr/>
      </dsp:nvSpPr>
      <dsp:spPr>
        <a:xfrm>
          <a:off x="4234859" y="1458896"/>
          <a:ext cx="1601208" cy="1040252"/>
        </a:xfrm>
        <a:prstGeom prst="ellipse">
          <a:avLst/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/>
            <a:t>Il y a </a:t>
          </a:r>
          <a:endParaRPr lang="fr-FR" sz="3200" kern="1200" dirty="0"/>
        </a:p>
      </dsp:txBody>
      <dsp:txXfrm>
        <a:off x="4234859" y="1458896"/>
        <a:ext cx="1601208" cy="1040252"/>
      </dsp:txXfrm>
    </dsp:sp>
    <dsp:sp modelId="{E3B16AD7-7267-481D-BB55-6B5400952A50}">
      <dsp:nvSpPr>
        <dsp:cNvPr id="0" name=""/>
        <dsp:cNvSpPr/>
      </dsp:nvSpPr>
      <dsp:spPr>
        <a:xfrm rot="16200000">
          <a:off x="4925349" y="1080524"/>
          <a:ext cx="220227" cy="3536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/>
        </a:p>
      </dsp:txBody>
      <dsp:txXfrm rot="16200000">
        <a:off x="4925349" y="1080524"/>
        <a:ext cx="220227" cy="353685"/>
      </dsp:txXfrm>
    </dsp:sp>
    <dsp:sp modelId="{D4EEA9B5-E954-4AAC-A2A0-35E8B65D1503}">
      <dsp:nvSpPr>
        <dsp:cNvPr id="0" name=""/>
        <dsp:cNvSpPr/>
      </dsp:nvSpPr>
      <dsp:spPr>
        <a:xfrm>
          <a:off x="3801177" y="3119"/>
          <a:ext cx="2468571" cy="1040252"/>
        </a:xfrm>
        <a:prstGeom prst="ellips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Une chaise</a:t>
          </a:r>
          <a:endParaRPr lang="fr-FR" sz="2800" kern="1200" dirty="0"/>
        </a:p>
      </dsp:txBody>
      <dsp:txXfrm>
        <a:off x="3801177" y="3119"/>
        <a:ext cx="2468571" cy="1040252"/>
      </dsp:txXfrm>
    </dsp:sp>
    <dsp:sp modelId="{2D920224-4C48-4856-8EFE-2A729E5C58B9}">
      <dsp:nvSpPr>
        <dsp:cNvPr id="0" name=""/>
        <dsp:cNvSpPr/>
      </dsp:nvSpPr>
      <dsp:spPr>
        <a:xfrm rot="21511872">
          <a:off x="5966712" y="1774244"/>
          <a:ext cx="316464" cy="3536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287340"/>
            <a:satOff val="204"/>
            <a:lumOff val="160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/>
        </a:p>
      </dsp:txBody>
      <dsp:txXfrm rot="21511872">
        <a:off x="5966712" y="1774244"/>
        <a:ext cx="316464" cy="353685"/>
      </dsp:txXfrm>
    </dsp:sp>
    <dsp:sp modelId="{E1F61392-88E9-43A3-BF33-0659D6309E53}">
      <dsp:nvSpPr>
        <dsp:cNvPr id="0" name=""/>
        <dsp:cNvSpPr/>
      </dsp:nvSpPr>
      <dsp:spPr>
        <a:xfrm>
          <a:off x="6431221" y="1218128"/>
          <a:ext cx="2369497" cy="1389455"/>
        </a:xfrm>
        <a:prstGeom prst="ellipse">
          <a:avLst/>
        </a:prstGeom>
        <a:solidFill>
          <a:schemeClr val="accent2">
            <a:shade val="50000"/>
            <a:hueOff val="-295587"/>
            <a:satOff val="3892"/>
            <a:lumOff val="233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Un tableau</a:t>
          </a:r>
          <a:endParaRPr lang="fr-FR" sz="2800" kern="1200" dirty="0"/>
        </a:p>
      </dsp:txBody>
      <dsp:txXfrm>
        <a:off x="6431221" y="1218128"/>
        <a:ext cx="2369497" cy="1389455"/>
      </dsp:txXfrm>
    </dsp:sp>
    <dsp:sp modelId="{6FB2B9AF-CD10-48C0-8323-8760BA0AA1BD}">
      <dsp:nvSpPr>
        <dsp:cNvPr id="0" name=""/>
        <dsp:cNvSpPr/>
      </dsp:nvSpPr>
      <dsp:spPr>
        <a:xfrm rot="5400000">
          <a:off x="4925349" y="2523835"/>
          <a:ext cx="220227" cy="3536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574681"/>
            <a:satOff val="409"/>
            <a:lumOff val="321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/>
        </a:p>
      </dsp:txBody>
      <dsp:txXfrm rot="5400000">
        <a:off x="4925349" y="2523835"/>
        <a:ext cx="220227" cy="353685"/>
      </dsp:txXfrm>
    </dsp:sp>
    <dsp:sp modelId="{EF0DEA29-19AC-4FCA-AE14-967735CC5149}">
      <dsp:nvSpPr>
        <dsp:cNvPr id="0" name=""/>
        <dsp:cNvSpPr/>
      </dsp:nvSpPr>
      <dsp:spPr>
        <a:xfrm>
          <a:off x="3823683" y="2914673"/>
          <a:ext cx="2423559" cy="1040252"/>
        </a:xfrm>
        <a:prstGeom prst="ellipse">
          <a:avLst/>
        </a:prstGeom>
        <a:solidFill>
          <a:schemeClr val="accent2">
            <a:shade val="50000"/>
            <a:hueOff val="-591174"/>
            <a:satOff val="7783"/>
            <a:lumOff val="466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Des élèves</a:t>
          </a:r>
          <a:endParaRPr lang="fr-FR" sz="2800" kern="1200" dirty="0"/>
        </a:p>
      </dsp:txBody>
      <dsp:txXfrm>
        <a:off x="3823683" y="2914673"/>
        <a:ext cx="2423559" cy="1040252"/>
      </dsp:txXfrm>
    </dsp:sp>
    <dsp:sp modelId="{743996EC-DA9E-403F-974E-05255631D52B}">
      <dsp:nvSpPr>
        <dsp:cNvPr id="0" name=""/>
        <dsp:cNvSpPr/>
      </dsp:nvSpPr>
      <dsp:spPr>
        <a:xfrm rot="10904652">
          <a:off x="3845533" y="1770144"/>
          <a:ext cx="275826" cy="3536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287340"/>
            <a:satOff val="204"/>
            <a:lumOff val="160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/>
        </a:p>
      </dsp:txBody>
      <dsp:txXfrm rot="10904652">
        <a:off x="3845533" y="1770144"/>
        <a:ext cx="275826" cy="353685"/>
      </dsp:txXfrm>
    </dsp:sp>
    <dsp:sp modelId="{47EE20DA-BDD6-44D4-812C-14BAD03EB1C8}">
      <dsp:nvSpPr>
        <dsp:cNvPr id="0" name=""/>
        <dsp:cNvSpPr/>
      </dsp:nvSpPr>
      <dsp:spPr>
        <a:xfrm>
          <a:off x="1139770" y="1125501"/>
          <a:ext cx="2577434" cy="1548270"/>
        </a:xfrm>
        <a:prstGeom prst="ellipse">
          <a:avLst/>
        </a:prstGeom>
        <a:solidFill>
          <a:schemeClr val="accent2">
            <a:shade val="50000"/>
            <a:hueOff val="-295587"/>
            <a:satOff val="3892"/>
            <a:lumOff val="233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Cinq ordinateurs</a:t>
          </a:r>
          <a:endParaRPr lang="fr-FR" sz="2800" kern="1200" dirty="0"/>
        </a:p>
      </dsp:txBody>
      <dsp:txXfrm>
        <a:off x="1139770" y="1125501"/>
        <a:ext cx="2577434" cy="154827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8A32BC-9F9A-41CB-8860-03C1288C0F25}">
      <dsp:nvSpPr>
        <dsp:cNvPr id="0" name=""/>
        <dsp:cNvSpPr/>
      </dsp:nvSpPr>
      <dsp:spPr>
        <a:xfrm>
          <a:off x="2716599" y="1887549"/>
          <a:ext cx="2134813" cy="1347531"/>
        </a:xfrm>
        <a:prstGeom prst="ellipse">
          <a:avLst/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Il n’y a pas</a:t>
          </a:r>
          <a:endParaRPr lang="fr-FR" sz="3100" kern="1200" dirty="0"/>
        </a:p>
      </dsp:txBody>
      <dsp:txXfrm>
        <a:off x="2716599" y="1887549"/>
        <a:ext cx="2134813" cy="1347531"/>
      </dsp:txXfrm>
    </dsp:sp>
    <dsp:sp modelId="{37979021-5089-434F-AB53-1E62DE334C95}">
      <dsp:nvSpPr>
        <dsp:cNvPr id="0" name=""/>
        <dsp:cNvSpPr/>
      </dsp:nvSpPr>
      <dsp:spPr>
        <a:xfrm rot="16128036">
          <a:off x="3625541" y="1404125"/>
          <a:ext cx="278067" cy="4581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 rot="16128036">
        <a:off x="3625541" y="1404125"/>
        <a:ext cx="278067" cy="458160"/>
      </dsp:txXfrm>
    </dsp:sp>
    <dsp:sp modelId="{A6541A6F-E6B8-4ECA-9902-B98BEDD8096E}">
      <dsp:nvSpPr>
        <dsp:cNvPr id="0" name=""/>
        <dsp:cNvSpPr/>
      </dsp:nvSpPr>
      <dsp:spPr>
        <a:xfrm>
          <a:off x="2434298" y="15574"/>
          <a:ext cx="2621030" cy="1347531"/>
        </a:xfrm>
        <a:prstGeom prst="ellips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Cinq ordinateurs</a:t>
          </a:r>
          <a:endParaRPr lang="fr-FR" sz="2800" kern="1200" dirty="0"/>
        </a:p>
      </dsp:txBody>
      <dsp:txXfrm>
        <a:off x="2434298" y="15574"/>
        <a:ext cx="2621030" cy="1347531"/>
      </dsp:txXfrm>
    </dsp:sp>
    <dsp:sp modelId="{2CE49DFC-5D17-46FA-8CF8-499E4F0BDC6E}">
      <dsp:nvSpPr>
        <dsp:cNvPr id="0" name=""/>
        <dsp:cNvSpPr/>
      </dsp:nvSpPr>
      <dsp:spPr>
        <a:xfrm rot="76068">
          <a:off x="4908963" y="2358683"/>
          <a:ext cx="140297" cy="4581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383121"/>
            <a:satOff val="273"/>
            <a:lumOff val="2140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 rot="76068">
        <a:off x="4908963" y="2358683"/>
        <a:ext cx="140297" cy="458160"/>
      </dsp:txXfrm>
    </dsp:sp>
    <dsp:sp modelId="{F444D120-8E30-42AE-97BC-C4C43896BD75}">
      <dsp:nvSpPr>
        <dsp:cNvPr id="0" name=""/>
        <dsp:cNvSpPr/>
      </dsp:nvSpPr>
      <dsp:spPr>
        <a:xfrm>
          <a:off x="5114817" y="1939798"/>
          <a:ext cx="2060173" cy="1347531"/>
        </a:xfrm>
        <a:prstGeom prst="ellipse">
          <a:avLst/>
        </a:prstGeom>
        <a:solidFill>
          <a:schemeClr val="accent2">
            <a:shade val="50000"/>
            <a:hueOff val="-394116"/>
            <a:satOff val="5189"/>
            <a:lumOff val="31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De chaise</a:t>
          </a:r>
          <a:endParaRPr lang="fr-FR" sz="2800" kern="1200" dirty="0"/>
        </a:p>
      </dsp:txBody>
      <dsp:txXfrm>
        <a:off x="5114817" y="1939798"/>
        <a:ext cx="2060173" cy="1347531"/>
      </dsp:txXfrm>
    </dsp:sp>
    <dsp:sp modelId="{03ECD21B-6D83-4645-882F-00D22E449892}">
      <dsp:nvSpPr>
        <dsp:cNvPr id="0" name=""/>
        <dsp:cNvSpPr/>
      </dsp:nvSpPr>
      <dsp:spPr>
        <a:xfrm rot="10775160">
          <a:off x="2510853" y="2340909"/>
          <a:ext cx="145446" cy="4581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383121"/>
            <a:satOff val="273"/>
            <a:lumOff val="2140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 rot="10775160">
        <a:off x="2510853" y="2340909"/>
        <a:ext cx="145446" cy="458160"/>
      </dsp:txXfrm>
    </dsp:sp>
    <dsp:sp modelId="{B654E58E-90A7-4C25-981B-2ECABC3E0A7F}">
      <dsp:nvSpPr>
        <dsp:cNvPr id="0" name=""/>
        <dsp:cNvSpPr/>
      </dsp:nvSpPr>
      <dsp:spPr>
        <a:xfrm>
          <a:off x="265144" y="1905110"/>
          <a:ext cx="2177180" cy="1347531"/>
        </a:xfrm>
        <a:prstGeom prst="ellipse">
          <a:avLst/>
        </a:prstGeom>
        <a:solidFill>
          <a:schemeClr val="accent2">
            <a:shade val="50000"/>
            <a:hueOff val="-394116"/>
            <a:satOff val="5189"/>
            <a:lumOff val="31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D’</a:t>
          </a:r>
          <a:r>
            <a:rPr lang="fr-FR" sz="2800" kern="1200" dirty="0" err="1" smtClean="0"/>
            <a:t>eléves</a:t>
          </a:r>
          <a:endParaRPr lang="fr-FR" sz="2800" kern="1200" dirty="0"/>
        </a:p>
      </dsp:txBody>
      <dsp:txXfrm>
        <a:off x="265144" y="1905110"/>
        <a:ext cx="2177180" cy="134753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0708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71179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95198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872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04386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3776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47610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99577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233887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40532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83368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9" name="Picture 1" descr="logo prepa1-01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217" y="0"/>
            <a:ext cx="1983090" cy="1139275"/>
          </a:xfrm>
          <a:prstGeom prst="rect">
            <a:avLst/>
          </a:prstGeom>
        </p:spPr>
      </p:pic>
      <p:pic>
        <p:nvPicPr>
          <p:cNvPr id="10" name="Picture 2" descr="logo prepa1-02.png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70520" y="5373076"/>
            <a:ext cx="2403760" cy="125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4730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6872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Références</a:t>
            </a:r>
            <a:endParaRPr lang="fr-F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err="1" smtClean="0"/>
              <a:t>Flumian</a:t>
            </a:r>
            <a:r>
              <a:rPr lang="fr-FR" dirty="0" smtClean="0"/>
              <a:t>, C., </a:t>
            </a:r>
            <a:r>
              <a:rPr lang="fr-FR" dirty="0" err="1" smtClean="0"/>
              <a:t>Labascoule</a:t>
            </a:r>
            <a:r>
              <a:rPr lang="fr-FR" dirty="0" smtClean="0"/>
              <a:t>, J., Lause, C., &amp; Royer, C. (2011). </a:t>
            </a:r>
            <a:r>
              <a:rPr lang="fr-FR" i="1" dirty="0" smtClean="0"/>
              <a:t>Nouveau </a:t>
            </a:r>
            <a:r>
              <a:rPr lang="fr-FR" i="1" dirty="0" err="1" smtClean="0"/>
              <a:t>Rond-Point</a:t>
            </a:r>
            <a:r>
              <a:rPr lang="fr-FR" i="1" dirty="0" smtClean="0"/>
              <a:t> Pas a Pas A1.</a:t>
            </a:r>
            <a:r>
              <a:rPr lang="fr-FR" dirty="0" smtClean="0"/>
              <a:t> Paris France: Maison des Langues.</a:t>
            </a:r>
            <a:endParaRPr lang="es-MX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66457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440018" y="1408315"/>
            <a:ext cx="6763824" cy="4155358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Academia de Idiomas</a:t>
            </a:r>
            <a:br>
              <a:rPr lang="es-MX" dirty="0" smtClean="0"/>
            </a:br>
            <a:r>
              <a:rPr lang="fr-FR" b="1" dirty="0" smtClean="0">
                <a:solidFill>
                  <a:srgbClr val="54190A"/>
                </a:solidFill>
                <a:latin typeface="Helvetica"/>
                <a:cs typeface="Helvetica"/>
              </a:rPr>
              <a:t> </a:t>
            </a:r>
            <a:r>
              <a:rPr lang="fr-FR" dirty="0" smtClean="0">
                <a:solidFill>
                  <a:srgbClr val="54190A"/>
                </a:solidFill>
                <a:latin typeface="Calibri Light" pitchFamily="34" charset="0"/>
                <a:cs typeface="Helvetica"/>
              </a:rPr>
              <a:t>Français</a:t>
            </a:r>
            <a:r>
              <a:rPr lang="es-MX" dirty="0" smtClean="0">
                <a:solidFill>
                  <a:srgbClr val="54190A"/>
                </a:solidFill>
                <a:latin typeface="Calibri Light" pitchFamily="34" charset="0"/>
                <a:cs typeface="Helvetica"/>
              </a:rPr>
              <a:t> I 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Profesor: L.C.E. Isabel Montserrat Pérez Chapa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Enero – Junio 2016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4077783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7591" y="2678021"/>
            <a:ext cx="7886700" cy="132556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 defTabSz="457200">
              <a:spcBef>
                <a:spcPct val="20000"/>
              </a:spcBef>
              <a:buFont typeface="Arial"/>
            </a:pPr>
            <a:r>
              <a:rPr lang="fr-FR" sz="6600" b="1" dirty="0" smtClean="0">
                <a:solidFill>
                  <a:srgbClr val="54190A"/>
                </a:solidFill>
                <a:latin typeface="Helvetica"/>
                <a:cs typeface="Helvetica"/>
              </a:rPr>
              <a:t>Il y a</a:t>
            </a:r>
            <a:br>
              <a:rPr lang="fr-FR" sz="6600" b="1" dirty="0" smtClean="0">
                <a:solidFill>
                  <a:srgbClr val="54190A"/>
                </a:solidFill>
                <a:latin typeface="Helvetica"/>
                <a:cs typeface="Helvetica"/>
              </a:rPr>
            </a:br>
            <a:r>
              <a:rPr lang="fr-FR" sz="6600" b="1" dirty="0" smtClean="0">
                <a:solidFill>
                  <a:srgbClr val="54190A"/>
                </a:solidFill>
                <a:latin typeface="Helvetica"/>
                <a:cs typeface="Helvetica"/>
              </a:rPr>
              <a:t>Il n’y a pas</a:t>
            </a:r>
            <a:endParaRPr lang="es-MX" sz="6600" b="1" dirty="0">
              <a:solidFill>
                <a:srgbClr val="54190A"/>
              </a:solidFill>
              <a:latin typeface="Helvetica"/>
              <a:ea typeface="+mn-e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2902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7027" y="822326"/>
            <a:ext cx="7886700" cy="1325563"/>
          </a:xfrm>
        </p:spPr>
        <p:txBody>
          <a:bodyPr/>
          <a:lstStyle/>
          <a:p>
            <a:r>
              <a:rPr lang="fr-FR" dirty="0" smtClean="0"/>
              <a:t>Résumé</a:t>
            </a:r>
            <a:endParaRPr lang="fr-F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4776" y="2178323"/>
            <a:ext cx="7886700" cy="3287288"/>
          </a:xfrm>
        </p:spPr>
        <p:txBody>
          <a:bodyPr/>
          <a:lstStyle/>
          <a:p>
            <a:pPr algn="just">
              <a:buNone/>
            </a:pPr>
            <a:r>
              <a:rPr lang="fr-FR" dirty="0" smtClean="0"/>
              <a:t>Pendant cette présentation vous allez apprendre comment décrire qu’est ce qu’on a dans </a:t>
            </a:r>
            <a:r>
              <a:rPr lang="fr-FR" dirty="0" smtClean="0"/>
              <a:t>votre </a:t>
            </a:r>
            <a:r>
              <a:rPr lang="fr-FR" dirty="0" smtClean="0"/>
              <a:t>école et ce qu’on n’a pas</a:t>
            </a:r>
            <a:r>
              <a:rPr lang="fr-FR" dirty="0" smtClean="0"/>
              <a:t>.</a:t>
            </a:r>
          </a:p>
          <a:p>
            <a:pPr algn="just">
              <a:buNone/>
            </a:pPr>
            <a:r>
              <a:rPr lang="fr-FR" dirty="0" smtClean="0"/>
              <a:t>Á </a:t>
            </a:r>
            <a:r>
              <a:rPr lang="fr-FR" dirty="0" smtClean="0"/>
              <a:t>la fin vous allez faire une activité en décrivant qu’est ce qu’il y a dans votre maison</a:t>
            </a:r>
            <a:endParaRPr lang="fr-FR" dirty="0"/>
          </a:p>
        </p:txBody>
      </p:sp>
      <p:sp>
        <p:nvSpPr>
          <p:cNvPr id="6" name="3 CuadroTexto"/>
          <p:cNvSpPr txBox="1"/>
          <p:nvPr/>
        </p:nvSpPr>
        <p:spPr>
          <a:xfrm>
            <a:off x="265245" y="5891793"/>
            <a:ext cx="6444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Mots clés: Il y a, Il n’y a pas </a:t>
            </a:r>
            <a:r>
              <a:rPr lang="es-MX" dirty="0" smtClean="0"/>
              <a:t>____________________________________________________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807346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 fontScale="90000"/>
          </a:bodyPr>
          <a:lstStyle/>
          <a:p>
            <a:pPr algn="r"/>
            <a: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/>
            </a:r>
            <a:b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Il y a / Il n’y a 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/>
            </a:r>
            <a:b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071154"/>
            <a:ext cx="8229600" cy="538189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buNone/>
            </a:pPr>
            <a:endParaRPr lang="fr-FR" sz="2400" dirty="0" smtClean="0">
              <a:solidFill>
                <a:srgbClr val="54190A"/>
              </a:solidFill>
              <a:latin typeface="Helvetica"/>
              <a:cs typeface="Helvetica"/>
            </a:endParaRPr>
          </a:p>
          <a:p>
            <a:pPr algn="just">
              <a:lnSpc>
                <a:spcPct val="100000"/>
              </a:lnSpc>
              <a:buNone/>
            </a:pPr>
            <a:r>
              <a:rPr lang="fr-FR" sz="2400" dirty="0" smtClean="0">
                <a:solidFill>
                  <a:srgbClr val="54190A"/>
                </a:solidFill>
                <a:latin typeface="Helvetica"/>
                <a:cs typeface="Helvetica"/>
              </a:rPr>
              <a:t>Salut Cloé!</a:t>
            </a:r>
          </a:p>
          <a:p>
            <a:pPr algn="just">
              <a:lnSpc>
                <a:spcPct val="100000"/>
              </a:lnSpc>
              <a:buNone/>
            </a:pPr>
            <a:endParaRPr lang="fr-FR" sz="2400" dirty="0" smtClean="0">
              <a:solidFill>
                <a:srgbClr val="54190A"/>
              </a:solidFill>
              <a:latin typeface="Helvetica"/>
              <a:cs typeface="Helvetica"/>
            </a:endParaRPr>
          </a:p>
          <a:p>
            <a:pPr algn="just">
              <a:lnSpc>
                <a:spcPct val="100000"/>
              </a:lnSpc>
              <a:buNone/>
            </a:pPr>
            <a:r>
              <a:rPr lang="fr-FR" sz="2400" dirty="0" smtClean="0">
                <a:solidFill>
                  <a:srgbClr val="54190A"/>
                </a:solidFill>
                <a:latin typeface="Helvetica"/>
                <a:cs typeface="Helvetica"/>
              </a:rPr>
              <a:t>ça va bien? Moi, je vais très bien, ma nouvelle école est grande et belle. Il y a des édifices modernes, une cantine et aussi il y a un court de tennis. Mon école est très complète, les profs sont bons mais malheureusement il n’y a pas de clubs et il n’y a pas de piscine. Je t’envoie une photo.</a:t>
            </a:r>
          </a:p>
          <a:p>
            <a:pPr algn="ctr">
              <a:lnSpc>
                <a:spcPct val="100000"/>
              </a:lnSpc>
              <a:buNone/>
            </a:pPr>
            <a:r>
              <a:rPr lang="fr-FR" sz="2400" dirty="0" smtClean="0">
                <a:solidFill>
                  <a:srgbClr val="54190A"/>
                </a:solidFill>
                <a:latin typeface="Helvetica"/>
                <a:cs typeface="Helvetica"/>
              </a:rPr>
              <a:t> Bisous</a:t>
            </a:r>
          </a:p>
          <a:p>
            <a:pPr algn="ctr">
              <a:lnSpc>
                <a:spcPct val="100000"/>
              </a:lnSpc>
              <a:buNone/>
            </a:pPr>
            <a:r>
              <a:rPr lang="fr-FR" sz="2400" dirty="0" smtClean="0">
                <a:solidFill>
                  <a:srgbClr val="54190A"/>
                </a:solidFill>
                <a:latin typeface="Helvetica"/>
                <a:cs typeface="Helvetica"/>
              </a:rPr>
              <a:t>Nathalie</a:t>
            </a:r>
            <a:endParaRPr lang="fr-FR" sz="2400" dirty="0">
              <a:solidFill>
                <a:srgbClr val="54190A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5788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" name="3 Marcador de contenido" descr="200-000-personas-asistiran-mutua-madrid-open_1_65482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18588" y="1280161"/>
            <a:ext cx="7041193" cy="420774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/>
            </a:r>
            <a:b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Á quoi </a:t>
            </a:r>
            <a:r>
              <a:rPr lang="fr-FR" b="1" dirty="0" smtClean="0">
                <a:solidFill>
                  <a:srgbClr val="FF6600"/>
                </a:solidFill>
                <a:latin typeface="CoolveticaRg-Regular"/>
                <a:cs typeface="Helvetica"/>
              </a:rPr>
              <a:t>ç</a:t>
            </a:r>
            <a: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a sert? 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/>
            </a:r>
            <a:b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endParaRPr lang="fr-F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28650" y="1436914"/>
            <a:ext cx="7886700" cy="4740049"/>
          </a:xfrm>
        </p:spPr>
        <p:txBody>
          <a:bodyPr/>
          <a:lstStyle/>
          <a:p>
            <a:pPr algn="ctr">
              <a:buNone/>
            </a:pPr>
            <a:r>
              <a:rPr lang="fr-FR" dirty="0" smtClean="0">
                <a:latin typeface="Helvetica" pitchFamily="34" charset="0"/>
                <a:cs typeface="Helvetica" pitchFamily="34" charset="0"/>
              </a:rPr>
              <a:t>On l'emploie à la forme affirmative pour dire l'expression pour dire qu’est ce qu’on a dans un lieu déterminé</a:t>
            </a:r>
          </a:p>
          <a:p>
            <a:pPr algn="ctr">
              <a:buNone/>
            </a:pPr>
            <a:endParaRPr lang="fr-FR" dirty="0"/>
          </a:p>
        </p:txBody>
      </p:sp>
      <p:graphicFrame>
        <p:nvGraphicFramePr>
          <p:cNvPr id="4" name="3 Diagrama"/>
          <p:cNvGraphicFramePr/>
          <p:nvPr/>
        </p:nvGraphicFramePr>
        <p:xfrm>
          <a:off x="-509452" y="2730137"/>
          <a:ext cx="9966959" cy="3958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Á quoi </a:t>
            </a:r>
            <a:r>
              <a:rPr lang="fr-FR" b="1" dirty="0" smtClean="0">
                <a:solidFill>
                  <a:srgbClr val="FF6600"/>
                </a:solidFill>
                <a:latin typeface="CoolveticaRg-Regular"/>
                <a:cs typeface="Helvetica"/>
              </a:rPr>
              <a:t>ç</a:t>
            </a:r>
            <a: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a sert? </a:t>
            </a:r>
            <a:endParaRPr lang="fr-F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979714" y="2272937"/>
          <a:ext cx="7509510" cy="4180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89611" y="1410788"/>
            <a:ext cx="5747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54190A"/>
                </a:solidFill>
                <a:latin typeface="Helvetica"/>
                <a:cs typeface="Helvetica"/>
              </a:rPr>
              <a:t>Á la forme négative on a</a:t>
            </a:r>
            <a:r>
              <a:rPr lang="fr-FR" dirty="0" smtClean="0">
                <a:solidFill>
                  <a:srgbClr val="54190A"/>
                </a:solidFill>
                <a:latin typeface="Helvetica"/>
                <a:cs typeface="Helvetica"/>
              </a:rPr>
              <a:t>: 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Parlez á deux</a:t>
            </a:r>
            <a:endParaRPr lang="fr-F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1" id="{40EF26CC-2B0E-4340-926D-D358EA10074E}" vid="{07351E3D-ACB0-479B-AB9F-2E1FE40F35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platillap1</Template>
  <TotalTime>28</TotalTime>
  <Words>224</Words>
  <Application>Microsoft Office PowerPoint</Application>
  <PresentationFormat>Presentación en pantalla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Diapositiva 1</vt:lpstr>
      <vt:lpstr>Academia de Idiomas  Français I   Profesor: L.C.E. Isabel Montserrat Pérez Chapa   Enero – Junio 2016</vt:lpstr>
      <vt:lpstr>Il y a Il n’y a pas</vt:lpstr>
      <vt:lpstr>Résumé</vt:lpstr>
      <vt:lpstr> Il y a / Il n’y a  </vt:lpstr>
      <vt:lpstr>Diapositiva 6</vt:lpstr>
      <vt:lpstr> Á quoi ça sert?  </vt:lpstr>
      <vt:lpstr>Á quoi ça sert? </vt:lpstr>
      <vt:lpstr>Parlez á deux</vt:lpstr>
      <vt:lpstr>Références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CECO</dc:creator>
  <cp:lastModifiedBy>Windows User</cp:lastModifiedBy>
  <cp:revision>12</cp:revision>
  <dcterms:created xsi:type="dcterms:W3CDTF">2015-08-25T17:58:28Z</dcterms:created>
  <dcterms:modified xsi:type="dcterms:W3CDTF">2016-04-19T03:23:05Z</dcterms:modified>
</cp:coreProperties>
</file>