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57" r:id="rId4"/>
    <p:sldId id="262" r:id="rId5"/>
    <p:sldId id="264" r:id="rId6"/>
    <p:sldId id="265" r:id="rId7"/>
    <p:sldId id="266" r:id="rId8"/>
    <p:sldId id="271" r:id="rId9"/>
    <p:sldId id="267" r:id="rId10"/>
    <p:sldId id="268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2C514-F42E-4E36-A6BE-09B7539A58A8}" type="datetimeFigureOut">
              <a:rPr lang="es-MX" smtClean="0"/>
              <a:t>06/04/aa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DE7C1-1483-42D7-B4D2-CA8EDDEBD9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62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265A71F-8FE9-41E2-9E1F-FDAE448A78B5}" type="slidenum">
              <a:rPr lang="es-MX" altLang="es-MX"/>
              <a:pPr eaLnBrk="1" hangingPunct="1"/>
              <a:t>4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68974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5A67732-46B1-4D7E-874F-154C06F9862A}" type="slidenum">
              <a:rPr lang="es-MX" altLang="es-MX"/>
              <a:pPr eaLnBrk="1" hangingPunct="1"/>
              <a:t>5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89242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04AE7C4-B2C8-4A8A-BD70-769E4F2D8FB9}" type="slidenum">
              <a:rPr lang="es-MX" altLang="es-MX"/>
              <a:pPr eaLnBrk="1" hangingPunct="1"/>
              <a:t>6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41776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D372917-46AA-42BB-916E-FA6B36779C23}" type="slidenum">
              <a:rPr lang="es-MX" altLang="es-MX"/>
              <a:pPr eaLnBrk="1" hangingPunct="1"/>
              <a:t>7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499462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B2EC694-146E-4DA5-82DF-A2731F7EF33C}" type="slidenum">
              <a:rPr lang="es-MX" altLang="es-MX"/>
              <a:pPr eaLnBrk="1" hangingPunct="1"/>
              <a:t>9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402341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E8B9885-A9B6-40B1-939E-E8E3CC0383FE}" type="slidenum">
              <a:rPr lang="es-MX" altLang="es-MX"/>
              <a:pPr eaLnBrk="1" hangingPunct="1"/>
              <a:t>10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53628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B8EFA89-1391-408D-8626-9D14C030298D}" type="slidenum">
              <a:rPr lang="es-MX" altLang="es-MX"/>
              <a:pPr eaLnBrk="1" hangingPunct="1"/>
              <a:t>11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45901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21AB1AD-E45C-4342-87AD-B15BEF0DEC26}" type="slidenum">
              <a:rPr lang="es-MX" altLang="es-MX"/>
              <a:pPr eaLnBrk="1" hangingPunct="1"/>
              <a:t>12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35211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21AB1AD-E45C-4342-87AD-B15BEF0DEC26}" type="slidenum">
              <a:rPr lang="es-MX" altLang="es-MX"/>
              <a:pPr eaLnBrk="1" hangingPunct="1"/>
              <a:t>13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22576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06/04/aa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06/04/aa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117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06/04/aa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98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pPr/>
              <a:t>06/04/aa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281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33F46-67FB-402E-BE96-5E406D08D7B8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63828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9490E-63AF-4947-B50B-CE5DA2CE7EF4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2799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7C4C4-764F-46DE-86CE-86FD581B4932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38226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653AE-689A-4A5E-98D6-8A3BD7A59BC7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66537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06/04/aa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72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06/04/aa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8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06/04/aa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776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06/04/aa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10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06/04/aa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7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06/04/aa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8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06/04/aa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32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06/04/aa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6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A2129-662C-406B-8A70-C5DFFE3F68AD}" type="datetimeFigureOut">
              <a:rPr lang="es-MX" smtClean="0"/>
              <a:t>06/04/aa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1" descr="logo prepa1-01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7" y="0"/>
            <a:ext cx="1983090" cy="1139275"/>
          </a:xfrm>
          <a:prstGeom prst="rect">
            <a:avLst/>
          </a:prstGeom>
        </p:spPr>
      </p:pic>
      <p:pic>
        <p:nvPicPr>
          <p:cNvPr id="10" name="Picture 2" descr="logo prepa1-02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20" y="5373076"/>
            <a:ext cx="2403760" cy="12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0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35427" y="160107"/>
            <a:ext cx="8273146" cy="123325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</a:rPr>
              <a:t>Academia:</a:t>
            </a:r>
            <a: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MX" u="sng" dirty="0" smtClean="0">
                <a:solidFill>
                  <a:schemeClr val="accent2">
                    <a:lumMod val="50000"/>
                  </a:schemeClr>
                </a:solidFill>
              </a:rPr>
              <a:t>Idiomas</a:t>
            </a:r>
            <a:endParaRPr lang="es-MX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239485" y="3918857"/>
            <a:ext cx="6265818" cy="29391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Inglés VI Unidad 2</a:t>
            </a:r>
          </a:p>
          <a:p>
            <a:r>
              <a:rPr lang="es-MX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Tema: </a:t>
            </a:r>
            <a:r>
              <a:rPr lang="es-MX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2.1. </a:t>
            </a:r>
            <a:r>
              <a:rPr lang="es-MX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Enfatizar hechos</a:t>
            </a:r>
          </a:p>
          <a:p>
            <a:r>
              <a:rPr lang="es-ES" sz="2000" dirty="0" smtClean="0"/>
              <a:t>2.1.1 Enfatizar hechos en presente (Contraste entre la voz pasiva y la voz activa 1)</a:t>
            </a:r>
            <a:endParaRPr lang="es-MX" sz="2000" dirty="0" smtClean="0"/>
          </a:p>
          <a:p>
            <a:r>
              <a:rPr lang="es-MX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Profesora: </a:t>
            </a:r>
          </a:p>
          <a:p>
            <a:r>
              <a:rPr lang="es-MX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Lic. Katya Gabriela Ortega Mendoza</a:t>
            </a:r>
          </a:p>
          <a:p>
            <a:endParaRPr lang="es-MX" sz="12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MX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Periodo: Enero – Junio 2016</a:t>
            </a:r>
            <a:endParaRPr lang="es-MX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4057650" cy="652463"/>
          </a:xfrm>
        </p:spPr>
        <p:txBody>
          <a:bodyPr/>
          <a:lstStyle/>
          <a:p>
            <a:pPr eaLnBrk="1" hangingPunct="1">
              <a:defRPr/>
            </a:pPr>
            <a:r>
              <a:rPr lang="es-AR" sz="3600" smtClean="0"/>
              <a:t>Did you know?</a:t>
            </a:r>
            <a:endParaRPr lang="es-ES" sz="36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10161"/>
            <a:ext cx="4321175" cy="3168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AR" altLang="es-MX" sz="2400" dirty="0" smtClean="0"/>
              <a:t>Kits </a:t>
            </a:r>
            <a:r>
              <a:rPr lang="es-AR" altLang="es-MX" sz="2400" dirty="0" smtClean="0">
                <a:solidFill>
                  <a:schemeClr val="accent2">
                    <a:lumMod val="75000"/>
                  </a:schemeClr>
                </a:solidFill>
              </a:rPr>
              <a:t>are </a:t>
            </a:r>
            <a:r>
              <a:rPr lang="es-AR" altLang="es-MX" sz="2400" dirty="0" err="1" smtClean="0">
                <a:solidFill>
                  <a:schemeClr val="accent2">
                    <a:lumMod val="75000"/>
                  </a:schemeClr>
                </a:solidFill>
              </a:rPr>
              <a:t>worn</a:t>
            </a:r>
            <a:r>
              <a:rPr lang="es-AR" altLang="es-MX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sz="2400" dirty="0" smtClean="0"/>
              <a:t>in Scotland. </a:t>
            </a:r>
            <a:r>
              <a:rPr lang="es-AR" altLang="es-MX" sz="2400" dirty="0" err="1" smtClean="0"/>
              <a:t>The</a:t>
            </a:r>
            <a:r>
              <a:rPr lang="es-AR" altLang="es-MX" sz="2400" dirty="0" smtClean="0"/>
              <a:t> kit </a:t>
            </a:r>
            <a:r>
              <a:rPr lang="es-AR" altLang="es-MX" sz="2400" dirty="0" err="1" smtClean="0"/>
              <a:t>is</a:t>
            </a:r>
            <a:r>
              <a:rPr lang="es-AR" altLang="es-MX" sz="2400" dirty="0" smtClean="0"/>
              <a:t> </a:t>
            </a:r>
            <a:r>
              <a:rPr lang="es-AR" altLang="es-MX" sz="2400" dirty="0" err="1" smtClean="0"/>
              <a:t>the</a:t>
            </a:r>
            <a:r>
              <a:rPr lang="es-AR" altLang="es-MX" sz="2400" dirty="0" smtClean="0"/>
              <a:t> </a:t>
            </a:r>
            <a:r>
              <a:rPr lang="es-AR" altLang="es-MX" sz="2400" dirty="0" err="1" smtClean="0"/>
              <a:t>traditional</a:t>
            </a:r>
            <a:r>
              <a:rPr lang="es-AR" altLang="es-MX" sz="2400" dirty="0" smtClean="0"/>
              <a:t> </a:t>
            </a:r>
            <a:r>
              <a:rPr lang="es-AR" altLang="es-MX" sz="2400" dirty="0" err="1" smtClean="0"/>
              <a:t>dress</a:t>
            </a:r>
            <a:r>
              <a:rPr lang="es-AR" altLang="es-MX" sz="2400" dirty="0" smtClean="0"/>
              <a:t> </a:t>
            </a:r>
            <a:r>
              <a:rPr lang="es-AR" altLang="es-MX" sz="2400" dirty="0" err="1" smtClean="0"/>
              <a:t>for</a:t>
            </a:r>
            <a:r>
              <a:rPr lang="es-AR" altLang="es-MX" sz="2400" dirty="0" smtClean="0"/>
              <a:t> </a:t>
            </a:r>
            <a:r>
              <a:rPr lang="es-AR" altLang="es-MX" sz="2400" dirty="0" err="1" smtClean="0"/>
              <a:t>men</a:t>
            </a:r>
            <a:r>
              <a:rPr lang="es-AR" altLang="es-MX" sz="2400" dirty="0" smtClean="0"/>
              <a:t> in </a:t>
            </a:r>
            <a:r>
              <a:rPr lang="es-AR" altLang="es-MX" sz="2400" dirty="0" err="1" smtClean="0"/>
              <a:t>that</a:t>
            </a:r>
            <a:r>
              <a:rPr lang="es-AR" altLang="es-MX" sz="2400" dirty="0" smtClean="0"/>
              <a:t> country. </a:t>
            </a:r>
            <a:r>
              <a:rPr lang="es-AR" altLang="es-MX" sz="2400" dirty="0" err="1" smtClean="0"/>
              <a:t>It</a:t>
            </a:r>
            <a:r>
              <a:rPr lang="es-AR" altLang="es-MX" sz="2400" dirty="0" smtClean="0"/>
              <a:t> </a:t>
            </a:r>
            <a:r>
              <a:rPr lang="es-AR" altLang="es-MX" sz="2400" dirty="0" err="1" smtClean="0"/>
              <a:t>is</a:t>
            </a:r>
            <a:r>
              <a:rPr lang="es-AR" altLang="es-MX" sz="2400" dirty="0" smtClean="0"/>
              <a:t> a </a:t>
            </a:r>
            <a:r>
              <a:rPr lang="es-AR" altLang="es-MX" sz="2400" dirty="0" err="1" smtClean="0"/>
              <a:t>kind</a:t>
            </a:r>
            <a:r>
              <a:rPr lang="es-AR" altLang="es-MX" sz="2400" dirty="0" smtClean="0"/>
              <a:t> of </a:t>
            </a:r>
            <a:r>
              <a:rPr lang="es-AR" altLang="es-MX" sz="2400" dirty="0" err="1" smtClean="0"/>
              <a:t>skirt</a:t>
            </a:r>
            <a:r>
              <a:rPr lang="es-AR" altLang="es-MX" sz="2400" dirty="0" smtClean="0"/>
              <a:t>. Kits </a:t>
            </a:r>
            <a:r>
              <a:rPr lang="es-AR" altLang="es-MX" sz="2400" dirty="0" smtClean="0">
                <a:solidFill>
                  <a:schemeClr val="accent2">
                    <a:lumMod val="75000"/>
                  </a:schemeClr>
                </a:solidFill>
              </a:rPr>
              <a:t>are </a:t>
            </a:r>
            <a:r>
              <a:rPr lang="es-AR" altLang="es-MX" sz="2400" dirty="0" err="1" smtClean="0">
                <a:solidFill>
                  <a:schemeClr val="accent2">
                    <a:lumMod val="75000"/>
                  </a:schemeClr>
                </a:solidFill>
              </a:rPr>
              <a:t>made</a:t>
            </a:r>
            <a:r>
              <a:rPr lang="es-AR" altLang="es-MX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sz="2400" dirty="0" smtClean="0"/>
              <a:t>of </a:t>
            </a:r>
            <a:r>
              <a:rPr lang="es-AR" altLang="es-MX" sz="2400" dirty="0" err="1" smtClean="0"/>
              <a:t>wool</a:t>
            </a:r>
            <a:r>
              <a:rPr lang="es-AR" altLang="es-MX" sz="2400" dirty="0" smtClean="0"/>
              <a:t>, and </a:t>
            </a:r>
            <a:r>
              <a:rPr lang="es-AR" altLang="es-MX" sz="2400" dirty="0" err="1" smtClean="0"/>
              <a:t>each</a:t>
            </a:r>
            <a:r>
              <a:rPr lang="es-AR" altLang="es-MX" sz="2400" dirty="0" smtClean="0"/>
              <a:t> </a:t>
            </a:r>
            <a:r>
              <a:rPr lang="es-AR" altLang="es-MX" sz="2400" dirty="0" err="1" smtClean="0"/>
              <a:t>tartan</a:t>
            </a:r>
            <a:r>
              <a:rPr lang="es-AR" altLang="es-MX" sz="2400" dirty="0" smtClean="0"/>
              <a:t> </a:t>
            </a:r>
            <a:r>
              <a:rPr lang="es-AR" altLang="es-MX" sz="2400" dirty="0" err="1" smtClean="0"/>
              <a:t>pattern</a:t>
            </a:r>
            <a:r>
              <a:rPr lang="es-AR" altLang="es-MX" sz="2400" dirty="0" smtClean="0"/>
              <a:t> </a:t>
            </a:r>
            <a:r>
              <a:rPr lang="es-AR" altLang="es-MX" sz="2400" dirty="0" err="1" smtClean="0"/>
              <a:t>represents</a:t>
            </a:r>
            <a:r>
              <a:rPr lang="es-AR" altLang="es-MX" sz="2400" dirty="0" smtClean="0"/>
              <a:t> a </a:t>
            </a:r>
            <a:r>
              <a:rPr lang="es-AR" altLang="es-MX" sz="2400" dirty="0" err="1" smtClean="0"/>
              <a:t>different</a:t>
            </a:r>
            <a:r>
              <a:rPr lang="es-AR" altLang="es-MX" sz="2400" dirty="0" smtClean="0"/>
              <a:t> Scottish clan, </a:t>
            </a:r>
            <a:r>
              <a:rPr lang="es-AR" altLang="es-MX" sz="2400" dirty="0" err="1" smtClean="0"/>
              <a:t>or</a:t>
            </a:r>
            <a:r>
              <a:rPr lang="es-AR" altLang="es-MX" sz="2400" dirty="0" smtClean="0"/>
              <a:t> </a:t>
            </a:r>
            <a:r>
              <a:rPr lang="es-AR" altLang="es-MX" sz="2400" dirty="0" err="1" smtClean="0"/>
              <a:t>family</a:t>
            </a:r>
            <a:r>
              <a:rPr lang="es-AR" altLang="es-MX" sz="2400" dirty="0" smtClean="0"/>
              <a:t> </a:t>
            </a:r>
            <a:r>
              <a:rPr lang="es-AR" altLang="es-MX" sz="2400" dirty="0" err="1" smtClean="0"/>
              <a:t>group</a:t>
            </a:r>
            <a:r>
              <a:rPr lang="es-AR" altLang="es-MX" sz="2400" dirty="0" smtClean="0"/>
              <a:t>.</a:t>
            </a:r>
            <a:endParaRPr lang="es-ES" altLang="es-MX" sz="2400" dirty="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572000" y="3429000"/>
            <a:ext cx="45720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AR" altLang="es-MX" sz="2400" dirty="0"/>
              <a:t>Venezuela </a:t>
            </a:r>
            <a:r>
              <a:rPr lang="es-AR" altLang="es-MX" sz="2400" dirty="0" err="1"/>
              <a:t>is</a:t>
            </a:r>
            <a:r>
              <a:rPr lang="es-AR" altLang="es-MX" sz="2400" dirty="0"/>
              <a:t> </a:t>
            </a:r>
            <a:r>
              <a:rPr lang="es-AR" altLang="es-MX" sz="2400" dirty="0" err="1"/>
              <a:t>one</a:t>
            </a:r>
            <a:r>
              <a:rPr lang="es-AR" altLang="es-MX" sz="2400" dirty="0"/>
              <a:t> of </a:t>
            </a:r>
            <a:r>
              <a:rPr lang="es-AR" altLang="es-MX" sz="2400" dirty="0" err="1"/>
              <a:t>the</a:t>
            </a:r>
            <a:r>
              <a:rPr lang="es-AR" altLang="es-MX" sz="2400" dirty="0"/>
              <a:t> </a:t>
            </a:r>
            <a:r>
              <a:rPr lang="es-AR" altLang="es-MX" sz="2400" dirty="0" err="1"/>
              <a:t>world’s</a:t>
            </a:r>
            <a:r>
              <a:rPr lang="es-AR" altLang="es-MX" sz="2400" dirty="0"/>
              <a:t> </a:t>
            </a:r>
            <a:r>
              <a:rPr lang="es-AR" altLang="es-MX" sz="2400" dirty="0" err="1"/>
              <a:t>biggest</a:t>
            </a:r>
            <a:r>
              <a:rPr lang="es-AR" altLang="es-MX" sz="2400" dirty="0"/>
              <a:t> </a:t>
            </a:r>
            <a:r>
              <a:rPr lang="es-AR" altLang="es-MX" sz="2400" dirty="0" err="1"/>
              <a:t>oil</a:t>
            </a:r>
            <a:r>
              <a:rPr lang="es-AR" altLang="es-MX" sz="2400" dirty="0"/>
              <a:t> </a:t>
            </a:r>
            <a:r>
              <a:rPr lang="es-AR" altLang="es-MX" sz="2400" dirty="0" err="1"/>
              <a:t>producers</a:t>
            </a:r>
            <a:r>
              <a:rPr lang="es-AR" altLang="es-MX" sz="2400" dirty="0"/>
              <a:t>. </a:t>
            </a:r>
            <a:r>
              <a:rPr lang="es-AR" altLang="es-MX" sz="2400" dirty="0" err="1"/>
              <a:t>Millions</a:t>
            </a:r>
            <a:r>
              <a:rPr lang="es-AR" altLang="es-MX" sz="2400" dirty="0"/>
              <a:t> of </a:t>
            </a:r>
            <a:r>
              <a:rPr lang="es-AR" altLang="es-MX" sz="2400" dirty="0" err="1"/>
              <a:t>barrels</a:t>
            </a:r>
            <a:r>
              <a:rPr lang="es-AR" altLang="es-MX" sz="2400" dirty="0"/>
              <a:t> of </a:t>
            </a:r>
            <a:r>
              <a:rPr lang="es-AR" altLang="es-MX" sz="2400" dirty="0" err="1"/>
              <a:t>oil</a:t>
            </a:r>
            <a:r>
              <a:rPr lang="es-AR" altLang="es-MX" sz="2400" dirty="0"/>
              <a:t> </a:t>
            </a:r>
            <a:r>
              <a:rPr lang="es-AR" altLang="es-MX" sz="2400" dirty="0">
                <a:solidFill>
                  <a:schemeClr val="accent2">
                    <a:lumMod val="75000"/>
                  </a:schemeClr>
                </a:solidFill>
              </a:rPr>
              <a:t>are </a:t>
            </a:r>
            <a:r>
              <a:rPr lang="es-AR" altLang="es-MX" sz="2400" dirty="0" err="1">
                <a:solidFill>
                  <a:schemeClr val="accent2">
                    <a:lumMod val="75000"/>
                  </a:schemeClr>
                </a:solidFill>
              </a:rPr>
              <a:t>exported</a:t>
            </a:r>
            <a:r>
              <a:rPr lang="es-AR" altLang="es-MX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sz="2400" dirty="0"/>
              <a:t>per </a:t>
            </a:r>
            <a:r>
              <a:rPr lang="es-AR" altLang="es-MX" sz="2400" dirty="0" err="1"/>
              <a:t>year</a:t>
            </a:r>
            <a:r>
              <a:rPr lang="es-AR" altLang="es-MX" sz="2400" dirty="0"/>
              <a:t>. Maracaibo </a:t>
            </a:r>
            <a:r>
              <a:rPr lang="es-AR" altLang="es-MX" sz="2400" dirty="0" err="1"/>
              <a:t>is</a:t>
            </a:r>
            <a:r>
              <a:rPr lang="es-AR" altLang="es-MX" sz="2400" dirty="0"/>
              <a:t> </a:t>
            </a:r>
            <a:r>
              <a:rPr lang="es-AR" altLang="es-MX" sz="2400" dirty="0" err="1"/>
              <a:t>the</a:t>
            </a:r>
            <a:r>
              <a:rPr lang="es-AR" altLang="es-MX" sz="2400" dirty="0"/>
              <a:t> </a:t>
            </a:r>
            <a:r>
              <a:rPr lang="es-AR" altLang="es-MX" sz="2400" dirty="0" err="1"/>
              <a:t>main</a:t>
            </a:r>
            <a:r>
              <a:rPr lang="es-AR" altLang="es-MX" sz="2400" dirty="0"/>
              <a:t> </a:t>
            </a:r>
            <a:r>
              <a:rPr lang="es-AR" altLang="es-MX" sz="2400" dirty="0" err="1"/>
              <a:t>oil</a:t>
            </a:r>
            <a:r>
              <a:rPr lang="es-AR" altLang="es-MX" sz="2400" dirty="0"/>
              <a:t> – </a:t>
            </a:r>
            <a:r>
              <a:rPr lang="es-AR" altLang="es-MX" sz="2400" dirty="0" err="1"/>
              <a:t>producing</a:t>
            </a:r>
            <a:r>
              <a:rPr lang="es-AR" altLang="es-MX" sz="2400" dirty="0"/>
              <a:t> </a:t>
            </a:r>
            <a:r>
              <a:rPr lang="es-AR" altLang="es-MX" sz="2400" dirty="0" err="1"/>
              <a:t>area</a:t>
            </a:r>
            <a:endParaRPr lang="es-ES" altLang="es-MX" sz="2400" dirty="0"/>
          </a:p>
        </p:txBody>
      </p:sp>
      <p:pic>
        <p:nvPicPr>
          <p:cNvPr id="41993" name="Picture 9" descr="jd0900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88913"/>
            <a:ext cx="2879725" cy="2879725"/>
          </a:xfrm>
        </p:spPr>
      </p:pic>
      <p:pic>
        <p:nvPicPr>
          <p:cNvPr id="41994" name="Picture 10" descr="jd09010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789363"/>
            <a:ext cx="3743325" cy="2605087"/>
          </a:xfrm>
        </p:spPr>
      </p:pic>
    </p:spTree>
    <p:extLst>
      <p:ext uri="{BB962C8B-B14F-4D97-AF65-F5344CB8AC3E}">
        <p14:creationId xmlns:p14="http://schemas.microsoft.com/office/powerpoint/2010/main" val="13987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  <p:bldP spid="419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787" y="504008"/>
            <a:ext cx="8243887" cy="131445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dirty="0" smtClean="0"/>
              <a:t>In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last</a:t>
            </a:r>
            <a:r>
              <a:rPr lang="es-AR" dirty="0" smtClean="0"/>
              <a:t> </a:t>
            </a:r>
            <a:r>
              <a:rPr lang="es-AR" dirty="0" err="1" smtClean="0"/>
              <a:t>examples</a:t>
            </a:r>
            <a:r>
              <a:rPr lang="es-AR" dirty="0" smtClean="0"/>
              <a:t>…</a:t>
            </a:r>
            <a:endParaRPr lang="es-E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6023" y="2214154"/>
            <a:ext cx="6491288" cy="3700463"/>
          </a:xfrm>
        </p:spPr>
        <p:txBody>
          <a:bodyPr>
            <a:normAutofit/>
          </a:bodyPr>
          <a:lstStyle/>
          <a:p>
            <a:pPr eaLnBrk="1" hangingPunct="1"/>
            <a:r>
              <a:rPr lang="es-AR" altLang="es-MX" sz="3200" dirty="0" err="1" smtClean="0"/>
              <a:t>We</a:t>
            </a:r>
            <a:r>
              <a:rPr lang="es-AR" altLang="es-MX" sz="3200" dirty="0" smtClean="0"/>
              <a:t> can </a:t>
            </a:r>
            <a:r>
              <a:rPr lang="es-AR" altLang="es-MX" sz="3200" dirty="0" err="1" smtClean="0"/>
              <a:t>see</a:t>
            </a:r>
            <a:r>
              <a:rPr lang="es-AR" altLang="es-MX" sz="3200" dirty="0" smtClean="0"/>
              <a:t> </a:t>
            </a:r>
            <a:r>
              <a:rPr lang="es-AR" altLang="es-MX" sz="3200" dirty="0" err="1" smtClean="0"/>
              <a:t>that</a:t>
            </a:r>
            <a:r>
              <a:rPr lang="es-AR" altLang="es-MX" sz="3200" dirty="0" smtClean="0"/>
              <a:t> </a:t>
            </a:r>
            <a:r>
              <a:rPr lang="es-AR" altLang="es-MX" sz="3200" dirty="0" smtClean="0">
                <a:solidFill>
                  <a:srgbClr val="FF33CC"/>
                </a:solidFill>
              </a:rPr>
              <a:t>PASSIVE VOICE </a:t>
            </a:r>
            <a:r>
              <a:rPr lang="es-AR" altLang="es-MX" sz="3200" dirty="0" err="1" smtClean="0"/>
              <a:t>is</a:t>
            </a:r>
            <a:r>
              <a:rPr lang="es-AR" altLang="es-MX" sz="3200" dirty="0" smtClean="0"/>
              <a:t> </a:t>
            </a:r>
            <a:r>
              <a:rPr lang="es-AR" altLang="es-MX" sz="3200" dirty="0" err="1" smtClean="0"/>
              <a:t>used</a:t>
            </a:r>
            <a:r>
              <a:rPr lang="es-AR" altLang="es-MX" sz="3200" dirty="0" smtClean="0"/>
              <a:t> to </a:t>
            </a:r>
            <a:r>
              <a:rPr lang="es-AR" altLang="es-MX" sz="3200" dirty="0" err="1" smtClean="0"/>
              <a:t>create</a:t>
            </a:r>
            <a:r>
              <a:rPr lang="es-AR" altLang="es-MX" sz="3200" dirty="0" smtClean="0"/>
              <a:t> </a:t>
            </a:r>
            <a:r>
              <a:rPr lang="es-AR" altLang="es-MX" sz="3200" dirty="0" err="1" smtClean="0"/>
              <a:t>definitions</a:t>
            </a:r>
            <a:r>
              <a:rPr lang="es-AR" altLang="es-MX" sz="3200" dirty="0" smtClean="0"/>
              <a:t> of </a:t>
            </a:r>
            <a:r>
              <a:rPr lang="es-AR" altLang="es-MX" sz="3200" dirty="0" err="1" smtClean="0"/>
              <a:t>different</a:t>
            </a:r>
            <a:r>
              <a:rPr lang="es-AR" altLang="es-MX" sz="3200" dirty="0" smtClean="0"/>
              <a:t> </a:t>
            </a:r>
            <a:r>
              <a:rPr lang="es-AR" altLang="es-MX" sz="3200" dirty="0" err="1" smtClean="0"/>
              <a:t>objects</a:t>
            </a:r>
            <a:r>
              <a:rPr lang="es-AR" altLang="es-MX" sz="3200" dirty="0" smtClean="0"/>
              <a:t>, </a:t>
            </a:r>
            <a:r>
              <a:rPr lang="es-AR" altLang="es-MX" sz="3200" dirty="0" err="1" smtClean="0"/>
              <a:t>including</a:t>
            </a:r>
            <a:r>
              <a:rPr lang="es-AR" altLang="es-MX" sz="3200" dirty="0" smtClean="0"/>
              <a:t> </a:t>
            </a:r>
            <a:r>
              <a:rPr lang="es-AR" altLang="es-MX" sz="3200" dirty="0" err="1" smtClean="0"/>
              <a:t>information</a:t>
            </a:r>
            <a:r>
              <a:rPr lang="es-AR" altLang="es-MX" sz="3200" dirty="0" smtClean="0"/>
              <a:t> </a:t>
            </a:r>
            <a:r>
              <a:rPr lang="es-AR" altLang="es-MX" sz="3200" dirty="0" err="1" smtClean="0"/>
              <a:t>about</a:t>
            </a:r>
            <a:r>
              <a:rPr lang="es-AR" altLang="es-MX" sz="3200" dirty="0" smtClean="0"/>
              <a:t> </a:t>
            </a:r>
            <a:r>
              <a:rPr lang="es-AR" altLang="es-MX" sz="3200" dirty="0" err="1" smtClean="0"/>
              <a:t>their</a:t>
            </a:r>
            <a:r>
              <a:rPr lang="es-AR" altLang="es-MX" sz="3200" dirty="0" smtClean="0"/>
              <a:t> </a:t>
            </a:r>
            <a:r>
              <a:rPr lang="es-AR" altLang="es-MX" sz="3200" dirty="0" err="1" smtClean="0">
                <a:solidFill>
                  <a:srgbClr val="FF33CC"/>
                </a:solidFill>
              </a:rPr>
              <a:t>origins</a:t>
            </a:r>
            <a:r>
              <a:rPr lang="es-AR" altLang="es-MX" sz="3200" dirty="0" smtClean="0"/>
              <a:t>, </a:t>
            </a:r>
            <a:r>
              <a:rPr lang="es-AR" altLang="es-MX" sz="3200" dirty="0" err="1" smtClean="0">
                <a:solidFill>
                  <a:srgbClr val="FF33CC"/>
                </a:solidFill>
              </a:rPr>
              <a:t>materials</a:t>
            </a:r>
            <a:r>
              <a:rPr lang="es-AR" altLang="es-MX" sz="3200" dirty="0" smtClean="0"/>
              <a:t> and </a:t>
            </a:r>
            <a:r>
              <a:rPr lang="es-AR" altLang="es-MX" sz="3200" dirty="0" err="1" smtClean="0">
                <a:solidFill>
                  <a:srgbClr val="FF33CC"/>
                </a:solidFill>
              </a:rPr>
              <a:t>historic</a:t>
            </a:r>
            <a:r>
              <a:rPr lang="es-AR" altLang="es-MX" sz="3200" dirty="0" smtClean="0">
                <a:solidFill>
                  <a:srgbClr val="FF33CC"/>
                </a:solidFill>
              </a:rPr>
              <a:t> </a:t>
            </a:r>
            <a:r>
              <a:rPr lang="es-AR" altLang="es-MX" sz="3200" dirty="0" err="1" smtClean="0">
                <a:solidFill>
                  <a:srgbClr val="FF33CC"/>
                </a:solidFill>
              </a:rPr>
              <a:t>facts</a:t>
            </a:r>
            <a:endParaRPr lang="es-ES" altLang="es-MX" sz="3200" dirty="0" smtClean="0">
              <a:solidFill>
                <a:srgbClr val="FF33CC"/>
              </a:solidFill>
            </a:endParaRPr>
          </a:p>
        </p:txBody>
      </p:sp>
      <p:pic>
        <p:nvPicPr>
          <p:cNvPr id="43013" name="Picture 5" descr="uncle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3141663"/>
            <a:ext cx="1931987" cy="3168650"/>
          </a:xfrm>
        </p:spPr>
      </p:pic>
    </p:spTree>
    <p:extLst>
      <p:ext uri="{BB962C8B-B14F-4D97-AF65-F5344CB8AC3E}">
        <p14:creationId xmlns:p14="http://schemas.microsoft.com/office/powerpoint/2010/main" val="20962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2495006" y="0"/>
            <a:ext cx="5408023" cy="1844675"/>
          </a:xfrm>
        </p:spPr>
        <p:txBody>
          <a:bodyPr/>
          <a:lstStyle/>
          <a:p>
            <a:pPr eaLnBrk="1" hangingPunct="1">
              <a:defRPr/>
            </a:pPr>
            <a:r>
              <a:rPr lang="es-AR" sz="3200" dirty="0" err="1" smtClean="0"/>
              <a:t>Let’s</a:t>
            </a:r>
            <a:r>
              <a:rPr lang="es-AR" sz="3200" dirty="0" smtClean="0"/>
              <a:t> </a:t>
            </a:r>
            <a:r>
              <a:rPr lang="es-AR" sz="3200" dirty="0" err="1" smtClean="0"/>
              <a:t>talk</a:t>
            </a:r>
            <a:r>
              <a:rPr lang="es-AR" sz="3200" dirty="0" smtClean="0"/>
              <a:t> </a:t>
            </a:r>
            <a:r>
              <a:rPr lang="es-AR" sz="3200" dirty="0" err="1" smtClean="0"/>
              <a:t>about</a:t>
            </a:r>
            <a:r>
              <a:rPr lang="es-AR" sz="3200" dirty="0" smtClean="0"/>
              <a:t> chocolate! </a:t>
            </a:r>
            <a:r>
              <a:rPr lang="es-AR" sz="3200" dirty="0" err="1" smtClean="0"/>
              <a:t>Choose</a:t>
            </a:r>
            <a:r>
              <a:rPr lang="es-AR" sz="3200" dirty="0" smtClean="0"/>
              <a:t> </a:t>
            </a:r>
            <a:r>
              <a:rPr lang="es-AR" sz="3200" dirty="0" err="1" smtClean="0"/>
              <a:t>the</a:t>
            </a:r>
            <a:r>
              <a:rPr lang="es-AR" sz="3200" dirty="0" smtClean="0"/>
              <a:t> </a:t>
            </a:r>
            <a:r>
              <a:rPr lang="es-AR" sz="3200" dirty="0" err="1" smtClean="0"/>
              <a:t>correct</a:t>
            </a:r>
            <a:r>
              <a:rPr lang="es-AR" sz="3200" dirty="0" smtClean="0"/>
              <a:t> </a:t>
            </a:r>
            <a:r>
              <a:rPr lang="es-AR" sz="3200" dirty="0" err="1" smtClean="0"/>
              <a:t>words</a:t>
            </a:r>
            <a:r>
              <a:rPr lang="es-AR" sz="3200" dirty="0" smtClean="0"/>
              <a:t>.</a:t>
            </a:r>
            <a:endParaRPr lang="es-ES" sz="3200" dirty="0" smtClean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8229600" cy="33115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s-AR" altLang="es-MX" dirty="0" smtClean="0"/>
              <a:t>In </a:t>
            </a:r>
            <a:r>
              <a:rPr lang="es-AR" altLang="es-MX" dirty="0" err="1" smtClean="0"/>
              <a:t>the</a:t>
            </a:r>
            <a:r>
              <a:rPr lang="es-AR" altLang="es-MX" dirty="0" smtClean="0"/>
              <a:t> 16th </a:t>
            </a:r>
            <a:r>
              <a:rPr lang="es-AR" altLang="es-MX" dirty="0" err="1" smtClean="0"/>
              <a:t>century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the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Spanish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explorer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Hernan</a:t>
            </a:r>
            <a:r>
              <a:rPr lang="es-AR" altLang="es-MX" dirty="0" smtClean="0"/>
              <a:t> Cortés (1)</a:t>
            </a:r>
            <a:r>
              <a:rPr lang="es-AR" altLang="es-MX" b="1" dirty="0" err="1" smtClean="0"/>
              <a:t>travelled</a:t>
            </a:r>
            <a:r>
              <a:rPr lang="es-AR" altLang="es-MX" b="1" dirty="0" smtClean="0"/>
              <a:t> / </a:t>
            </a:r>
            <a:r>
              <a:rPr lang="es-AR" altLang="es-MX" b="1" dirty="0" err="1" smtClean="0"/>
              <a:t>was</a:t>
            </a:r>
            <a:r>
              <a:rPr lang="es-AR" altLang="es-MX" b="1" dirty="0" smtClean="0"/>
              <a:t> </a:t>
            </a:r>
            <a:r>
              <a:rPr lang="es-AR" altLang="es-MX" b="1" dirty="0" err="1" smtClean="0"/>
              <a:t>travelled</a:t>
            </a:r>
            <a:r>
              <a:rPr lang="es-AR" altLang="es-MX" b="1" dirty="0" smtClean="0"/>
              <a:t> </a:t>
            </a:r>
            <a:r>
              <a:rPr lang="es-AR" altLang="es-MX" dirty="0" smtClean="0"/>
              <a:t>to South </a:t>
            </a:r>
            <a:r>
              <a:rPr lang="es-AR" altLang="es-MX" dirty="0" err="1" smtClean="0"/>
              <a:t>America</a:t>
            </a:r>
            <a:r>
              <a:rPr lang="es-AR" altLang="es-MX" dirty="0" smtClean="0"/>
              <a:t>. </a:t>
            </a:r>
            <a:r>
              <a:rPr lang="es-AR" altLang="es-MX" dirty="0" err="1" smtClean="0"/>
              <a:t>There</a:t>
            </a:r>
            <a:r>
              <a:rPr lang="es-AR" altLang="es-MX" dirty="0" smtClean="0"/>
              <a:t> he </a:t>
            </a:r>
            <a:r>
              <a:rPr lang="es-AR" altLang="es-MX" dirty="0" err="1" smtClean="0"/>
              <a:t>met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the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Aztecs</a:t>
            </a:r>
            <a:r>
              <a:rPr lang="es-AR" altLang="es-MX" dirty="0" smtClean="0"/>
              <a:t> and he (2)</a:t>
            </a:r>
            <a:r>
              <a:rPr lang="es-AR" altLang="es-MX" b="1" dirty="0" err="1" smtClean="0"/>
              <a:t>was</a:t>
            </a:r>
            <a:r>
              <a:rPr lang="es-AR" altLang="es-MX" b="1" dirty="0" smtClean="0"/>
              <a:t> </a:t>
            </a:r>
            <a:r>
              <a:rPr lang="es-AR" altLang="es-MX" b="1" dirty="0" err="1" smtClean="0"/>
              <a:t>served</a:t>
            </a:r>
            <a:r>
              <a:rPr lang="es-AR" altLang="es-MX" b="1" dirty="0" smtClean="0"/>
              <a:t> / </a:t>
            </a:r>
            <a:r>
              <a:rPr lang="es-AR" altLang="es-MX" b="1" dirty="0" err="1" smtClean="0"/>
              <a:t>served</a:t>
            </a:r>
            <a:r>
              <a:rPr lang="es-AR" altLang="es-MX" b="1" dirty="0" smtClean="0"/>
              <a:t> </a:t>
            </a:r>
            <a:r>
              <a:rPr lang="es-AR" altLang="es-MX" dirty="0" smtClean="0"/>
              <a:t>a </a:t>
            </a:r>
            <a:r>
              <a:rPr lang="es-AR" altLang="es-MX" dirty="0" err="1" smtClean="0"/>
              <a:t>drink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called</a:t>
            </a:r>
            <a:r>
              <a:rPr lang="es-AR" altLang="es-MX" dirty="0" smtClean="0"/>
              <a:t> “</a:t>
            </a:r>
            <a:r>
              <a:rPr lang="es-AR" altLang="es-MX" dirty="0" err="1" smtClean="0"/>
              <a:t>xocoalt</a:t>
            </a:r>
            <a:r>
              <a:rPr lang="es-AR" altLang="es-MX" dirty="0" smtClean="0"/>
              <a:t>” </a:t>
            </a:r>
            <a:r>
              <a:rPr lang="es-AR" altLang="es-MX" dirty="0" err="1" smtClean="0"/>
              <a:t>by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them</a:t>
            </a:r>
            <a:r>
              <a:rPr lang="es-AR" altLang="es-MX" dirty="0" smtClean="0"/>
              <a:t>. </a:t>
            </a:r>
            <a:r>
              <a:rPr lang="es-AR" altLang="es-MX" dirty="0" err="1" smtClean="0"/>
              <a:t>Xocoalt</a:t>
            </a:r>
            <a:r>
              <a:rPr lang="es-AR" altLang="es-MX" dirty="0" smtClean="0"/>
              <a:t> (3)</a:t>
            </a:r>
            <a:r>
              <a:rPr lang="es-AR" altLang="es-MX" b="1" dirty="0" err="1" smtClean="0"/>
              <a:t>was</a:t>
            </a:r>
            <a:r>
              <a:rPr lang="es-AR" altLang="es-MX" b="1" dirty="0" smtClean="0"/>
              <a:t> </a:t>
            </a:r>
            <a:r>
              <a:rPr lang="es-AR" altLang="es-MX" b="1" dirty="0" err="1" smtClean="0"/>
              <a:t>made</a:t>
            </a:r>
            <a:r>
              <a:rPr lang="es-AR" altLang="es-MX" b="1" dirty="0" smtClean="0"/>
              <a:t> / </a:t>
            </a:r>
            <a:r>
              <a:rPr lang="es-AR" altLang="es-MX" b="1" dirty="0" err="1" smtClean="0"/>
              <a:t>made</a:t>
            </a:r>
            <a:r>
              <a:rPr lang="es-AR" altLang="es-MX" b="1" dirty="0" smtClean="0"/>
              <a:t> </a:t>
            </a:r>
            <a:r>
              <a:rPr lang="es-AR" altLang="es-MX" dirty="0" err="1" smtClean="0"/>
              <a:t>from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cocoa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beans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which</a:t>
            </a:r>
            <a:r>
              <a:rPr lang="es-AR" altLang="es-MX" dirty="0" smtClean="0"/>
              <a:t> (4)</a:t>
            </a:r>
            <a:r>
              <a:rPr lang="es-AR" altLang="es-MX" b="1" dirty="0" err="1" smtClean="0"/>
              <a:t>grow</a:t>
            </a:r>
            <a:r>
              <a:rPr lang="es-AR" altLang="es-MX" b="1" dirty="0" smtClean="0"/>
              <a:t> / are </a:t>
            </a:r>
            <a:r>
              <a:rPr lang="es-AR" altLang="es-MX" b="1" dirty="0" err="1" smtClean="0"/>
              <a:t>grown</a:t>
            </a:r>
            <a:r>
              <a:rPr lang="es-AR" altLang="es-MX" b="1" dirty="0" smtClean="0"/>
              <a:t> </a:t>
            </a:r>
            <a:r>
              <a:rPr lang="es-AR" altLang="es-MX" dirty="0" err="1" smtClean="0"/>
              <a:t>on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cocoa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trees</a:t>
            </a:r>
            <a:r>
              <a:rPr lang="es-AR" altLang="es-MX" dirty="0" smtClean="0"/>
              <a:t>. Cortés (5)</a:t>
            </a:r>
            <a:r>
              <a:rPr lang="es-AR" altLang="es-MX" b="1" dirty="0" err="1" smtClean="0"/>
              <a:t>took</a:t>
            </a:r>
            <a:r>
              <a:rPr lang="es-AR" altLang="es-MX" b="1" dirty="0" smtClean="0"/>
              <a:t> / </a:t>
            </a:r>
            <a:r>
              <a:rPr lang="es-AR" altLang="es-MX" b="1" dirty="0" err="1" smtClean="0"/>
              <a:t>was</a:t>
            </a:r>
            <a:r>
              <a:rPr lang="es-AR" altLang="es-MX" b="1" dirty="0" smtClean="0"/>
              <a:t> </a:t>
            </a:r>
            <a:r>
              <a:rPr lang="es-AR" altLang="es-MX" b="1" dirty="0" err="1" smtClean="0"/>
              <a:t>taken</a:t>
            </a:r>
            <a:r>
              <a:rPr lang="es-AR" altLang="es-MX" b="1" dirty="0" smtClean="0"/>
              <a:t> </a:t>
            </a:r>
            <a:r>
              <a:rPr lang="es-AR" altLang="es-MX" dirty="0" err="1" smtClean="0"/>
              <a:t>some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beans</a:t>
            </a:r>
            <a:r>
              <a:rPr lang="es-AR" altLang="es-MX" dirty="0" smtClean="0"/>
              <a:t> to </a:t>
            </a:r>
            <a:r>
              <a:rPr lang="es-AR" altLang="es-MX" dirty="0" err="1" smtClean="0"/>
              <a:t>Spain</a:t>
            </a:r>
            <a:r>
              <a:rPr lang="es-AR" altLang="es-MX" dirty="0" smtClean="0"/>
              <a:t>, </a:t>
            </a:r>
            <a:r>
              <a:rPr lang="es-AR" altLang="es-MX" dirty="0" err="1" smtClean="0"/>
              <a:t>where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sugar</a:t>
            </a:r>
            <a:r>
              <a:rPr lang="es-AR" altLang="es-MX" dirty="0" smtClean="0"/>
              <a:t> (6)</a:t>
            </a:r>
            <a:r>
              <a:rPr lang="es-AR" altLang="es-MX" b="1" dirty="0" err="1" smtClean="0"/>
              <a:t>was</a:t>
            </a:r>
            <a:r>
              <a:rPr lang="es-AR" altLang="es-MX" b="1" dirty="0" smtClean="0"/>
              <a:t> </a:t>
            </a:r>
            <a:r>
              <a:rPr lang="es-AR" altLang="es-MX" b="1" dirty="0" err="1" smtClean="0"/>
              <a:t>added</a:t>
            </a:r>
            <a:r>
              <a:rPr lang="es-AR" altLang="es-MX" b="1" dirty="0" smtClean="0"/>
              <a:t> / </a:t>
            </a:r>
            <a:r>
              <a:rPr lang="es-AR" altLang="es-MX" b="1" dirty="0" err="1" smtClean="0"/>
              <a:t>added</a:t>
            </a:r>
            <a:r>
              <a:rPr lang="es-AR" altLang="es-MX" b="1" dirty="0" smtClean="0"/>
              <a:t>. </a:t>
            </a:r>
            <a:r>
              <a:rPr lang="es-AR" altLang="es-MX" dirty="0" err="1" smtClean="0"/>
              <a:t>The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first</a:t>
            </a:r>
            <a:r>
              <a:rPr lang="es-AR" altLang="es-MX" dirty="0" smtClean="0"/>
              <a:t> chocolate </a:t>
            </a:r>
            <a:r>
              <a:rPr lang="es-AR" altLang="es-MX" dirty="0" err="1" smtClean="0"/>
              <a:t>bars</a:t>
            </a:r>
            <a:r>
              <a:rPr lang="es-AR" altLang="es-MX" dirty="0" smtClean="0"/>
              <a:t> (7)</a:t>
            </a:r>
            <a:r>
              <a:rPr lang="es-AR" altLang="es-MX" b="1" dirty="0" err="1" smtClean="0"/>
              <a:t>produced</a:t>
            </a:r>
            <a:r>
              <a:rPr lang="es-AR" altLang="es-MX" b="1" dirty="0" smtClean="0"/>
              <a:t> / </a:t>
            </a:r>
            <a:r>
              <a:rPr lang="es-AR" altLang="es-MX" b="1" dirty="0" err="1" smtClean="0"/>
              <a:t>were</a:t>
            </a:r>
            <a:r>
              <a:rPr lang="es-AR" altLang="es-MX" b="1" dirty="0" smtClean="0"/>
              <a:t> </a:t>
            </a:r>
            <a:r>
              <a:rPr lang="es-AR" altLang="es-MX" b="1" dirty="0" err="1" smtClean="0"/>
              <a:t>produced</a:t>
            </a:r>
            <a:r>
              <a:rPr lang="es-AR" altLang="es-MX" b="1" dirty="0" smtClean="0"/>
              <a:t> </a:t>
            </a:r>
            <a:r>
              <a:rPr lang="es-AR" altLang="es-MX" dirty="0" err="1" smtClean="0"/>
              <a:t>many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years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later</a:t>
            </a:r>
            <a:r>
              <a:rPr lang="es-AR" altLang="es-MX" dirty="0" smtClean="0"/>
              <a:t>. </a:t>
            </a:r>
            <a:r>
              <a:rPr lang="es-AR" altLang="es-MX" dirty="0" err="1" smtClean="0"/>
              <a:t>Today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everyone</a:t>
            </a:r>
            <a:r>
              <a:rPr lang="es-AR" altLang="es-MX" dirty="0" smtClean="0"/>
              <a:t> (8)</a:t>
            </a:r>
            <a:r>
              <a:rPr lang="es-AR" altLang="es-MX" b="1" dirty="0" err="1" smtClean="0"/>
              <a:t>loves</a:t>
            </a:r>
            <a:r>
              <a:rPr lang="es-AR" altLang="es-MX" b="1" dirty="0" smtClean="0"/>
              <a:t> / </a:t>
            </a:r>
            <a:r>
              <a:rPr lang="es-AR" altLang="es-MX" b="1" dirty="0" err="1" smtClean="0"/>
              <a:t>is</a:t>
            </a:r>
            <a:r>
              <a:rPr lang="es-AR" altLang="es-MX" b="1" dirty="0" smtClean="0"/>
              <a:t> </a:t>
            </a:r>
            <a:r>
              <a:rPr lang="es-AR" altLang="es-MX" b="1" dirty="0" err="1" smtClean="0"/>
              <a:t>loved</a:t>
            </a:r>
            <a:r>
              <a:rPr lang="es-AR" altLang="es-MX" b="1" dirty="0" smtClean="0"/>
              <a:t> </a:t>
            </a:r>
            <a:r>
              <a:rPr lang="es-AR" altLang="es-MX" dirty="0" smtClean="0"/>
              <a:t>chocolate. </a:t>
            </a:r>
            <a:r>
              <a:rPr lang="es-AR" altLang="es-MX" dirty="0" err="1" smtClean="0"/>
              <a:t>It</a:t>
            </a:r>
            <a:r>
              <a:rPr lang="es-AR" altLang="es-MX" dirty="0" smtClean="0"/>
              <a:t> (9)</a:t>
            </a:r>
            <a:r>
              <a:rPr lang="es-AR" altLang="es-MX" b="1" dirty="0" err="1" smtClean="0"/>
              <a:t>is</a:t>
            </a:r>
            <a:r>
              <a:rPr lang="es-AR" altLang="es-MX" b="1" dirty="0" smtClean="0"/>
              <a:t> </a:t>
            </a:r>
            <a:r>
              <a:rPr lang="es-AR" altLang="es-MX" b="1" dirty="0" err="1" smtClean="0"/>
              <a:t>eaten</a:t>
            </a:r>
            <a:r>
              <a:rPr lang="es-AR" altLang="es-MX" b="1" dirty="0" smtClean="0"/>
              <a:t> / </a:t>
            </a:r>
            <a:r>
              <a:rPr lang="es-AR" altLang="es-MX" b="1" dirty="0" err="1" smtClean="0"/>
              <a:t>eats</a:t>
            </a:r>
            <a:r>
              <a:rPr lang="es-AR" altLang="es-MX" b="1" dirty="0" smtClean="0"/>
              <a:t> </a:t>
            </a:r>
            <a:r>
              <a:rPr lang="es-AR" altLang="es-MX" dirty="0" err="1" smtClean="0"/>
              <a:t>by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millions</a:t>
            </a:r>
            <a:r>
              <a:rPr lang="es-AR" altLang="es-MX" dirty="0" smtClean="0"/>
              <a:t> of </a:t>
            </a:r>
            <a:r>
              <a:rPr lang="es-AR" altLang="es-MX" dirty="0" err="1" smtClean="0"/>
              <a:t>people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all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over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the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world</a:t>
            </a:r>
            <a:r>
              <a:rPr lang="es-AR" altLang="es-MX" dirty="0" smtClean="0"/>
              <a:t>.</a:t>
            </a:r>
            <a:endParaRPr lang="es-ES" altLang="es-MX" dirty="0" smtClean="0"/>
          </a:p>
        </p:txBody>
      </p:sp>
      <p:pic>
        <p:nvPicPr>
          <p:cNvPr id="45065" name="Picture 9" descr="jd09009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5364" y="444136"/>
            <a:ext cx="1155963" cy="1031967"/>
          </a:xfrm>
        </p:spPr>
      </p:pic>
    </p:spTree>
    <p:extLst>
      <p:ext uri="{BB962C8B-B14F-4D97-AF65-F5344CB8AC3E}">
        <p14:creationId xmlns:p14="http://schemas.microsoft.com/office/powerpoint/2010/main" val="741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2495006" y="0"/>
            <a:ext cx="5408023" cy="1844675"/>
          </a:xfrm>
        </p:spPr>
        <p:txBody>
          <a:bodyPr/>
          <a:lstStyle/>
          <a:p>
            <a:pPr eaLnBrk="1" hangingPunct="1">
              <a:defRPr/>
            </a:pPr>
            <a:r>
              <a:rPr lang="es-AR" sz="3200" dirty="0" err="1" smtClean="0"/>
              <a:t>Check</a:t>
            </a:r>
            <a:r>
              <a:rPr lang="es-AR" sz="3200" dirty="0" smtClean="0"/>
              <a:t> </a:t>
            </a:r>
            <a:r>
              <a:rPr lang="es-AR" sz="3200" dirty="0" err="1" smtClean="0"/>
              <a:t>your</a:t>
            </a:r>
            <a:r>
              <a:rPr lang="es-AR" sz="3200" dirty="0" smtClean="0"/>
              <a:t> </a:t>
            </a:r>
            <a:r>
              <a:rPr lang="es-AR" sz="3200" dirty="0" err="1" smtClean="0"/>
              <a:t>answers</a:t>
            </a:r>
            <a:r>
              <a:rPr lang="es-AR" sz="3200" dirty="0" smtClean="0"/>
              <a:t>…</a:t>
            </a:r>
            <a:endParaRPr lang="es-ES" sz="3200" dirty="0" smtClean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8229600" cy="33115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s-AR" altLang="es-MX" dirty="0" smtClean="0"/>
              <a:t>In </a:t>
            </a:r>
            <a:r>
              <a:rPr lang="es-AR" altLang="es-MX" dirty="0" err="1" smtClean="0"/>
              <a:t>the</a:t>
            </a:r>
            <a:r>
              <a:rPr lang="es-AR" altLang="es-MX" dirty="0" smtClean="0"/>
              <a:t> 16th </a:t>
            </a:r>
            <a:r>
              <a:rPr lang="es-AR" altLang="es-MX" dirty="0" err="1" smtClean="0"/>
              <a:t>century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the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Spanish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explorer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Hernan</a:t>
            </a:r>
            <a:r>
              <a:rPr lang="es-AR" altLang="es-MX" dirty="0" smtClean="0"/>
              <a:t> Cortés (</a:t>
            </a:r>
            <a:r>
              <a:rPr lang="es-AR" altLang="es-MX" dirty="0" smtClean="0">
                <a:solidFill>
                  <a:schemeClr val="accent2">
                    <a:lumMod val="75000"/>
                  </a:schemeClr>
                </a:solidFill>
              </a:rPr>
              <a:t>1)</a:t>
            </a:r>
            <a:r>
              <a:rPr lang="es-AR" altLang="es-MX" b="1" dirty="0" err="1" smtClean="0">
                <a:solidFill>
                  <a:schemeClr val="accent2">
                    <a:lumMod val="75000"/>
                  </a:schemeClr>
                </a:solidFill>
              </a:rPr>
              <a:t>travelled</a:t>
            </a:r>
            <a:r>
              <a:rPr lang="es-AR" altLang="es-MX" b="1" dirty="0" smtClean="0"/>
              <a:t> / </a:t>
            </a:r>
            <a:r>
              <a:rPr lang="es-AR" altLang="es-MX" b="1" dirty="0" err="1" smtClean="0"/>
              <a:t>was</a:t>
            </a:r>
            <a:r>
              <a:rPr lang="es-AR" altLang="es-MX" b="1" dirty="0" smtClean="0"/>
              <a:t> </a:t>
            </a:r>
            <a:r>
              <a:rPr lang="es-AR" altLang="es-MX" b="1" dirty="0" err="1" smtClean="0"/>
              <a:t>travelled</a:t>
            </a:r>
            <a:r>
              <a:rPr lang="es-AR" altLang="es-MX" b="1" dirty="0" smtClean="0"/>
              <a:t> </a:t>
            </a:r>
            <a:r>
              <a:rPr lang="es-AR" altLang="es-MX" dirty="0" smtClean="0"/>
              <a:t>to South </a:t>
            </a:r>
            <a:r>
              <a:rPr lang="es-AR" altLang="es-MX" dirty="0" err="1" smtClean="0"/>
              <a:t>America</a:t>
            </a:r>
            <a:r>
              <a:rPr lang="es-AR" altLang="es-MX" dirty="0" smtClean="0"/>
              <a:t>. </a:t>
            </a:r>
            <a:r>
              <a:rPr lang="es-AR" altLang="es-MX" dirty="0" err="1" smtClean="0"/>
              <a:t>There</a:t>
            </a:r>
            <a:r>
              <a:rPr lang="es-AR" altLang="es-MX" dirty="0" smtClean="0"/>
              <a:t> he </a:t>
            </a:r>
            <a:r>
              <a:rPr lang="es-AR" altLang="es-MX" dirty="0" err="1" smtClean="0"/>
              <a:t>met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the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Aztecs</a:t>
            </a:r>
            <a:r>
              <a:rPr lang="es-AR" altLang="es-MX" dirty="0" smtClean="0"/>
              <a:t> and he (</a:t>
            </a:r>
            <a:r>
              <a:rPr lang="es-AR" altLang="es-MX" dirty="0" smtClean="0">
                <a:solidFill>
                  <a:schemeClr val="accent2">
                    <a:lumMod val="75000"/>
                  </a:schemeClr>
                </a:solidFill>
              </a:rPr>
              <a:t>2)</a:t>
            </a:r>
            <a:r>
              <a:rPr lang="es-AR" altLang="es-MX" b="1" dirty="0" err="1" smtClean="0">
                <a:solidFill>
                  <a:schemeClr val="accent2">
                    <a:lumMod val="75000"/>
                  </a:schemeClr>
                </a:solidFill>
              </a:rPr>
              <a:t>was</a:t>
            </a:r>
            <a:r>
              <a:rPr lang="es-AR" altLang="es-MX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b="1" dirty="0" err="1" smtClean="0">
                <a:solidFill>
                  <a:schemeClr val="accent2">
                    <a:lumMod val="75000"/>
                  </a:schemeClr>
                </a:solidFill>
              </a:rPr>
              <a:t>served</a:t>
            </a:r>
            <a:r>
              <a:rPr lang="es-AR" altLang="es-MX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b="1" dirty="0" smtClean="0"/>
              <a:t>/ </a:t>
            </a:r>
            <a:r>
              <a:rPr lang="es-AR" altLang="es-MX" b="1" dirty="0" err="1" smtClean="0"/>
              <a:t>served</a:t>
            </a:r>
            <a:r>
              <a:rPr lang="es-AR" altLang="es-MX" b="1" dirty="0" smtClean="0"/>
              <a:t> </a:t>
            </a:r>
            <a:r>
              <a:rPr lang="es-AR" altLang="es-MX" dirty="0" smtClean="0"/>
              <a:t>a </a:t>
            </a:r>
            <a:r>
              <a:rPr lang="es-AR" altLang="es-MX" dirty="0" err="1" smtClean="0"/>
              <a:t>drink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called</a:t>
            </a:r>
            <a:r>
              <a:rPr lang="es-AR" altLang="es-MX" dirty="0" smtClean="0"/>
              <a:t> “</a:t>
            </a:r>
            <a:r>
              <a:rPr lang="es-AR" altLang="es-MX" dirty="0" err="1" smtClean="0"/>
              <a:t>xocoalt</a:t>
            </a:r>
            <a:r>
              <a:rPr lang="es-AR" altLang="es-MX" dirty="0" smtClean="0"/>
              <a:t>” </a:t>
            </a:r>
            <a:r>
              <a:rPr lang="es-AR" altLang="es-MX" dirty="0" err="1" smtClean="0"/>
              <a:t>by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them</a:t>
            </a:r>
            <a:r>
              <a:rPr lang="es-AR" altLang="es-MX" dirty="0" smtClean="0"/>
              <a:t>. </a:t>
            </a:r>
            <a:r>
              <a:rPr lang="es-AR" altLang="es-MX" dirty="0" err="1" smtClean="0"/>
              <a:t>Xocoalt</a:t>
            </a:r>
            <a:r>
              <a:rPr lang="es-AR" altLang="es-MX" dirty="0" smtClean="0"/>
              <a:t> (</a:t>
            </a:r>
            <a:r>
              <a:rPr lang="es-AR" altLang="es-MX" dirty="0" smtClean="0">
                <a:solidFill>
                  <a:schemeClr val="accent2">
                    <a:lumMod val="75000"/>
                  </a:schemeClr>
                </a:solidFill>
              </a:rPr>
              <a:t>3)</a:t>
            </a:r>
            <a:r>
              <a:rPr lang="es-AR" altLang="es-MX" b="1" dirty="0" err="1" smtClean="0">
                <a:solidFill>
                  <a:schemeClr val="accent2">
                    <a:lumMod val="75000"/>
                  </a:schemeClr>
                </a:solidFill>
              </a:rPr>
              <a:t>was</a:t>
            </a:r>
            <a:r>
              <a:rPr lang="es-AR" altLang="es-MX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b="1" dirty="0" err="1" smtClean="0">
                <a:solidFill>
                  <a:schemeClr val="accent2">
                    <a:lumMod val="75000"/>
                  </a:schemeClr>
                </a:solidFill>
              </a:rPr>
              <a:t>made</a:t>
            </a:r>
            <a:r>
              <a:rPr lang="es-AR" altLang="es-MX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b="1" dirty="0" smtClean="0"/>
              <a:t>/ </a:t>
            </a:r>
            <a:r>
              <a:rPr lang="es-AR" altLang="es-MX" b="1" dirty="0" err="1" smtClean="0"/>
              <a:t>made</a:t>
            </a:r>
            <a:r>
              <a:rPr lang="es-AR" altLang="es-MX" b="1" dirty="0" smtClean="0"/>
              <a:t> </a:t>
            </a:r>
            <a:r>
              <a:rPr lang="es-AR" altLang="es-MX" dirty="0" err="1" smtClean="0"/>
              <a:t>from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cocoa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beans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which</a:t>
            </a:r>
            <a:r>
              <a:rPr lang="es-AR" altLang="es-MX" dirty="0" smtClean="0"/>
              <a:t> (4)</a:t>
            </a:r>
            <a:r>
              <a:rPr lang="es-AR" altLang="es-MX" b="1" dirty="0" err="1" smtClean="0">
                <a:solidFill>
                  <a:schemeClr val="accent2">
                    <a:lumMod val="75000"/>
                  </a:schemeClr>
                </a:solidFill>
              </a:rPr>
              <a:t>grow</a:t>
            </a:r>
            <a:r>
              <a:rPr lang="es-AR" altLang="es-MX" b="1" dirty="0" smtClean="0"/>
              <a:t> / are </a:t>
            </a:r>
            <a:r>
              <a:rPr lang="es-AR" altLang="es-MX" b="1" dirty="0" err="1" smtClean="0"/>
              <a:t>grown</a:t>
            </a:r>
            <a:r>
              <a:rPr lang="es-AR" altLang="es-MX" b="1" dirty="0" smtClean="0"/>
              <a:t> </a:t>
            </a:r>
            <a:r>
              <a:rPr lang="es-AR" altLang="es-MX" dirty="0" err="1" smtClean="0"/>
              <a:t>on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cocoa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trees</a:t>
            </a:r>
            <a:r>
              <a:rPr lang="es-AR" altLang="es-MX" dirty="0" smtClean="0"/>
              <a:t>. Cortés (5)</a:t>
            </a:r>
            <a:r>
              <a:rPr lang="es-AR" altLang="es-MX" b="1" dirty="0" err="1" smtClean="0">
                <a:solidFill>
                  <a:schemeClr val="accent2">
                    <a:lumMod val="75000"/>
                  </a:schemeClr>
                </a:solidFill>
              </a:rPr>
              <a:t>took</a:t>
            </a:r>
            <a:r>
              <a:rPr lang="es-AR" altLang="es-MX" b="1" dirty="0" smtClean="0"/>
              <a:t> / </a:t>
            </a:r>
            <a:r>
              <a:rPr lang="es-AR" altLang="es-MX" b="1" dirty="0" err="1" smtClean="0"/>
              <a:t>was</a:t>
            </a:r>
            <a:r>
              <a:rPr lang="es-AR" altLang="es-MX" b="1" dirty="0" smtClean="0"/>
              <a:t> </a:t>
            </a:r>
            <a:r>
              <a:rPr lang="es-AR" altLang="es-MX" b="1" dirty="0" err="1" smtClean="0"/>
              <a:t>taken</a:t>
            </a:r>
            <a:r>
              <a:rPr lang="es-AR" altLang="es-MX" b="1" dirty="0" smtClean="0"/>
              <a:t> </a:t>
            </a:r>
            <a:r>
              <a:rPr lang="es-AR" altLang="es-MX" dirty="0" err="1" smtClean="0"/>
              <a:t>some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beans</a:t>
            </a:r>
            <a:r>
              <a:rPr lang="es-AR" altLang="es-MX" dirty="0" smtClean="0"/>
              <a:t> to </a:t>
            </a:r>
            <a:r>
              <a:rPr lang="es-AR" altLang="es-MX" dirty="0" err="1" smtClean="0"/>
              <a:t>Spain</a:t>
            </a:r>
            <a:r>
              <a:rPr lang="es-AR" altLang="es-MX" dirty="0" smtClean="0"/>
              <a:t>, </a:t>
            </a:r>
            <a:r>
              <a:rPr lang="es-AR" altLang="es-MX" dirty="0" err="1" smtClean="0"/>
              <a:t>where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sugar</a:t>
            </a:r>
            <a:r>
              <a:rPr lang="es-AR" altLang="es-MX" dirty="0" smtClean="0"/>
              <a:t> (</a:t>
            </a:r>
            <a:r>
              <a:rPr lang="es-AR" altLang="es-MX" dirty="0" smtClean="0">
                <a:solidFill>
                  <a:schemeClr val="accent2">
                    <a:lumMod val="75000"/>
                  </a:schemeClr>
                </a:solidFill>
              </a:rPr>
              <a:t>6)</a:t>
            </a:r>
            <a:r>
              <a:rPr lang="es-AR" altLang="es-MX" b="1" dirty="0" err="1" smtClean="0">
                <a:solidFill>
                  <a:schemeClr val="accent2">
                    <a:lumMod val="75000"/>
                  </a:schemeClr>
                </a:solidFill>
              </a:rPr>
              <a:t>was</a:t>
            </a:r>
            <a:r>
              <a:rPr lang="es-AR" altLang="es-MX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b="1" dirty="0" err="1" smtClean="0">
                <a:solidFill>
                  <a:schemeClr val="accent2">
                    <a:lumMod val="75000"/>
                  </a:schemeClr>
                </a:solidFill>
              </a:rPr>
              <a:t>added</a:t>
            </a:r>
            <a:r>
              <a:rPr lang="es-AR" altLang="es-MX" b="1" dirty="0" smtClean="0"/>
              <a:t> / </a:t>
            </a:r>
            <a:r>
              <a:rPr lang="es-AR" altLang="es-MX" b="1" dirty="0" err="1" smtClean="0"/>
              <a:t>added</a:t>
            </a:r>
            <a:r>
              <a:rPr lang="es-AR" altLang="es-MX" b="1" dirty="0" smtClean="0"/>
              <a:t>. </a:t>
            </a:r>
            <a:r>
              <a:rPr lang="es-AR" altLang="es-MX" dirty="0" err="1" smtClean="0"/>
              <a:t>The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first</a:t>
            </a:r>
            <a:r>
              <a:rPr lang="es-AR" altLang="es-MX" dirty="0" smtClean="0"/>
              <a:t> chocolate </a:t>
            </a:r>
            <a:r>
              <a:rPr lang="es-AR" altLang="es-MX" dirty="0" err="1" smtClean="0"/>
              <a:t>bars</a:t>
            </a:r>
            <a:r>
              <a:rPr lang="es-AR" altLang="es-MX" dirty="0" smtClean="0"/>
              <a:t> (7)</a:t>
            </a:r>
            <a:r>
              <a:rPr lang="es-AR" altLang="es-MX" b="1" dirty="0" err="1" smtClean="0"/>
              <a:t>produced</a:t>
            </a:r>
            <a:r>
              <a:rPr lang="es-AR" altLang="es-MX" b="1" dirty="0" smtClean="0"/>
              <a:t> / </a:t>
            </a:r>
            <a:r>
              <a:rPr lang="es-AR" altLang="es-MX" b="1" dirty="0" err="1" smtClean="0">
                <a:solidFill>
                  <a:schemeClr val="accent2">
                    <a:lumMod val="75000"/>
                  </a:schemeClr>
                </a:solidFill>
              </a:rPr>
              <a:t>were</a:t>
            </a:r>
            <a:r>
              <a:rPr lang="es-AR" altLang="es-MX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b="1" dirty="0" err="1" smtClean="0">
                <a:solidFill>
                  <a:schemeClr val="accent2">
                    <a:lumMod val="75000"/>
                  </a:schemeClr>
                </a:solidFill>
              </a:rPr>
              <a:t>produced</a:t>
            </a:r>
            <a:r>
              <a:rPr lang="es-AR" altLang="es-MX" b="1" dirty="0" smtClean="0"/>
              <a:t> </a:t>
            </a:r>
            <a:r>
              <a:rPr lang="es-AR" altLang="es-MX" dirty="0" err="1" smtClean="0"/>
              <a:t>many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years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later</a:t>
            </a:r>
            <a:r>
              <a:rPr lang="es-AR" altLang="es-MX" dirty="0" smtClean="0"/>
              <a:t>. </a:t>
            </a:r>
            <a:r>
              <a:rPr lang="es-AR" altLang="es-MX" dirty="0" err="1" smtClean="0"/>
              <a:t>Today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everyone</a:t>
            </a:r>
            <a:r>
              <a:rPr lang="es-AR" altLang="es-MX" dirty="0" smtClean="0"/>
              <a:t> (8</a:t>
            </a:r>
            <a:r>
              <a:rPr lang="es-AR" altLang="es-MX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s-AR" altLang="es-MX" b="1" dirty="0" err="1" smtClean="0">
                <a:solidFill>
                  <a:schemeClr val="accent2">
                    <a:lumMod val="75000"/>
                  </a:schemeClr>
                </a:solidFill>
              </a:rPr>
              <a:t>loves</a:t>
            </a:r>
            <a:r>
              <a:rPr lang="es-AR" altLang="es-MX" b="1" dirty="0" smtClean="0"/>
              <a:t> / </a:t>
            </a:r>
            <a:r>
              <a:rPr lang="es-AR" altLang="es-MX" b="1" dirty="0" err="1" smtClean="0"/>
              <a:t>is</a:t>
            </a:r>
            <a:r>
              <a:rPr lang="es-AR" altLang="es-MX" b="1" dirty="0" smtClean="0"/>
              <a:t> </a:t>
            </a:r>
            <a:r>
              <a:rPr lang="es-AR" altLang="es-MX" b="1" dirty="0" err="1" smtClean="0"/>
              <a:t>loved</a:t>
            </a:r>
            <a:r>
              <a:rPr lang="es-AR" altLang="es-MX" b="1" dirty="0" smtClean="0"/>
              <a:t> </a:t>
            </a:r>
            <a:r>
              <a:rPr lang="es-AR" altLang="es-MX" dirty="0" smtClean="0"/>
              <a:t>chocolate. </a:t>
            </a:r>
            <a:r>
              <a:rPr lang="es-AR" altLang="es-MX" dirty="0" err="1" smtClean="0"/>
              <a:t>It</a:t>
            </a:r>
            <a:r>
              <a:rPr lang="es-AR" altLang="es-MX" dirty="0" smtClean="0"/>
              <a:t> (9)</a:t>
            </a:r>
            <a:r>
              <a:rPr lang="es-AR" altLang="es-MX" b="1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es-AR" altLang="es-MX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b="1" dirty="0" err="1" smtClean="0">
                <a:solidFill>
                  <a:schemeClr val="accent2">
                    <a:lumMod val="75000"/>
                  </a:schemeClr>
                </a:solidFill>
              </a:rPr>
              <a:t>eaten</a:t>
            </a:r>
            <a:r>
              <a:rPr lang="es-AR" altLang="es-MX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b="1" dirty="0" smtClean="0"/>
              <a:t>/ </a:t>
            </a:r>
            <a:r>
              <a:rPr lang="es-AR" altLang="es-MX" b="1" dirty="0" err="1" smtClean="0"/>
              <a:t>eats</a:t>
            </a:r>
            <a:r>
              <a:rPr lang="es-AR" altLang="es-MX" b="1" dirty="0" smtClean="0"/>
              <a:t> </a:t>
            </a:r>
            <a:r>
              <a:rPr lang="es-AR" altLang="es-MX" dirty="0" err="1" smtClean="0"/>
              <a:t>by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millions</a:t>
            </a:r>
            <a:r>
              <a:rPr lang="es-AR" altLang="es-MX" dirty="0" smtClean="0"/>
              <a:t> of </a:t>
            </a:r>
            <a:r>
              <a:rPr lang="es-AR" altLang="es-MX" dirty="0" err="1" smtClean="0"/>
              <a:t>people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all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over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the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world</a:t>
            </a:r>
            <a:r>
              <a:rPr lang="es-AR" altLang="es-MX" dirty="0" smtClean="0"/>
              <a:t>.</a:t>
            </a:r>
            <a:endParaRPr lang="es-ES" altLang="es-MX" dirty="0" smtClean="0"/>
          </a:p>
        </p:txBody>
      </p:sp>
      <p:pic>
        <p:nvPicPr>
          <p:cNvPr id="45065" name="Picture 9" descr="jd09009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5364" y="444136"/>
            <a:ext cx="1155963" cy="1031967"/>
          </a:xfrm>
        </p:spPr>
      </p:pic>
    </p:spTree>
    <p:extLst>
      <p:ext uri="{BB962C8B-B14F-4D97-AF65-F5344CB8AC3E}">
        <p14:creationId xmlns:p14="http://schemas.microsoft.com/office/powerpoint/2010/main" val="35678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44583" y="1567861"/>
            <a:ext cx="8229600" cy="476476"/>
          </a:xfrm>
        </p:spPr>
        <p:txBody>
          <a:bodyPr>
            <a:noAutofit/>
          </a:bodyPr>
          <a:lstStyle/>
          <a:p>
            <a:r>
              <a:rPr lang="es-MX" sz="2800" b="1" dirty="0" smtClean="0"/>
              <a:t>Referencia bibliográfica, </a:t>
            </a:r>
            <a:r>
              <a:rPr lang="es-MX" sz="2800" b="1" dirty="0" err="1" smtClean="0"/>
              <a:t>infográficas</a:t>
            </a:r>
            <a:r>
              <a:rPr lang="es-MX" sz="2800" b="1" dirty="0" smtClean="0"/>
              <a:t> y/o </a:t>
            </a:r>
            <a:r>
              <a:rPr lang="es-MX" sz="2800" b="1" dirty="0" err="1" smtClean="0"/>
              <a:t>cibergráficas</a:t>
            </a:r>
            <a:r>
              <a:rPr lang="es-MX" sz="2800" b="1" dirty="0" smtClean="0"/>
              <a:t> </a:t>
            </a:r>
            <a:endParaRPr lang="es-MX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28650" y="3344091"/>
            <a:ext cx="7886700" cy="2832872"/>
          </a:xfrm>
        </p:spPr>
        <p:txBody>
          <a:bodyPr/>
          <a:lstStyle/>
          <a:p>
            <a:r>
              <a:rPr lang="en-US" dirty="0" err="1" smtClean="0"/>
              <a:t>Mitchel</a:t>
            </a:r>
            <a:r>
              <a:rPr lang="en-US" dirty="0" smtClean="0"/>
              <a:t>, H. Q. (2006). </a:t>
            </a:r>
            <a:r>
              <a:rPr lang="en-US" i="1" dirty="0" smtClean="0"/>
              <a:t>Top grammar elementary 2.</a:t>
            </a:r>
            <a:r>
              <a:rPr lang="en-US" dirty="0" smtClean="0"/>
              <a:t> </a:t>
            </a:r>
            <a:r>
              <a:rPr lang="es-ES" dirty="0" smtClean="0"/>
              <a:t>UK: MM </a:t>
            </a:r>
            <a:r>
              <a:rPr lang="es-ES" dirty="0" err="1" smtClean="0"/>
              <a:t>publications</a:t>
            </a:r>
            <a:r>
              <a:rPr lang="es-ES" dirty="0" smtClean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954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4353"/>
            <a:ext cx="8229600" cy="3448276"/>
          </a:xfrm>
        </p:spPr>
        <p:txBody>
          <a:bodyPr>
            <a:noAutofit/>
          </a:bodyPr>
          <a:lstStyle/>
          <a:p>
            <a:r>
              <a:rPr lang="es-MX" sz="2800" dirty="0" smtClean="0"/>
              <a:t>Resumen (</a:t>
            </a:r>
            <a:r>
              <a:rPr lang="es-MX" sz="2800" dirty="0" err="1" smtClean="0"/>
              <a:t>abstract</a:t>
            </a:r>
            <a:r>
              <a:rPr lang="es-MX" sz="2800" dirty="0" smtClean="0"/>
              <a:t>)</a:t>
            </a:r>
            <a:br>
              <a:rPr lang="es-MX" sz="2800" dirty="0" smtClean="0"/>
            </a:br>
            <a:r>
              <a:rPr lang="es-AR" sz="2800" dirty="0" err="1"/>
              <a:t>When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action</a:t>
            </a:r>
            <a:r>
              <a:rPr lang="es-AR" sz="2800" dirty="0"/>
              <a:t> </a:t>
            </a:r>
            <a:r>
              <a:rPr lang="es-AR" sz="2800" dirty="0" err="1"/>
              <a:t>itself</a:t>
            </a:r>
            <a:r>
              <a:rPr lang="es-AR" sz="2800" dirty="0"/>
              <a:t> </a:t>
            </a:r>
            <a:r>
              <a:rPr lang="es-AR" sz="2800" dirty="0" err="1"/>
              <a:t>is</a:t>
            </a:r>
            <a:r>
              <a:rPr lang="es-AR" sz="2800" dirty="0"/>
              <a:t> more </a:t>
            </a:r>
            <a:r>
              <a:rPr lang="es-AR" sz="2800" dirty="0" err="1"/>
              <a:t>important</a:t>
            </a:r>
            <a:r>
              <a:rPr lang="es-AR" sz="2800" dirty="0"/>
              <a:t> </a:t>
            </a:r>
            <a:r>
              <a:rPr lang="es-AR" sz="2800" dirty="0" err="1"/>
              <a:t>than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person</a:t>
            </a:r>
            <a:r>
              <a:rPr lang="es-AR" sz="2800" dirty="0"/>
              <a:t> </a:t>
            </a:r>
            <a:r>
              <a:rPr lang="es-AR" sz="2800" dirty="0" err="1"/>
              <a:t>who</a:t>
            </a:r>
            <a:r>
              <a:rPr lang="es-AR" sz="2800" dirty="0"/>
              <a:t> </a:t>
            </a:r>
            <a:r>
              <a:rPr lang="es-AR" sz="2800" dirty="0" err="1"/>
              <a:t>carries</a:t>
            </a:r>
            <a:r>
              <a:rPr lang="es-AR" sz="2800" dirty="0"/>
              <a:t> </a:t>
            </a:r>
            <a:r>
              <a:rPr lang="es-AR" sz="2800" dirty="0" err="1"/>
              <a:t>it</a:t>
            </a:r>
            <a:r>
              <a:rPr lang="es-AR" sz="2800" dirty="0"/>
              <a:t> </a:t>
            </a:r>
            <a:r>
              <a:rPr lang="es-AR" sz="2800" dirty="0" err="1" smtClean="0"/>
              <a:t>out</a:t>
            </a:r>
            <a:r>
              <a:rPr lang="es-AR" sz="2800" dirty="0" smtClean="0"/>
              <a:t>; w</a:t>
            </a:r>
            <a:r>
              <a:rPr lang="es-MX" sz="2800" dirty="0" smtClean="0"/>
              <a:t>e </a:t>
            </a:r>
            <a:r>
              <a:rPr lang="es-MX" sz="2800" dirty="0" err="1" smtClean="0"/>
              <a:t>have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possibility</a:t>
            </a:r>
            <a:r>
              <a:rPr lang="es-MX" sz="2800" dirty="0" smtClean="0"/>
              <a:t> to use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passive</a:t>
            </a:r>
            <a:r>
              <a:rPr lang="es-MX" sz="2800" dirty="0" smtClean="0"/>
              <a:t> </a:t>
            </a:r>
            <a:r>
              <a:rPr lang="es-MX" sz="2800" dirty="0" err="1" smtClean="0"/>
              <a:t>voice</a:t>
            </a:r>
            <a:r>
              <a:rPr lang="es-MX" sz="2800" dirty="0" smtClean="0"/>
              <a:t>. </a:t>
            </a:r>
            <a:r>
              <a:rPr lang="es-MX" sz="2800" dirty="0" err="1" smtClean="0"/>
              <a:t>It</a:t>
            </a:r>
            <a:r>
              <a:rPr lang="es-MX" sz="2800" dirty="0" smtClean="0"/>
              <a:t> </a:t>
            </a:r>
            <a:r>
              <a:rPr lang="es-MX" sz="2800" dirty="0" err="1" smtClean="0"/>
              <a:t>could</a:t>
            </a:r>
            <a:r>
              <a:rPr lang="es-MX" sz="2800" dirty="0" smtClean="0"/>
              <a:t> be use in </a:t>
            </a:r>
            <a:r>
              <a:rPr lang="es-MX" sz="2800" dirty="0" err="1" smtClean="0"/>
              <a:t>any</a:t>
            </a:r>
            <a:r>
              <a:rPr lang="es-MX" sz="2800" dirty="0" smtClean="0"/>
              <a:t> </a:t>
            </a:r>
            <a:r>
              <a:rPr lang="es-MX" sz="2800" dirty="0" err="1" smtClean="0"/>
              <a:t>verb</a:t>
            </a:r>
            <a:r>
              <a:rPr lang="es-MX" sz="2800" dirty="0" smtClean="0"/>
              <a:t> tense as </a:t>
            </a:r>
            <a:r>
              <a:rPr lang="es-MX" sz="2800" dirty="0" err="1" smtClean="0"/>
              <a:t>needed</a:t>
            </a:r>
            <a:r>
              <a:rPr lang="es-MX" sz="2800" dirty="0" smtClean="0"/>
              <a:t>.</a:t>
            </a:r>
            <a:endParaRPr lang="es-MX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39486" y="4800600"/>
            <a:ext cx="871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Palabras clave (</a:t>
            </a:r>
            <a:r>
              <a:rPr lang="es-MX" dirty="0" err="1" smtClean="0"/>
              <a:t>keywords</a:t>
            </a:r>
            <a:r>
              <a:rPr lang="es-MX" dirty="0" smtClean="0"/>
              <a:t>): </a:t>
            </a:r>
            <a:r>
              <a:rPr lang="es-MX" u="sng" dirty="0" err="1" smtClean="0"/>
              <a:t>action</a:t>
            </a:r>
            <a:r>
              <a:rPr lang="es-MX" u="sng" dirty="0" smtClean="0"/>
              <a:t>, </a:t>
            </a:r>
            <a:r>
              <a:rPr lang="es-MX" u="sng" dirty="0" err="1" smtClean="0"/>
              <a:t>passive</a:t>
            </a:r>
            <a:r>
              <a:rPr lang="es-MX" u="sng" dirty="0" smtClean="0"/>
              <a:t> </a:t>
            </a:r>
            <a:r>
              <a:rPr lang="es-MX" u="sng" dirty="0" err="1" smtClean="0"/>
              <a:t>voice</a:t>
            </a:r>
            <a:r>
              <a:rPr lang="es-MX" u="sng" dirty="0" smtClean="0"/>
              <a:t>, </a:t>
            </a:r>
            <a:r>
              <a:rPr lang="es-MX" u="sng" dirty="0" err="1" smtClean="0"/>
              <a:t>verb</a:t>
            </a:r>
            <a:r>
              <a:rPr lang="es-MX" u="sng" dirty="0" smtClean="0"/>
              <a:t> tense.</a:t>
            </a:r>
            <a:endParaRPr lang="es-MX" u="sng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318181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Tema: </a:t>
            </a:r>
            <a:r>
              <a:rPr lang="es-MX" b="1" dirty="0" smtClean="0"/>
              <a:t>Enfatizar hechos</a:t>
            </a:r>
            <a:r>
              <a:rPr lang="es-MX" b="1" dirty="0" smtClean="0"/>
              <a:t>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96245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7591" y="2678021"/>
            <a:ext cx="78867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20000"/>
              </a:spcBef>
              <a:buFont typeface="Arial"/>
            </a:pPr>
            <a:r>
              <a:rPr lang="es-MX" sz="6600" b="1" dirty="0" err="1" smtClean="0">
                <a:solidFill>
                  <a:srgbClr val="54190A"/>
                </a:solidFill>
                <a:latin typeface="Helvetica"/>
                <a:ea typeface="+mn-ea"/>
                <a:cs typeface="Helvetica"/>
              </a:rPr>
              <a:t>Passive</a:t>
            </a:r>
            <a:r>
              <a:rPr lang="es-MX" sz="6600" b="1" dirty="0" smtClean="0">
                <a:solidFill>
                  <a:srgbClr val="54190A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s-MX" sz="6600" b="1" dirty="0" err="1" smtClean="0">
                <a:solidFill>
                  <a:srgbClr val="54190A"/>
                </a:solidFill>
                <a:latin typeface="Helvetica"/>
                <a:ea typeface="+mn-ea"/>
                <a:cs typeface="Helvetica"/>
              </a:rPr>
              <a:t>voice</a:t>
            </a:r>
            <a:r>
              <a:rPr lang="es-MX" sz="6600" b="1" dirty="0" smtClean="0">
                <a:solidFill>
                  <a:srgbClr val="54190A"/>
                </a:solidFill>
                <a:latin typeface="Helvetica"/>
                <a:ea typeface="+mn-ea"/>
                <a:cs typeface="Helvetica"/>
              </a:rPr>
              <a:t/>
            </a:r>
            <a:br>
              <a:rPr lang="es-MX" sz="6600" b="1" dirty="0" smtClean="0">
                <a:solidFill>
                  <a:srgbClr val="54190A"/>
                </a:solidFill>
                <a:latin typeface="Helvetica"/>
                <a:ea typeface="+mn-ea"/>
                <a:cs typeface="Helvetica"/>
              </a:rPr>
            </a:br>
            <a:r>
              <a:rPr lang="es-MX" sz="6600" b="1" dirty="0" err="1" smtClean="0">
                <a:solidFill>
                  <a:srgbClr val="54190A"/>
                </a:solidFill>
                <a:latin typeface="Helvetica"/>
                <a:ea typeface="+mn-ea"/>
                <a:cs typeface="Helvetica"/>
              </a:rPr>
              <a:t>Present</a:t>
            </a:r>
            <a:r>
              <a:rPr lang="es-MX" sz="6600" b="1" dirty="0" smtClean="0">
                <a:solidFill>
                  <a:srgbClr val="54190A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s-MX" sz="6600" b="1" dirty="0" smtClean="0">
                <a:solidFill>
                  <a:srgbClr val="54190A"/>
                </a:solidFill>
                <a:latin typeface="Helvetica"/>
                <a:ea typeface="+mn-ea"/>
                <a:cs typeface="Helvetica"/>
              </a:rPr>
              <a:t>tense</a:t>
            </a:r>
            <a:endParaRPr lang="es-MX" sz="6600" b="1" dirty="0">
              <a:solidFill>
                <a:srgbClr val="54190A"/>
              </a:solidFill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0290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1986" y="1481248"/>
            <a:ext cx="5635625" cy="17666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s-AR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Somebody</a:t>
            </a:r>
            <a:r>
              <a:rPr lang="es-A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AR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cleans</a:t>
            </a:r>
            <a:r>
              <a:rPr lang="es-A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AR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s-A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office </a:t>
            </a:r>
            <a:r>
              <a:rPr lang="es-AR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everyday</a:t>
            </a:r>
            <a:r>
              <a:rPr lang="es-A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s-E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913" y="4941888"/>
            <a:ext cx="6562725" cy="785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AR" altLang="es-MX" dirty="0" err="1" smtClean="0"/>
              <a:t>The</a:t>
            </a:r>
            <a:r>
              <a:rPr lang="es-AR" altLang="es-MX" dirty="0" smtClean="0"/>
              <a:t> office </a:t>
            </a:r>
            <a:r>
              <a:rPr lang="es-AR" altLang="es-MX" dirty="0" err="1" smtClean="0"/>
              <a:t>is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cleaned</a:t>
            </a:r>
            <a:r>
              <a:rPr lang="es-AR" altLang="es-MX" dirty="0" smtClean="0"/>
              <a:t> </a:t>
            </a:r>
            <a:r>
              <a:rPr lang="es-AR" altLang="es-MX" dirty="0" err="1" smtClean="0"/>
              <a:t>everyday</a:t>
            </a:r>
            <a:r>
              <a:rPr lang="es-AR" altLang="es-MX" dirty="0" smtClean="0"/>
              <a:t>.</a:t>
            </a:r>
            <a:endParaRPr lang="es-ES" altLang="es-MX" dirty="0" smtClean="0"/>
          </a:p>
        </p:txBody>
      </p:sp>
      <p:pic>
        <p:nvPicPr>
          <p:cNvPr id="6151" name="Picture 7" descr="j01953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2195513"/>
            <a:ext cx="2578100" cy="2592387"/>
          </a:xfrm>
        </p:spPr>
      </p:pic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442913" y="1240970"/>
            <a:ext cx="22955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s-MX" sz="36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Active Voice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6372225" y="4941888"/>
            <a:ext cx="25908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s-MX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Passive</a:t>
            </a:r>
            <a:r>
              <a:rPr lang="es-MX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MX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Voice</a:t>
            </a:r>
            <a:endParaRPr lang="es-MX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A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Now, take a look in this information…</a:t>
            </a:r>
            <a:endParaRPr lang="es-E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282" y="2487613"/>
            <a:ext cx="8362950" cy="604837"/>
          </a:xfrm>
        </p:spPr>
        <p:txBody>
          <a:bodyPr/>
          <a:lstStyle/>
          <a:p>
            <a:pPr eaLnBrk="1" hangingPunct="1">
              <a:defRPr/>
            </a:pPr>
            <a:r>
              <a:rPr lang="es-AR" dirty="0" smtClean="0"/>
              <a:t>Miguel de Cervantes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wrote</a:t>
            </a:r>
            <a:r>
              <a:rPr lang="es-AR" dirty="0" smtClean="0"/>
              <a:t> “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Quixote</a:t>
            </a:r>
            <a:r>
              <a:rPr lang="es-AR" dirty="0" smtClean="0"/>
              <a:t>”</a:t>
            </a:r>
          </a:p>
          <a:p>
            <a:pPr eaLnBrk="1" hangingPunct="1">
              <a:buFontTx/>
              <a:buNone/>
              <a:defRPr/>
            </a:pPr>
            <a:endParaRPr lang="es-ES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4652963"/>
            <a:ext cx="8075612" cy="1403350"/>
          </a:xfrm>
        </p:spPr>
        <p:txBody>
          <a:bodyPr/>
          <a:lstStyle/>
          <a:p>
            <a:pPr eaLnBrk="1" hangingPunct="1">
              <a:defRPr/>
            </a:pPr>
            <a:r>
              <a:rPr lang="es-AR" dirty="0" smtClean="0"/>
              <a:t>“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Quixote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”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written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dirty="0" err="1" smtClean="0"/>
              <a:t>by</a:t>
            </a:r>
            <a:r>
              <a:rPr lang="es-AR" dirty="0" smtClean="0"/>
              <a:t> Miguel de Cervantes</a:t>
            </a:r>
            <a:endParaRPr lang="es-ES" dirty="0" smtClean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011863" y="2420938"/>
            <a:ext cx="2520950" cy="6477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88225" y="4552951"/>
            <a:ext cx="2592388" cy="5762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cxnSp>
        <p:nvCxnSpPr>
          <p:cNvPr id="13319" name="AutoShape 7"/>
          <p:cNvCxnSpPr>
            <a:cxnSpLocks noChangeShapeType="1"/>
            <a:stCxn id="13318" idx="0"/>
            <a:endCxn id="13317" idx="2"/>
          </p:cNvCxnSpPr>
          <p:nvPr/>
        </p:nvCxnSpPr>
        <p:spPr bwMode="auto">
          <a:xfrm rot="-5400000">
            <a:off x="4042569" y="1323182"/>
            <a:ext cx="1455737" cy="5003800"/>
          </a:xfrm>
          <a:prstGeom prst="bentConnector3">
            <a:avLst>
              <a:gd name="adj1" fmla="val 4994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640513" y="1784350"/>
            <a:ext cx="980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Active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55650" y="4076700"/>
            <a:ext cx="11151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Passive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2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6" grpId="0" build="p"/>
      <p:bldP spid="13317" grpId="0" animBg="1"/>
      <p:bldP spid="13318" grpId="0" animBg="1"/>
      <p:bldP spid="13320" grpId="0"/>
      <p:bldP spid="133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1084" y="879475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s-A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s-A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A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passive</a:t>
            </a:r>
            <a:r>
              <a:rPr lang="es-A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A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es-A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s-E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55650" y="2205038"/>
            <a:ext cx="3240088" cy="28082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AR" altLang="es-MX" sz="2800" b="1" dirty="0" err="1"/>
              <a:t>Verb</a:t>
            </a:r>
            <a:r>
              <a:rPr lang="es-AR" altLang="es-MX" sz="2800" b="1" dirty="0"/>
              <a:t> to Be</a:t>
            </a:r>
          </a:p>
          <a:p>
            <a:pPr algn="ctr" eaLnBrk="1" hangingPunct="1"/>
            <a:r>
              <a:rPr lang="es-AR" altLang="es-MX" sz="2800" b="1" dirty="0"/>
              <a:t>(am / </a:t>
            </a:r>
            <a:r>
              <a:rPr lang="es-AR" altLang="es-MX" sz="2800" b="1" dirty="0" err="1"/>
              <a:t>is</a:t>
            </a:r>
            <a:r>
              <a:rPr lang="es-AR" altLang="es-MX" sz="2800" b="1" dirty="0"/>
              <a:t> / are / </a:t>
            </a:r>
          </a:p>
          <a:p>
            <a:pPr algn="ctr" eaLnBrk="1" hangingPunct="1"/>
            <a:r>
              <a:rPr lang="es-AR" altLang="es-MX" sz="2800" b="1" dirty="0" err="1"/>
              <a:t>was</a:t>
            </a:r>
            <a:r>
              <a:rPr lang="es-AR" altLang="es-MX" sz="2800" b="1" dirty="0"/>
              <a:t> / </a:t>
            </a:r>
            <a:r>
              <a:rPr lang="es-AR" altLang="es-MX" sz="2800" b="1" dirty="0" err="1"/>
              <a:t>were</a:t>
            </a:r>
            <a:r>
              <a:rPr lang="es-AR" altLang="es-MX" sz="2800" b="1" dirty="0"/>
              <a:t>)</a:t>
            </a:r>
            <a:endParaRPr lang="es-ES" altLang="es-MX" sz="2800" b="1" dirty="0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4284663" y="3141663"/>
            <a:ext cx="1006475" cy="1008062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500575" y="2241550"/>
            <a:ext cx="3240087" cy="28082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AR" altLang="es-MX" sz="2800" b="1" dirty="0" err="1">
                <a:solidFill>
                  <a:schemeClr val="bg1"/>
                </a:solidFill>
              </a:rPr>
              <a:t>Past</a:t>
            </a:r>
            <a:r>
              <a:rPr lang="es-AR" altLang="es-MX" sz="2800" b="1" dirty="0">
                <a:solidFill>
                  <a:schemeClr val="bg1"/>
                </a:solidFill>
              </a:rPr>
              <a:t> </a:t>
            </a:r>
            <a:r>
              <a:rPr lang="es-AR" altLang="es-MX" sz="2800" b="1" dirty="0" err="1">
                <a:solidFill>
                  <a:schemeClr val="bg1"/>
                </a:solidFill>
              </a:rPr>
              <a:t>Participle</a:t>
            </a:r>
            <a:r>
              <a:rPr lang="es-AR" altLang="es-MX" sz="28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s-AR" altLang="es-MX" sz="2800" b="1" dirty="0">
                <a:solidFill>
                  <a:schemeClr val="bg1"/>
                </a:solidFill>
              </a:rPr>
              <a:t>(</a:t>
            </a:r>
            <a:r>
              <a:rPr lang="es-AR" altLang="es-MX" sz="2800" b="1" dirty="0" err="1">
                <a:solidFill>
                  <a:schemeClr val="bg1"/>
                </a:solidFill>
              </a:rPr>
              <a:t>Cleaned</a:t>
            </a:r>
            <a:r>
              <a:rPr lang="es-AR" altLang="es-MX" sz="2800" b="1" dirty="0">
                <a:solidFill>
                  <a:schemeClr val="bg1"/>
                </a:solidFill>
              </a:rPr>
              <a:t> / </a:t>
            </a:r>
            <a:r>
              <a:rPr lang="es-AR" altLang="es-MX" sz="2800" b="1" dirty="0" err="1">
                <a:solidFill>
                  <a:schemeClr val="bg1"/>
                </a:solidFill>
              </a:rPr>
              <a:t>Built</a:t>
            </a:r>
            <a:r>
              <a:rPr lang="es-AR" altLang="es-MX" sz="28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s-AR" altLang="es-MX" sz="2800" b="1" dirty="0">
                <a:solidFill>
                  <a:schemeClr val="bg1"/>
                </a:solidFill>
              </a:rPr>
              <a:t>/</a:t>
            </a:r>
            <a:r>
              <a:rPr lang="es-AR" altLang="es-MX" sz="2800" b="1" dirty="0" err="1">
                <a:solidFill>
                  <a:schemeClr val="bg1"/>
                </a:solidFill>
              </a:rPr>
              <a:t>written</a:t>
            </a:r>
            <a:r>
              <a:rPr lang="es-AR" altLang="es-MX" sz="2800" b="1" dirty="0">
                <a:solidFill>
                  <a:schemeClr val="bg1"/>
                </a:solidFill>
              </a:rPr>
              <a:t>)</a:t>
            </a:r>
            <a:endParaRPr lang="es-ES" alt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0" grpId="0" animBg="1"/>
      <p:bldP spid="15371" grpId="0" animBg="1"/>
      <p:bldP spid="153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7438" y="346438"/>
            <a:ext cx="5148263" cy="622300"/>
          </a:xfrm>
        </p:spPr>
        <p:txBody>
          <a:bodyPr/>
          <a:lstStyle/>
          <a:p>
            <a:pPr eaLnBrk="1" hangingPunct="1">
              <a:defRPr/>
            </a:pPr>
            <a:r>
              <a:rPr lang="es-AR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es-A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passive</a:t>
            </a:r>
            <a:r>
              <a:rPr lang="es-A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is</a:t>
            </a:r>
            <a:r>
              <a:rPr lang="es-A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used</a:t>
            </a:r>
            <a:r>
              <a:rPr lang="es-A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es-E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35975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2400" dirty="0" err="1" smtClean="0"/>
              <a:t>When</a:t>
            </a:r>
            <a:r>
              <a:rPr lang="es-AR" sz="2400" dirty="0" smtClean="0"/>
              <a:t> </a:t>
            </a:r>
            <a:r>
              <a:rPr lang="es-AR" sz="2400" dirty="0" err="1" smtClean="0"/>
              <a:t>the</a:t>
            </a:r>
            <a:r>
              <a:rPr lang="es-AR" sz="2400" dirty="0" smtClean="0"/>
              <a:t> </a:t>
            </a:r>
            <a:r>
              <a:rPr lang="es-AR" sz="2400" dirty="0" err="1" smtClean="0"/>
              <a:t>person</a:t>
            </a:r>
            <a:r>
              <a:rPr lang="es-AR" sz="2400" dirty="0" smtClean="0"/>
              <a:t> </a:t>
            </a:r>
            <a:r>
              <a:rPr lang="es-AR" sz="2400" dirty="0" err="1" smtClean="0"/>
              <a:t>who</a:t>
            </a:r>
            <a:r>
              <a:rPr lang="es-AR" sz="2400" dirty="0" smtClean="0"/>
              <a:t> </a:t>
            </a:r>
            <a:r>
              <a:rPr lang="es-AR" sz="2400" dirty="0" err="1" smtClean="0"/>
              <a:t>carries</a:t>
            </a:r>
            <a:r>
              <a:rPr lang="es-AR" sz="2400" dirty="0" smtClean="0"/>
              <a:t> </a:t>
            </a:r>
            <a:r>
              <a:rPr lang="es-AR" sz="2400" dirty="0" err="1" smtClean="0"/>
              <a:t>out</a:t>
            </a:r>
            <a:r>
              <a:rPr lang="es-AR" sz="2400" dirty="0" smtClean="0"/>
              <a:t> </a:t>
            </a:r>
            <a:r>
              <a:rPr lang="es-AR" sz="2400" dirty="0" err="1" smtClean="0"/>
              <a:t>the</a:t>
            </a:r>
            <a:r>
              <a:rPr lang="es-AR" sz="2400" dirty="0" smtClean="0"/>
              <a:t> </a:t>
            </a:r>
            <a:r>
              <a:rPr lang="es-AR" sz="2400" dirty="0" err="1" smtClean="0"/>
              <a:t>action</a:t>
            </a:r>
            <a:r>
              <a:rPr lang="es-AR" sz="2400" dirty="0" smtClean="0"/>
              <a:t> </a:t>
            </a:r>
            <a:r>
              <a:rPr lang="es-AR" sz="2400" dirty="0" err="1" smtClean="0"/>
              <a:t>is</a:t>
            </a:r>
            <a:r>
              <a:rPr lang="es-AR" sz="2400" dirty="0" smtClean="0"/>
              <a:t> </a:t>
            </a:r>
            <a:r>
              <a:rPr lang="es-AR" sz="2400" dirty="0" err="1" smtClean="0"/>
              <a:t>unknown</a:t>
            </a:r>
            <a:r>
              <a:rPr lang="es-AR" sz="2400" dirty="0" smtClean="0"/>
              <a:t>, </a:t>
            </a:r>
            <a:r>
              <a:rPr lang="es-AR" sz="2400" dirty="0" err="1" smtClean="0"/>
              <a:t>unimportant</a:t>
            </a:r>
            <a:r>
              <a:rPr lang="es-AR" sz="2400" dirty="0" smtClean="0"/>
              <a:t> </a:t>
            </a:r>
            <a:r>
              <a:rPr lang="es-AR" sz="2400" dirty="0" err="1" smtClean="0"/>
              <a:t>or</a:t>
            </a:r>
            <a:r>
              <a:rPr lang="es-AR" sz="2400" dirty="0" smtClean="0"/>
              <a:t> </a:t>
            </a:r>
            <a:r>
              <a:rPr lang="es-AR" sz="2400" dirty="0" err="1" smtClean="0"/>
              <a:t>obvious</a:t>
            </a:r>
            <a:r>
              <a:rPr lang="es-AR" sz="2400" dirty="0" smtClean="0"/>
              <a:t> </a:t>
            </a:r>
            <a:r>
              <a:rPr lang="es-AR" sz="2400" dirty="0" err="1" smtClean="0"/>
              <a:t>from</a:t>
            </a:r>
            <a:r>
              <a:rPr lang="es-AR" sz="2400" dirty="0" smtClean="0"/>
              <a:t> </a:t>
            </a:r>
            <a:r>
              <a:rPr lang="es-AR" sz="2400" dirty="0" err="1" smtClean="0"/>
              <a:t>the</a:t>
            </a:r>
            <a:r>
              <a:rPr lang="es-AR" sz="2400" dirty="0" smtClean="0"/>
              <a:t> </a:t>
            </a:r>
            <a:r>
              <a:rPr lang="es-AR" sz="2400" dirty="0" err="1" smtClean="0"/>
              <a:t>context</a:t>
            </a:r>
            <a:r>
              <a:rPr lang="es-AR" sz="2400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AR" sz="2000" dirty="0" err="1" smtClean="0"/>
              <a:t>The</a:t>
            </a:r>
            <a:r>
              <a:rPr lang="es-AR" sz="2000" dirty="0" smtClean="0"/>
              <a:t> machine </a:t>
            </a:r>
            <a:r>
              <a:rPr lang="es-AR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AR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damaged</a:t>
            </a:r>
            <a:r>
              <a:rPr lang="es-AR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2000" dirty="0" smtClean="0"/>
              <a:t>(</a:t>
            </a:r>
            <a:r>
              <a:rPr lang="es-AR" sz="2000" dirty="0" err="1" smtClean="0"/>
              <a:t>We</a:t>
            </a:r>
            <a:r>
              <a:rPr lang="es-AR" sz="2000" dirty="0" smtClean="0"/>
              <a:t> </a:t>
            </a:r>
            <a:r>
              <a:rPr lang="es-AR" sz="2000" dirty="0" err="1" smtClean="0"/>
              <a:t>don’t</a:t>
            </a:r>
            <a:r>
              <a:rPr lang="es-AR" sz="2000" dirty="0" smtClean="0"/>
              <a:t> </a:t>
            </a:r>
            <a:r>
              <a:rPr lang="es-AR" sz="2000" dirty="0" err="1" smtClean="0"/>
              <a:t>know</a:t>
            </a:r>
            <a:r>
              <a:rPr lang="es-AR" sz="2000" dirty="0" smtClean="0"/>
              <a:t> </a:t>
            </a:r>
            <a:r>
              <a:rPr lang="es-AR" sz="2000" dirty="0" err="1" smtClean="0"/>
              <a:t>who</a:t>
            </a:r>
            <a:r>
              <a:rPr lang="es-AR" sz="2000" dirty="0" smtClean="0"/>
              <a:t> </a:t>
            </a:r>
            <a:r>
              <a:rPr lang="es-AR" sz="2000" dirty="0" err="1" smtClean="0"/>
              <a:t>damaged</a:t>
            </a:r>
            <a:r>
              <a:rPr lang="es-AR" sz="2000" dirty="0" smtClean="0"/>
              <a:t> </a:t>
            </a:r>
            <a:r>
              <a:rPr lang="es-AR" sz="2000" dirty="0" err="1" smtClean="0"/>
              <a:t>it</a:t>
            </a:r>
            <a:r>
              <a:rPr lang="es-AR" sz="20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AR" sz="2400" dirty="0" err="1" smtClean="0"/>
              <a:t>When</a:t>
            </a:r>
            <a:r>
              <a:rPr lang="es-AR" sz="2400" dirty="0" smtClean="0"/>
              <a:t> </a:t>
            </a:r>
            <a:r>
              <a:rPr lang="es-AR" sz="2400" dirty="0" err="1" smtClean="0"/>
              <a:t>the</a:t>
            </a:r>
            <a:r>
              <a:rPr lang="es-AR" sz="2400" dirty="0" smtClean="0"/>
              <a:t> </a:t>
            </a:r>
            <a:r>
              <a:rPr lang="es-AR" sz="2400" dirty="0" err="1" smtClean="0"/>
              <a:t>action</a:t>
            </a:r>
            <a:r>
              <a:rPr lang="es-AR" sz="2400" dirty="0" smtClean="0"/>
              <a:t> </a:t>
            </a:r>
            <a:r>
              <a:rPr lang="es-AR" sz="2400" dirty="0" err="1" smtClean="0"/>
              <a:t>itself</a:t>
            </a:r>
            <a:r>
              <a:rPr lang="es-AR" sz="2400" dirty="0" smtClean="0"/>
              <a:t> </a:t>
            </a:r>
            <a:r>
              <a:rPr lang="es-AR" sz="2400" dirty="0" err="1" smtClean="0"/>
              <a:t>is</a:t>
            </a:r>
            <a:r>
              <a:rPr lang="es-AR" sz="2400" dirty="0" smtClean="0"/>
              <a:t> more </a:t>
            </a:r>
            <a:r>
              <a:rPr lang="es-AR" sz="2400" dirty="0" err="1" smtClean="0"/>
              <a:t>important</a:t>
            </a:r>
            <a:r>
              <a:rPr lang="es-AR" sz="2400" dirty="0" smtClean="0"/>
              <a:t> </a:t>
            </a:r>
            <a:r>
              <a:rPr lang="es-AR" sz="2400" dirty="0" err="1" smtClean="0"/>
              <a:t>than</a:t>
            </a:r>
            <a:r>
              <a:rPr lang="es-AR" sz="2400" dirty="0" smtClean="0"/>
              <a:t> </a:t>
            </a:r>
            <a:r>
              <a:rPr lang="es-AR" sz="2400" dirty="0" err="1" smtClean="0"/>
              <a:t>the</a:t>
            </a:r>
            <a:r>
              <a:rPr lang="es-AR" sz="2400" dirty="0" smtClean="0"/>
              <a:t> </a:t>
            </a:r>
            <a:r>
              <a:rPr lang="es-AR" sz="2400" dirty="0" err="1" smtClean="0"/>
              <a:t>person</a:t>
            </a:r>
            <a:r>
              <a:rPr lang="es-AR" sz="2400" dirty="0" smtClean="0"/>
              <a:t> </a:t>
            </a:r>
            <a:r>
              <a:rPr lang="es-AR" sz="2400" dirty="0" err="1" smtClean="0"/>
              <a:t>who</a:t>
            </a:r>
            <a:r>
              <a:rPr lang="es-AR" sz="2400" dirty="0" smtClean="0"/>
              <a:t> </a:t>
            </a:r>
            <a:r>
              <a:rPr lang="es-AR" sz="2400" dirty="0" err="1" smtClean="0"/>
              <a:t>carries</a:t>
            </a:r>
            <a:r>
              <a:rPr lang="es-AR" sz="2400" dirty="0" smtClean="0"/>
              <a:t> </a:t>
            </a:r>
            <a:r>
              <a:rPr lang="es-AR" sz="2400" dirty="0" err="1" smtClean="0"/>
              <a:t>it</a:t>
            </a:r>
            <a:r>
              <a:rPr lang="es-AR" sz="2400" dirty="0" smtClean="0"/>
              <a:t> </a:t>
            </a:r>
            <a:r>
              <a:rPr lang="es-AR" sz="2400" dirty="0" err="1" smtClean="0"/>
              <a:t>out</a:t>
            </a:r>
            <a:r>
              <a:rPr lang="es-AR" sz="2400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AR" sz="2000" dirty="0" smtClean="0"/>
              <a:t>A </a:t>
            </a:r>
            <a:r>
              <a:rPr lang="es-AR" sz="2000" dirty="0" err="1" smtClean="0"/>
              <a:t>man</a:t>
            </a:r>
            <a:r>
              <a:rPr lang="es-AR" sz="2000" dirty="0" smtClean="0"/>
              <a:t> </a:t>
            </a:r>
            <a:r>
              <a:rPr lang="es-AR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AR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attacked</a:t>
            </a:r>
            <a:r>
              <a:rPr lang="es-AR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2000" dirty="0" err="1" smtClean="0"/>
              <a:t>last</a:t>
            </a:r>
            <a:r>
              <a:rPr lang="es-AR" sz="2000" dirty="0" smtClean="0"/>
              <a:t> </a:t>
            </a:r>
            <a:r>
              <a:rPr lang="es-AR" sz="2000" dirty="0" err="1" smtClean="0"/>
              <a:t>night</a:t>
            </a:r>
            <a:r>
              <a:rPr lang="es-AR" sz="20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AR" sz="2400" dirty="0" err="1" smtClean="0"/>
              <a:t>If</a:t>
            </a:r>
            <a:r>
              <a:rPr lang="es-AR" sz="2400" dirty="0" smtClean="0"/>
              <a:t> </a:t>
            </a:r>
            <a:r>
              <a:rPr lang="es-AR" sz="2400" dirty="0" err="1" smtClean="0"/>
              <a:t>we</a:t>
            </a:r>
            <a:r>
              <a:rPr lang="es-AR" sz="2400" dirty="0" smtClean="0"/>
              <a:t> </a:t>
            </a:r>
            <a:r>
              <a:rPr lang="es-AR" sz="2400" dirty="0" err="1" smtClean="0"/>
              <a:t>want</a:t>
            </a:r>
            <a:r>
              <a:rPr lang="es-AR" sz="2400" dirty="0" smtClean="0"/>
              <a:t> to </a:t>
            </a:r>
            <a:r>
              <a:rPr lang="es-AR" sz="2400" dirty="0" err="1" smtClean="0"/>
              <a:t>say</a:t>
            </a:r>
            <a:r>
              <a:rPr lang="es-AR" sz="2400" dirty="0" smtClean="0"/>
              <a:t> </a:t>
            </a:r>
            <a:r>
              <a:rPr lang="es-AR" sz="2400" dirty="0" err="1" smtClean="0"/>
              <a:t>who</a:t>
            </a:r>
            <a:r>
              <a:rPr lang="es-AR" sz="2400" dirty="0" smtClean="0"/>
              <a:t> </a:t>
            </a:r>
            <a:r>
              <a:rPr lang="es-AR" sz="2400" dirty="0" err="1" smtClean="0"/>
              <a:t>does</a:t>
            </a:r>
            <a:r>
              <a:rPr lang="es-AR" sz="2400" dirty="0" smtClean="0"/>
              <a:t> </a:t>
            </a:r>
            <a:r>
              <a:rPr lang="es-AR" sz="2400" dirty="0" err="1" smtClean="0"/>
              <a:t>or</a:t>
            </a:r>
            <a:r>
              <a:rPr lang="es-AR" sz="2400" dirty="0" smtClean="0"/>
              <a:t> </a:t>
            </a:r>
            <a:r>
              <a:rPr lang="es-AR" sz="2400" dirty="0" err="1" smtClean="0"/>
              <a:t>what</a:t>
            </a:r>
            <a:r>
              <a:rPr lang="es-AR" sz="2400" dirty="0" smtClean="0"/>
              <a:t> causes </a:t>
            </a:r>
            <a:r>
              <a:rPr lang="es-AR" sz="2400" dirty="0" err="1" smtClean="0"/>
              <a:t>the</a:t>
            </a:r>
            <a:r>
              <a:rPr lang="es-AR" sz="2400" dirty="0" smtClean="0"/>
              <a:t> </a:t>
            </a:r>
            <a:r>
              <a:rPr lang="es-AR" sz="2400" dirty="0" err="1" smtClean="0"/>
              <a:t>action</a:t>
            </a:r>
            <a:r>
              <a:rPr lang="es-AR" sz="2400" dirty="0" smtClean="0"/>
              <a:t>, </a:t>
            </a:r>
            <a:r>
              <a:rPr lang="es-AR" sz="2400" dirty="0" err="1" smtClean="0"/>
              <a:t>we</a:t>
            </a:r>
            <a:r>
              <a:rPr lang="es-AR" sz="2400" dirty="0" smtClean="0"/>
              <a:t> use </a:t>
            </a:r>
            <a:r>
              <a:rPr lang="es-AR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by</a:t>
            </a:r>
            <a:endParaRPr lang="es-AR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AR" sz="2000" dirty="0" smtClean="0"/>
              <a:t>A cake </a:t>
            </a:r>
            <a:r>
              <a:rPr lang="es-AR" sz="2000" dirty="0" err="1" smtClean="0"/>
              <a:t>was</a:t>
            </a:r>
            <a:r>
              <a:rPr lang="es-AR" sz="2000" dirty="0" smtClean="0"/>
              <a:t> </a:t>
            </a:r>
            <a:r>
              <a:rPr lang="es-AR" sz="2000" dirty="0" err="1" smtClean="0"/>
              <a:t>baked</a:t>
            </a:r>
            <a:r>
              <a:rPr lang="es-AR" sz="2000" dirty="0" smtClean="0"/>
              <a:t> </a:t>
            </a:r>
            <a:r>
              <a:rPr lang="es-AR" sz="20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</a:t>
            </a:r>
            <a:r>
              <a:rPr lang="es-AR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2000" dirty="0" smtClean="0"/>
              <a:t>Sarah.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AR" sz="2400" dirty="0" err="1" smtClean="0"/>
              <a:t>We</a:t>
            </a:r>
            <a:r>
              <a:rPr lang="es-AR" sz="2400" dirty="0" smtClean="0"/>
              <a:t> use </a:t>
            </a:r>
            <a:r>
              <a:rPr lang="es-AR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es-AR" sz="2400" dirty="0" smtClean="0"/>
              <a:t> to </a:t>
            </a:r>
            <a:r>
              <a:rPr lang="es-AR" sz="2400" dirty="0" err="1" smtClean="0"/>
              <a:t>say</a:t>
            </a:r>
            <a:r>
              <a:rPr lang="es-AR" sz="2400" dirty="0" smtClean="0"/>
              <a:t> </a:t>
            </a:r>
            <a:r>
              <a:rPr lang="es-AR" sz="2400" dirty="0" err="1" smtClean="0"/>
              <a:t>what</a:t>
            </a:r>
            <a:r>
              <a:rPr lang="es-AR" sz="2400" dirty="0" smtClean="0"/>
              <a:t> </a:t>
            </a:r>
            <a:r>
              <a:rPr lang="es-AR" sz="2400" dirty="0" err="1" smtClean="0"/>
              <a:t>the</a:t>
            </a:r>
            <a:r>
              <a:rPr lang="es-AR" sz="2400" dirty="0" smtClean="0"/>
              <a:t> </a:t>
            </a:r>
            <a:r>
              <a:rPr lang="es-AR" sz="2400" dirty="0" err="1" smtClean="0"/>
              <a:t>agent</a:t>
            </a:r>
            <a:r>
              <a:rPr lang="es-AR" sz="2400" dirty="0" smtClean="0"/>
              <a:t> </a:t>
            </a:r>
            <a:r>
              <a:rPr lang="es-AR" sz="2400" dirty="0" err="1" smtClean="0"/>
              <a:t>used</a:t>
            </a:r>
            <a:r>
              <a:rPr lang="es-AR" sz="2400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AR" sz="2000" dirty="0" err="1" smtClean="0"/>
              <a:t>The</a:t>
            </a:r>
            <a:r>
              <a:rPr lang="es-AR" sz="2000" dirty="0" smtClean="0"/>
              <a:t> cake </a:t>
            </a:r>
            <a:r>
              <a:rPr lang="es-AR" sz="2000" dirty="0" err="1" smtClean="0"/>
              <a:t>was</a:t>
            </a:r>
            <a:r>
              <a:rPr lang="es-AR" sz="2000" dirty="0" smtClean="0"/>
              <a:t> </a:t>
            </a:r>
            <a:r>
              <a:rPr lang="es-AR" sz="2000" dirty="0" err="1" smtClean="0"/>
              <a:t>made</a:t>
            </a:r>
            <a:r>
              <a:rPr lang="es-AR" sz="2000" dirty="0" smtClean="0"/>
              <a:t> </a:t>
            </a:r>
            <a:r>
              <a:rPr lang="es-AR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es-AR" sz="2000" dirty="0" smtClean="0"/>
              <a:t> </a:t>
            </a:r>
            <a:r>
              <a:rPr lang="es-AR" sz="2000" dirty="0" err="1" smtClean="0"/>
              <a:t>eggs</a:t>
            </a:r>
            <a:r>
              <a:rPr lang="es-AR" sz="2000" dirty="0" smtClean="0"/>
              <a:t>, </a:t>
            </a:r>
            <a:r>
              <a:rPr lang="es-AR" sz="2000" dirty="0" err="1" smtClean="0"/>
              <a:t>flour</a:t>
            </a:r>
            <a:r>
              <a:rPr lang="es-AR" sz="2000" dirty="0" smtClean="0"/>
              <a:t> and </a:t>
            </a:r>
            <a:r>
              <a:rPr lang="es-AR" sz="2000" dirty="0" err="1" smtClean="0"/>
              <a:t>sugar</a:t>
            </a:r>
            <a:r>
              <a:rPr lang="es-AR" sz="20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AR" sz="2400" dirty="0" err="1" smtClean="0"/>
              <a:t>The</a:t>
            </a:r>
            <a:r>
              <a:rPr lang="es-AR" sz="2400" dirty="0" smtClean="0"/>
              <a:t> </a:t>
            </a:r>
            <a:r>
              <a:rPr lang="es-AR" sz="2400" dirty="0" err="1" smtClean="0"/>
              <a:t>passive</a:t>
            </a:r>
            <a:r>
              <a:rPr lang="es-AR" sz="2400" dirty="0" smtClean="0"/>
              <a:t> </a:t>
            </a:r>
            <a:r>
              <a:rPr lang="es-AR" sz="2400" dirty="0" err="1" smtClean="0"/>
              <a:t>is</a:t>
            </a:r>
            <a:r>
              <a:rPr lang="es-AR" sz="2400" dirty="0" smtClean="0"/>
              <a:t> </a:t>
            </a:r>
            <a:r>
              <a:rPr lang="es-AR" sz="2400" dirty="0" err="1" smtClean="0"/>
              <a:t>used</a:t>
            </a:r>
            <a:r>
              <a:rPr lang="es-AR" sz="2400" dirty="0" smtClean="0"/>
              <a:t> more </a:t>
            </a:r>
            <a:r>
              <a:rPr lang="es-AR" sz="2400" dirty="0" err="1" smtClean="0"/>
              <a:t>often</a:t>
            </a:r>
            <a:r>
              <a:rPr lang="es-AR" sz="2400" dirty="0" smtClean="0"/>
              <a:t> in </a:t>
            </a:r>
            <a:r>
              <a:rPr lang="es-AR" sz="2400" dirty="0" err="1" smtClean="0"/>
              <a:t>written</a:t>
            </a:r>
            <a:r>
              <a:rPr lang="es-AR" sz="2400" dirty="0" smtClean="0"/>
              <a:t> English </a:t>
            </a:r>
            <a:r>
              <a:rPr lang="es-AR" sz="2400" dirty="0" err="1" smtClean="0"/>
              <a:t>than</a:t>
            </a:r>
            <a:r>
              <a:rPr lang="es-AR" sz="2400" dirty="0" smtClean="0"/>
              <a:t> in </a:t>
            </a:r>
            <a:r>
              <a:rPr lang="es-AR" sz="2400" dirty="0" err="1" smtClean="0"/>
              <a:t>spoken</a:t>
            </a:r>
            <a:r>
              <a:rPr lang="es-AR" sz="2400" dirty="0" smtClean="0"/>
              <a:t> English.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8189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Now</a:t>
            </a:r>
            <a:r>
              <a:rPr lang="es-MX" dirty="0" smtClean="0"/>
              <a:t>, </a:t>
            </a:r>
            <a:r>
              <a:rPr lang="es-MX" dirty="0" err="1" smtClean="0"/>
              <a:t>check</a:t>
            </a:r>
            <a:r>
              <a:rPr lang="es-MX" dirty="0" smtClean="0"/>
              <a:t> </a:t>
            </a:r>
            <a:r>
              <a:rPr lang="es-MX" dirty="0" err="1" smtClean="0"/>
              <a:t>these</a:t>
            </a:r>
            <a:r>
              <a:rPr lang="es-MX" dirty="0" smtClean="0"/>
              <a:t> </a:t>
            </a:r>
            <a:r>
              <a:rPr lang="es-MX" dirty="0" err="1" smtClean="0"/>
              <a:t>examples</a:t>
            </a:r>
            <a:r>
              <a:rPr lang="es-MX" dirty="0" smtClean="0"/>
              <a:t>…</a:t>
            </a: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 smtClean="0"/>
              <a:t>How</a:t>
            </a:r>
            <a:r>
              <a:rPr lang="es-MX" dirty="0" smtClean="0"/>
              <a:t> to use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passive</a:t>
            </a:r>
            <a:r>
              <a:rPr lang="es-MX" dirty="0" smtClean="0"/>
              <a:t> </a:t>
            </a:r>
            <a:r>
              <a:rPr lang="es-MX" dirty="0" err="1" smtClean="0"/>
              <a:t>voice</a:t>
            </a:r>
            <a:r>
              <a:rPr lang="es-MX" dirty="0" smtClean="0"/>
              <a:t> in a real </a:t>
            </a:r>
            <a:r>
              <a:rPr lang="es-MX" dirty="0" err="1" smtClean="0"/>
              <a:t>text</a:t>
            </a:r>
            <a:r>
              <a:rPr lang="es-MX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346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Rectangle 9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4057650" cy="652463"/>
          </a:xfrm>
        </p:spPr>
        <p:txBody>
          <a:bodyPr/>
          <a:lstStyle/>
          <a:p>
            <a:pPr eaLnBrk="1" hangingPunct="1">
              <a:defRPr/>
            </a:pPr>
            <a:r>
              <a:rPr lang="es-AR" sz="3600" smtClean="0"/>
              <a:t>Did you know?</a:t>
            </a:r>
            <a:endParaRPr lang="es-ES" sz="3600" smtClean="0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110162"/>
            <a:ext cx="4321175" cy="3168650"/>
          </a:xfrm>
        </p:spPr>
        <p:txBody>
          <a:bodyPr/>
          <a:lstStyle/>
          <a:p>
            <a:pPr eaLnBrk="1" hangingPunct="1"/>
            <a:r>
              <a:rPr lang="es-AR" altLang="es-MX" sz="2800" dirty="0" smtClean="0"/>
              <a:t>Nylon </a:t>
            </a:r>
            <a:r>
              <a:rPr lang="es-AR" altLang="es-MX" sz="2800" dirty="0" err="1" smtClean="0">
                <a:solidFill>
                  <a:schemeClr val="accent2">
                    <a:lumMod val="75000"/>
                  </a:schemeClr>
                </a:solidFill>
              </a:rPr>
              <a:t>was</a:t>
            </a:r>
            <a:r>
              <a:rPr lang="es-AR" altLang="es-MX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sz="2800" dirty="0" err="1" smtClean="0">
                <a:solidFill>
                  <a:schemeClr val="accent2">
                    <a:lumMod val="75000"/>
                  </a:schemeClr>
                </a:solidFill>
              </a:rPr>
              <a:t>invented</a:t>
            </a:r>
            <a:r>
              <a:rPr lang="es-AR" altLang="es-MX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sz="2800" dirty="0" smtClean="0"/>
              <a:t>in 1935 </a:t>
            </a:r>
            <a:r>
              <a:rPr lang="es-AR" altLang="es-MX" sz="2800" dirty="0" err="1" smtClean="0"/>
              <a:t>by</a:t>
            </a:r>
            <a:r>
              <a:rPr lang="es-AR" altLang="es-MX" sz="2800" dirty="0" smtClean="0"/>
              <a:t> American </a:t>
            </a:r>
            <a:r>
              <a:rPr lang="es-AR" altLang="es-MX" sz="2800" dirty="0" err="1" smtClean="0"/>
              <a:t>chemist</a:t>
            </a:r>
            <a:r>
              <a:rPr lang="es-AR" altLang="es-MX" sz="2800" dirty="0" smtClean="0"/>
              <a:t> Wallace </a:t>
            </a:r>
            <a:r>
              <a:rPr lang="es-AR" altLang="es-MX" sz="2800" dirty="0" err="1" smtClean="0"/>
              <a:t>Carothers</a:t>
            </a:r>
            <a:r>
              <a:rPr lang="es-AR" altLang="es-MX" sz="2800" dirty="0" smtClean="0"/>
              <a:t>. Nylon </a:t>
            </a:r>
            <a:r>
              <a:rPr lang="es-AR" altLang="es-MX" sz="2800" dirty="0" err="1" smtClean="0"/>
              <a:t>stockings</a:t>
            </a:r>
            <a:r>
              <a:rPr lang="es-AR" altLang="es-MX" sz="2800" dirty="0" smtClean="0"/>
              <a:t> </a:t>
            </a:r>
            <a:r>
              <a:rPr lang="es-AR" altLang="es-MX" sz="2800" dirty="0" err="1" smtClean="0"/>
              <a:t>appeared</a:t>
            </a:r>
            <a:r>
              <a:rPr lang="es-AR" altLang="es-MX" sz="2800" dirty="0" smtClean="0"/>
              <a:t> in </a:t>
            </a:r>
            <a:r>
              <a:rPr lang="es-AR" altLang="es-MX" sz="2800" dirty="0" err="1" smtClean="0"/>
              <a:t>the</a:t>
            </a:r>
            <a:r>
              <a:rPr lang="es-AR" altLang="es-MX" sz="2800" dirty="0" smtClean="0"/>
              <a:t> U.S. </a:t>
            </a:r>
            <a:r>
              <a:rPr lang="es-AR" altLang="es-MX" sz="2800" dirty="0" err="1" smtClean="0"/>
              <a:t>around</a:t>
            </a:r>
            <a:r>
              <a:rPr lang="es-AR" altLang="es-MX" sz="2800" dirty="0" smtClean="0"/>
              <a:t> 1940.</a:t>
            </a:r>
            <a:endParaRPr lang="es-ES" altLang="es-MX" sz="2800" dirty="0" smtClean="0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4308475" y="3973105"/>
            <a:ext cx="4121739" cy="286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AR" altLang="es-MX" sz="2400" dirty="0" err="1"/>
              <a:t>Silk</a:t>
            </a:r>
            <a:r>
              <a:rPr lang="es-AR" altLang="es-MX" sz="2400" dirty="0"/>
              <a:t> </a:t>
            </a:r>
            <a:r>
              <a:rPr lang="es-AR" altLang="es-MX" sz="2400" dirty="0" err="1">
                <a:solidFill>
                  <a:schemeClr val="accent2">
                    <a:lumMod val="75000"/>
                  </a:schemeClr>
                </a:solidFill>
              </a:rPr>
              <a:t>was</a:t>
            </a:r>
            <a:r>
              <a:rPr lang="es-AR" altLang="es-MX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sz="2400" dirty="0" err="1">
                <a:solidFill>
                  <a:schemeClr val="accent2">
                    <a:lumMod val="75000"/>
                  </a:schemeClr>
                </a:solidFill>
              </a:rPr>
              <a:t>discove</a:t>
            </a:r>
            <a:r>
              <a:rPr lang="es-AR" altLang="es-MX" sz="2400" dirty="0" err="1">
                <a:solidFill>
                  <a:srgbClr val="FF33CC"/>
                </a:solidFill>
              </a:rPr>
              <a:t>red</a:t>
            </a:r>
            <a:r>
              <a:rPr lang="es-AR" altLang="es-MX" sz="2400" dirty="0"/>
              <a:t> in China </a:t>
            </a:r>
            <a:r>
              <a:rPr lang="es-AR" altLang="es-MX" sz="2400" dirty="0" err="1"/>
              <a:t>about</a:t>
            </a:r>
            <a:r>
              <a:rPr lang="es-AR" altLang="es-MX" sz="2400" dirty="0"/>
              <a:t> 5,000 </a:t>
            </a:r>
            <a:r>
              <a:rPr lang="es-AR" altLang="es-MX" sz="2400" dirty="0" err="1"/>
              <a:t>years</a:t>
            </a:r>
            <a:r>
              <a:rPr lang="es-AR" altLang="es-MX" sz="2400" dirty="0"/>
              <a:t> ago. </a:t>
            </a:r>
            <a:r>
              <a:rPr lang="es-AR" altLang="es-MX" sz="2400" dirty="0" err="1"/>
              <a:t>The</a:t>
            </a:r>
            <a:r>
              <a:rPr lang="es-AR" altLang="es-MX" sz="2400" dirty="0"/>
              <a:t> </a:t>
            </a:r>
            <a:r>
              <a:rPr lang="es-AR" altLang="es-MX" sz="2400" dirty="0" err="1"/>
              <a:t>fabric</a:t>
            </a:r>
            <a:r>
              <a:rPr lang="es-AR" altLang="es-MX" sz="2400" dirty="0"/>
              <a:t> </a:t>
            </a:r>
            <a:r>
              <a:rPr lang="es-AR" altLang="es-MX" sz="2400" dirty="0" err="1"/>
              <a:t>became</a:t>
            </a:r>
            <a:r>
              <a:rPr lang="es-AR" altLang="es-MX" sz="2400" dirty="0"/>
              <a:t> so </a:t>
            </a:r>
            <a:r>
              <a:rPr lang="es-AR" altLang="es-MX" sz="2400" dirty="0" err="1"/>
              <a:t>treasured</a:t>
            </a:r>
            <a:r>
              <a:rPr lang="es-AR" altLang="es-MX" sz="2400" dirty="0"/>
              <a:t> </a:t>
            </a:r>
            <a:r>
              <a:rPr lang="es-AR" altLang="es-MX" sz="2400" dirty="0" err="1"/>
              <a:t>that</a:t>
            </a:r>
            <a:r>
              <a:rPr lang="es-AR" altLang="es-MX" sz="2400" dirty="0"/>
              <a:t> </a:t>
            </a:r>
            <a:r>
              <a:rPr lang="es-AR" altLang="es-MX" sz="2400" dirty="0" err="1"/>
              <a:t>it</a:t>
            </a:r>
            <a:r>
              <a:rPr lang="es-AR" altLang="es-MX" sz="2400" dirty="0"/>
              <a:t> </a:t>
            </a:r>
            <a:r>
              <a:rPr lang="es-AR" altLang="es-MX" sz="2400" dirty="0" err="1">
                <a:solidFill>
                  <a:schemeClr val="accent2">
                    <a:lumMod val="75000"/>
                  </a:schemeClr>
                </a:solidFill>
              </a:rPr>
              <a:t>was</a:t>
            </a:r>
            <a:r>
              <a:rPr lang="es-AR" altLang="es-MX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sz="2400" dirty="0" err="1">
                <a:solidFill>
                  <a:schemeClr val="accent2">
                    <a:lumMod val="75000"/>
                  </a:schemeClr>
                </a:solidFill>
              </a:rPr>
              <a:t>used</a:t>
            </a:r>
            <a:r>
              <a:rPr lang="es-AR" altLang="es-MX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altLang="es-MX" sz="2400" dirty="0"/>
              <a:t>as a </a:t>
            </a:r>
            <a:r>
              <a:rPr lang="es-AR" altLang="es-MX" sz="2400" dirty="0" err="1"/>
              <a:t>form</a:t>
            </a:r>
            <a:r>
              <a:rPr lang="es-AR" altLang="es-MX" sz="2400" dirty="0"/>
              <a:t> of </a:t>
            </a:r>
            <a:r>
              <a:rPr lang="es-AR" altLang="es-MX" sz="2400" dirty="0" err="1"/>
              <a:t>money</a:t>
            </a:r>
            <a:r>
              <a:rPr lang="es-AR" altLang="es-MX" sz="2400" dirty="0"/>
              <a:t>.</a:t>
            </a:r>
            <a:endParaRPr lang="es-ES" altLang="es-MX" sz="2400" dirty="0"/>
          </a:p>
        </p:txBody>
      </p:sp>
      <p:pic>
        <p:nvPicPr>
          <p:cNvPr id="38926" name="Picture 14" descr="jd0900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88913"/>
            <a:ext cx="2497138" cy="3240087"/>
          </a:xfrm>
        </p:spPr>
      </p:pic>
      <p:pic>
        <p:nvPicPr>
          <p:cNvPr id="38927" name="Picture 15" descr="jd09008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005263"/>
            <a:ext cx="3671888" cy="2559050"/>
          </a:xfrm>
        </p:spPr>
      </p:pic>
    </p:spTree>
    <p:extLst>
      <p:ext uri="{BB962C8B-B14F-4D97-AF65-F5344CB8AC3E}">
        <p14:creationId xmlns:p14="http://schemas.microsoft.com/office/powerpoint/2010/main" val="41882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  <p:bldP spid="38922" grpId="0" build="p"/>
      <p:bldP spid="38925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40EF26CC-2B0E-4340-926D-D358EA10074E}" vid="{07351E3D-ACB0-479B-AB9F-2E1FE40F35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703</Words>
  <Application>Microsoft Office PowerPoint</Application>
  <PresentationFormat>Presentación en pantalla (4:3)</PresentationFormat>
  <Paragraphs>63</Paragraphs>
  <Slides>14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Impact</vt:lpstr>
      <vt:lpstr>Verdana</vt:lpstr>
      <vt:lpstr>Tema de Office</vt:lpstr>
      <vt:lpstr>Presentación de PowerPoint</vt:lpstr>
      <vt:lpstr>Resumen (abstract) When the action itself is more important than the person who carries it out; we have the possibility to use the passive voice. It could be use in any verb tense as needed.</vt:lpstr>
      <vt:lpstr>Passive voice Present tense</vt:lpstr>
      <vt:lpstr>Somebody cleans the office everyday.</vt:lpstr>
      <vt:lpstr>Now, take a look in this information…</vt:lpstr>
      <vt:lpstr>The passive is:</vt:lpstr>
      <vt:lpstr>The passive is used:</vt:lpstr>
      <vt:lpstr>Now, check these examples…</vt:lpstr>
      <vt:lpstr>Did you know?</vt:lpstr>
      <vt:lpstr>Did you know?</vt:lpstr>
      <vt:lpstr>In the last examples…</vt:lpstr>
      <vt:lpstr>Let’s talk about chocolate! Choose the correct words.</vt:lpstr>
      <vt:lpstr>Check your answers…</vt:lpstr>
      <vt:lpstr>Referencia bibliográfica, infográficas y/o cibergráficas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Katya</dc:creator>
  <cp:lastModifiedBy>Katya</cp:lastModifiedBy>
  <cp:revision>6</cp:revision>
  <dcterms:created xsi:type="dcterms:W3CDTF">2016-04-04T02:52:42Z</dcterms:created>
  <dcterms:modified xsi:type="dcterms:W3CDTF">2016-04-07T01:17:07Z</dcterms:modified>
</cp:coreProperties>
</file>