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17/08/2015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0708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17/08/2015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7117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17/08/2015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5198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17/08/2015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872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17/08/2015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4386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17/08/2015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3776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17/08/2015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7610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17/08/2015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9577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17/08/2015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3388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17/08/2015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053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17/08/2015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3368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A2129-662C-406B-8A70-C5DFFE3F68AD}" type="datetimeFigureOut">
              <a:rPr lang="es-MX" smtClean="0"/>
              <a:pPr/>
              <a:t>17/08/2015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Picture 1" descr="logo prepa1-01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217" y="0"/>
            <a:ext cx="1983090" cy="1139275"/>
          </a:xfrm>
          <a:prstGeom prst="rect">
            <a:avLst/>
          </a:prstGeom>
        </p:spPr>
      </p:pic>
      <p:pic>
        <p:nvPicPr>
          <p:cNvPr id="10" name="Picture 2" descr="logo prepa1-02.pn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70520" y="5373076"/>
            <a:ext cx="2403760" cy="125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730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eduteca%20niveles%20tr&#243;ficos.mp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68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7591" y="1214847"/>
            <a:ext cx="7886700" cy="492469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Área Académica: Ecología </a:t>
            </a:r>
            <a:b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Tema:   Factores Bióticos </a:t>
            </a:r>
            <a:b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Profesor(a): C.D. Blanca </a:t>
            </a:r>
            <a:r>
              <a:rPr lang="es-MX" sz="28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Deyanira</a:t>
            </a: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Rodríguez Romero</a:t>
            </a:r>
            <a:b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Periodo: Julio –Diciembre  2015</a:t>
            </a:r>
            <a:endParaRPr lang="es-MX" sz="2800" b="1" dirty="0">
              <a:solidFill>
                <a:srgbClr val="54190A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290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“Factores bióticos”</a:t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/>
          <a:lstStyle/>
          <a:p>
            <a:pPr algn="ctr">
              <a:buNone/>
            </a:pPr>
            <a:r>
              <a:rPr lang="es-MX" b="1" dirty="0" smtClean="0">
                <a:solidFill>
                  <a:srgbClr val="800000"/>
                </a:solidFill>
                <a:latin typeface="Helvetica"/>
                <a:cs typeface="Helvetica"/>
              </a:rPr>
              <a:t>Tema</a:t>
            </a:r>
            <a:r>
              <a:rPr lang="en-US" b="1" dirty="0" smtClean="0">
                <a:solidFill>
                  <a:srgbClr val="800000"/>
                </a:solidFill>
                <a:latin typeface="Helvetica"/>
                <a:cs typeface="Helvetica"/>
              </a:rPr>
              <a:t>: </a:t>
            </a:r>
            <a:endParaRPr lang="en-US" b="1" dirty="0" smtClean="0">
              <a:solidFill>
                <a:srgbClr val="800000"/>
              </a:solidFill>
              <a:latin typeface="Helvetica"/>
              <a:cs typeface="Helvetica"/>
            </a:endParaRPr>
          </a:p>
          <a:p>
            <a:pPr algn="just">
              <a:buNone/>
            </a:pP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MX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mundo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donde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habitamos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está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rodeado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por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objetos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inertes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conformando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la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materia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que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funciona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como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medio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, en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donde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asientan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los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seres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vivos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, los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cuales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tienen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un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grado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desarrollo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que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les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permite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realizar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intercambios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materia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y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energía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cumpliendo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un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ciclo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vida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determinado</a:t>
            </a: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None/>
            </a:pP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Abstract: 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The world we inhabit is surrounded by inert objects, which is the stuff that works as a medium where living organisms are located, which have a degree of development that allows exchanges of matter and energy to play a particular cycle of life. </a:t>
            </a:r>
          </a:p>
          <a:p>
            <a:endParaRPr lang="en-US" dirty="0">
              <a:solidFill>
                <a:srgbClr val="54190A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78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Desarrollo del tema:</a:t>
            </a:r>
            <a:br>
              <a:rPr lang="es-MX" dirty="0" smtClean="0"/>
            </a:br>
            <a:r>
              <a:rPr lang="es-MX" dirty="0" smtClean="0"/>
              <a:t>Factores Bióticos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0" y="1825625"/>
            <a:ext cx="7875270" cy="3308078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pPr algn="just"/>
            <a:r>
              <a:rPr lang="es-MX" dirty="0" smtClean="0"/>
              <a:t>Cuando en un ecosistema  se establecen interacciones  entre los organismos que lo constituyen , encontramos diferentes niveles tróficos </a:t>
            </a:r>
          </a:p>
          <a:p>
            <a:pPr algn="ctr">
              <a:buNone/>
            </a:pPr>
            <a:r>
              <a:rPr lang="es-MX" dirty="0" smtClean="0"/>
              <a:t>Palabras clave</a:t>
            </a:r>
          </a:p>
          <a:p>
            <a:pPr algn="just">
              <a:buNone/>
            </a:pPr>
            <a:r>
              <a:rPr lang="es-MX" dirty="0" smtClean="0">
                <a:hlinkClick r:id="rId2" action="ppaction://hlinksldjump"/>
              </a:rPr>
              <a:t> interacciones</a:t>
            </a:r>
            <a:r>
              <a:rPr lang="es-MX" dirty="0" smtClean="0"/>
              <a:t>    </a:t>
            </a:r>
            <a:r>
              <a:rPr lang="es-MX" dirty="0" smtClean="0">
                <a:hlinkClick r:id="rId2" action="ppaction://hlinksldjump"/>
              </a:rPr>
              <a:t>Trófico</a:t>
            </a:r>
            <a:r>
              <a:rPr lang="es-MX" dirty="0" smtClean="0"/>
              <a:t>     </a:t>
            </a:r>
            <a:r>
              <a:rPr lang="es-MX" dirty="0" smtClean="0">
                <a:hlinkClick r:id="rId2" action="ppaction://hlinksldjump"/>
              </a:rPr>
              <a:t>ecosistema</a:t>
            </a:r>
            <a:r>
              <a:rPr lang="es-MX" dirty="0" smtClean="0"/>
              <a:t>    </a:t>
            </a:r>
            <a:r>
              <a:rPr lang="es-MX" dirty="0" smtClean="0">
                <a:hlinkClick r:id="rId2" action="ppaction://hlinksldjump"/>
              </a:rPr>
              <a:t>biocenosis</a:t>
            </a:r>
            <a:r>
              <a:rPr lang="es-MX" dirty="0" smtClean="0"/>
              <a:t> </a:t>
            </a:r>
            <a:endParaRPr lang="es-MX" dirty="0"/>
          </a:p>
        </p:txBody>
      </p:sp>
      <p:pic>
        <p:nvPicPr>
          <p:cNvPr id="1026" name="Picture 2" descr="https://encrypted-tbn3.gstatic.com/images?q=tbn:ANd9GcSj9sG0AL3RNqgYna_0oWYH-8YkdPMC_2FcBpEJPccUm91ogBp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56262" y="4937761"/>
            <a:ext cx="3500845" cy="192023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Los factores bióticos u orgánicos son los que se obtienen como consecuencia  de la actividad de los organismos en los ecosistemas</a:t>
            </a:r>
            <a:endParaRPr lang="es-MX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1713" y="1551305"/>
            <a:ext cx="7886700" cy="28770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dirty="0" smtClean="0"/>
              <a:t>Y son los siguientes : </a:t>
            </a:r>
          </a:p>
          <a:p>
            <a:pPr algn="just"/>
            <a:r>
              <a:rPr lang="es-MX" dirty="0" smtClean="0"/>
              <a:t>En el </a:t>
            </a:r>
            <a:r>
              <a:rPr lang="es-MX" b="1" dirty="0" smtClean="0"/>
              <a:t>primer nivel  </a:t>
            </a:r>
            <a:r>
              <a:rPr lang="es-MX" dirty="0" smtClean="0"/>
              <a:t>se encuentran los productores , integran este grupo las plantas y algunos microorganismos  que contienen clorofila , son organismos autótrofos - fotosintéticos que utilizan la energía lumínica del sol y la transforman en energía química potencial, que les permite producir sus alimentos. </a:t>
            </a:r>
          </a:p>
          <a:p>
            <a:endParaRPr lang="es-MX" dirty="0"/>
          </a:p>
        </p:txBody>
      </p:sp>
      <p:pic>
        <p:nvPicPr>
          <p:cNvPr id="19458" name="Picture 2" descr="http://image.slidesharecdn.com/unidad3ecosfera-120114151802-phpapp02/95/unidad-3-ecosfera-17-728.jpg?cb=13265551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7440" y="3971110"/>
            <a:ext cx="4506686" cy="28868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48193" y="940526"/>
            <a:ext cx="8543109" cy="5236437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dirty="0" smtClean="0"/>
              <a:t>En el </a:t>
            </a:r>
            <a:r>
              <a:rPr lang="es-MX" b="1" dirty="0" smtClean="0"/>
              <a:t>segundo nivel </a:t>
            </a:r>
            <a:r>
              <a:rPr lang="es-MX" dirty="0" smtClean="0"/>
              <a:t>se encuentran los consumidores y reciben este nombre porque viven en forma directa a expensas de los productores:</a:t>
            </a:r>
          </a:p>
          <a:p>
            <a:pPr algn="just"/>
            <a:r>
              <a:rPr lang="es-MX" b="1" dirty="0" smtClean="0"/>
              <a:t>Consumidores de primer orden</a:t>
            </a:r>
            <a:r>
              <a:rPr lang="es-MX" dirty="0" smtClean="0"/>
              <a:t>: son los organismos herbívoros o fitófagos  que se alimentan de los productores ( insectos) </a:t>
            </a:r>
          </a:p>
          <a:p>
            <a:pPr algn="just"/>
            <a:r>
              <a:rPr lang="es-MX" b="1" dirty="0" smtClean="0"/>
              <a:t>Consumidores de segundo orden</a:t>
            </a:r>
            <a:r>
              <a:rPr lang="es-MX" dirty="0" smtClean="0"/>
              <a:t>:  los que se alimentan de consumidores de primer orden , también se les llama carnívoros primarios ( ranas) </a:t>
            </a:r>
          </a:p>
          <a:p>
            <a:pPr algn="just"/>
            <a:r>
              <a:rPr lang="es-MX" b="1" dirty="0" smtClean="0"/>
              <a:t>Consumidores de tercer orden </a:t>
            </a:r>
            <a:r>
              <a:rPr lang="es-MX" dirty="0" smtClean="0"/>
              <a:t>: animales que se alimentan de consumidores de segundo orden , también llamados carnívoros secundarios  ya que se alimentan de carnívoros primarios ( víbora ) 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0" y="1123406"/>
            <a:ext cx="7886700" cy="5053557"/>
          </a:xfrm>
        </p:spPr>
        <p:txBody>
          <a:bodyPr/>
          <a:lstStyle/>
          <a:p>
            <a:pPr algn="just"/>
            <a:r>
              <a:rPr lang="es-MX" dirty="0" smtClean="0"/>
              <a:t>A los consumidores de segundo y tercer orden se les conoce también como depredadores , capturan y matan a su presa para ser devorada .</a:t>
            </a:r>
          </a:p>
          <a:p>
            <a:pPr algn="just"/>
            <a:r>
              <a:rPr lang="es-MX" dirty="0" smtClean="0"/>
              <a:t>Actuando sobre los desechos de los organismos se presenta los </a:t>
            </a:r>
            <a:r>
              <a:rPr lang="es-MX" b="1" dirty="0" smtClean="0"/>
              <a:t>desintegradores o reductores </a:t>
            </a:r>
            <a:r>
              <a:rPr lang="es-MX" dirty="0" smtClean="0"/>
              <a:t>, los cuales están constituidos por microorganismos  como bacterias y hongos  que actúan sobre cadáveres y todo tipo de desechos  orgánicos , reduciéndolos  en forma gradual a sustancias mas sencillas y de esta manera las materias primas son reincorporadas al ecosistema.</a:t>
            </a:r>
          </a:p>
          <a:p>
            <a:pPr algn="ctr">
              <a:buNone/>
            </a:pPr>
            <a:r>
              <a:rPr lang="es-MX" dirty="0" err="1" smtClean="0">
                <a:hlinkClick r:id="rId2" action="ppaction://hlinkfile"/>
              </a:rPr>
              <a:t>eduteca</a:t>
            </a:r>
            <a:r>
              <a:rPr lang="es-MX" dirty="0" smtClean="0">
                <a:hlinkClick r:id="rId2" action="ppaction://hlinkfile"/>
              </a:rPr>
              <a:t> niveles tróficos.mp4</a:t>
            </a: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FUENTES DE CONSULTA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0" y="1358537"/>
            <a:ext cx="7886700" cy="4818426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Ecología y Medio Ambiente</a:t>
            </a:r>
          </a:p>
          <a:p>
            <a:pPr algn="ctr">
              <a:buNone/>
            </a:pPr>
            <a:r>
              <a:rPr lang="es-MX" dirty="0" err="1" smtClean="0"/>
              <a:t>Rosalino</a:t>
            </a:r>
            <a:r>
              <a:rPr lang="es-MX" dirty="0" smtClean="0"/>
              <a:t> Vázquez Conde</a:t>
            </a:r>
          </a:p>
          <a:p>
            <a:pPr algn="ctr">
              <a:buNone/>
            </a:pPr>
            <a:r>
              <a:rPr lang="es-MX" dirty="0" smtClean="0"/>
              <a:t>Bachillerato General</a:t>
            </a:r>
          </a:p>
          <a:p>
            <a:pPr algn="ctr">
              <a:buNone/>
            </a:pPr>
            <a:r>
              <a:rPr lang="es-MX" dirty="0" smtClean="0"/>
              <a:t>Serie Integral por competencias </a:t>
            </a:r>
          </a:p>
          <a:p>
            <a:pPr algn="ctr">
              <a:buNone/>
            </a:pPr>
            <a:r>
              <a:rPr lang="es-MX" dirty="0" smtClean="0"/>
              <a:t>Grupo editorial Patria.</a:t>
            </a:r>
          </a:p>
          <a:p>
            <a:pPr algn="ctr"/>
            <a:r>
              <a:rPr lang="es-MX" dirty="0" smtClean="0"/>
              <a:t>Ecología y Formación Ambiental</a:t>
            </a:r>
          </a:p>
          <a:p>
            <a:pPr algn="ctr">
              <a:buNone/>
            </a:pPr>
            <a:r>
              <a:rPr lang="es-MX" dirty="0" smtClean="0"/>
              <a:t>Guadalupe Ana María Vásquez Torre</a:t>
            </a:r>
          </a:p>
          <a:p>
            <a:pPr algn="ctr">
              <a:buNone/>
            </a:pPr>
            <a:r>
              <a:rPr lang="es-MX" dirty="0" smtClean="0"/>
              <a:t>McGraw-Hill</a:t>
            </a:r>
          </a:p>
          <a:p>
            <a:pPr algn="ctr"/>
            <a:r>
              <a:rPr lang="es-MX" dirty="0" smtClean="0"/>
              <a:t>https://youtu.be/v0skWv8OHhg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0" y="1084217"/>
            <a:ext cx="7886700" cy="5092746"/>
          </a:xfrm>
        </p:spPr>
        <p:txBody>
          <a:bodyPr>
            <a:normAutofit lnSpcReduction="10000"/>
          </a:bodyPr>
          <a:lstStyle/>
          <a:p>
            <a:r>
              <a:rPr lang="es-MX" dirty="0" smtClean="0">
                <a:hlinkClick r:id="rId2" action="ppaction://hlinksldjump"/>
              </a:rPr>
              <a:t>Interacción</a:t>
            </a:r>
            <a:r>
              <a:rPr lang="es-MX" dirty="0" smtClean="0"/>
              <a:t>: es la relación entre los organismos en un ecosistema</a:t>
            </a:r>
          </a:p>
          <a:p>
            <a:endParaRPr lang="es-MX" dirty="0" smtClean="0"/>
          </a:p>
          <a:p>
            <a:r>
              <a:rPr lang="es-MX" dirty="0" smtClean="0">
                <a:hlinkClick r:id="rId2" action="ppaction://hlinksldjump"/>
              </a:rPr>
              <a:t>Trófico</a:t>
            </a:r>
            <a:r>
              <a:rPr lang="es-MX" dirty="0" smtClean="0"/>
              <a:t>: de la nutrición o lo relacionado a ella. </a:t>
            </a:r>
          </a:p>
          <a:p>
            <a:endParaRPr lang="es-MX" dirty="0" smtClean="0"/>
          </a:p>
          <a:p>
            <a:r>
              <a:rPr lang="es-MX" dirty="0" smtClean="0">
                <a:hlinkClick r:id="rId2" action="ppaction://hlinksldjump"/>
              </a:rPr>
              <a:t>Ecosistema</a:t>
            </a:r>
            <a:r>
              <a:rPr lang="es-MX" dirty="0" smtClean="0"/>
              <a:t> : Sistema biológico constituido por una comunidad de seres vivos y el medio natural en que viven.</a:t>
            </a:r>
          </a:p>
          <a:p>
            <a:endParaRPr lang="es-MX" dirty="0" smtClean="0"/>
          </a:p>
          <a:p>
            <a:r>
              <a:rPr lang="es-MX" dirty="0" smtClean="0">
                <a:hlinkClick r:id="rId2" action="ppaction://hlinksldjump"/>
              </a:rPr>
              <a:t>Biocenosis</a:t>
            </a:r>
            <a:r>
              <a:rPr lang="es-MX" dirty="0" smtClean="0"/>
              <a:t>: Conjunto de organismos, vegetales o animales, que viven y se reproducen en determinadas condiciones de un medio o biótopo.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tillap1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1" id="{40EF26CC-2B0E-4340-926D-D358EA10074E}" vid="{07351E3D-ACB0-479B-AB9F-2E1FE40F35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platillap1</Template>
  <TotalTime>87</TotalTime>
  <Words>430</Words>
  <Application>Microsoft Office PowerPoint</Application>
  <PresentationFormat>Presentación en pantalla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platillap1</vt:lpstr>
      <vt:lpstr>Diapositiva 1</vt:lpstr>
      <vt:lpstr>Área Académica: Ecología     Tema:   Factores Bióticos    Profesor(a): C.D. Blanca Deyanira Rodríguez Romero    Periodo: Julio –Diciembre  2015</vt:lpstr>
      <vt:lpstr>“Factores bióticos” </vt:lpstr>
      <vt:lpstr>Desarrollo del tema: Factores Bióticos </vt:lpstr>
      <vt:lpstr>Los factores bióticos u orgánicos son los que se obtienen como consecuencia  de la actividad de los organismos en los ecosistemas</vt:lpstr>
      <vt:lpstr>Diapositiva 6</vt:lpstr>
      <vt:lpstr>Diapositiva 7</vt:lpstr>
      <vt:lpstr>FUENTES DE CONSULTA 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HP</cp:lastModifiedBy>
  <cp:revision>13</cp:revision>
  <dcterms:created xsi:type="dcterms:W3CDTF">2015-08-16T21:25:08Z</dcterms:created>
  <dcterms:modified xsi:type="dcterms:W3CDTF">2015-08-17T13:54:14Z</dcterms:modified>
</cp:coreProperties>
</file>