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6" r:id="rId7"/>
    <p:sldId id="261" r:id="rId8"/>
    <p:sldId id="277" r:id="rId9"/>
    <p:sldId id="278" r:id="rId10"/>
    <p:sldId id="263" r:id="rId11"/>
    <p:sldId id="272" r:id="rId12"/>
    <p:sldId id="267" r:id="rId13"/>
    <p:sldId id="264" r:id="rId14"/>
    <p:sldId id="274" r:id="rId15"/>
    <p:sldId id="265" r:id="rId16"/>
    <p:sldId id="266" r:id="rId17"/>
    <p:sldId id="275" r:id="rId18"/>
    <p:sldId id="270" r:id="rId19"/>
    <p:sldId id="262"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4" d="100"/>
          <a:sy n="74" d="100"/>
        </p:scale>
        <p:origin x="-41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5A0F4-0BCB-44C0-9F43-868F5E5917C8}" type="doc">
      <dgm:prSet loTypeId="urn:microsoft.com/office/officeart/2005/8/layout/hList9" loCatId="list" qsTypeId="urn:microsoft.com/office/officeart/2005/8/quickstyle/3d5" qsCatId="3D" csTypeId="urn:microsoft.com/office/officeart/2005/8/colors/colorful5" csCatId="colorful" phldr="1"/>
      <dgm:spPr/>
      <dgm:t>
        <a:bodyPr/>
        <a:lstStyle/>
        <a:p>
          <a:endParaRPr lang="es-MX"/>
        </a:p>
      </dgm:t>
    </dgm:pt>
    <dgm:pt modelId="{0831CF53-FD93-4378-AB6C-A3293F9A65B1}">
      <dgm:prSet phldrT="[Texto]"/>
      <dgm:spPr/>
      <dgm:t>
        <a:bodyPr/>
        <a:lstStyle/>
        <a:p>
          <a:r>
            <a:rPr lang="es-MX"/>
            <a:t>Sustantivo</a:t>
          </a:r>
        </a:p>
      </dgm:t>
    </dgm:pt>
    <dgm:pt modelId="{0EBB5C7A-C3CB-4779-8D0F-5C0515484B55}" type="parTrans" cxnId="{1CFFA4BD-FC9B-4E59-97F0-2C1BF0B186AA}">
      <dgm:prSet/>
      <dgm:spPr/>
      <dgm:t>
        <a:bodyPr/>
        <a:lstStyle/>
        <a:p>
          <a:endParaRPr lang="es-MX"/>
        </a:p>
      </dgm:t>
    </dgm:pt>
    <dgm:pt modelId="{C6B93FE6-73EB-4ECB-92D9-F26802ADF9B3}" type="sibTrans" cxnId="{1CFFA4BD-FC9B-4E59-97F0-2C1BF0B186AA}">
      <dgm:prSet/>
      <dgm:spPr/>
      <dgm:t>
        <a:bodyPr/>
        <a:lstStyle/>
        <a:p>
          <a:endParaRPr lang="es-MX"/>
        </a:p>
      </dgm:t>
    </dgm:pt>
    <dgm:pt modelId="{A9733BC9-1BBF-45CD-9C97-8C93A77E37B1}">
      <dgm:prSet phldrT="[Texto]"/>
      <dgm:spPr/>
      <dgm:t>
        <a:bodyPr/>
        <a:lstStyle/>
        <a:p>
          <a:r>
            <a:rPr lang="es-MX"/>
            <a:t>adjetivo</a:t>
          </a:r>
        </a:p>
      </dgm:t>
    </dgm:pt>
    <dgm:pt modelId="{96D8DDB6-A1C4-4B9F-A140-8473A43356AD}" type="parTrans" cxnId="{9A1BAEF3-4E78-458D-83DD-24BFB6BE86DE}">
      <dgm:prSet/>
      <dgm:spPr/>
      <dgm:t>
        <a:bodyPr/>
        <a:lstStyle/>
        <a:p>
          <a:endParaRPr lang="es-MX"/>
        </a:p>
      </dgm:t>
    </dgm:pt>
    <dgm:pt modelId="{7771E201-A61F-4E0C-8AEA-16016C250347}" type="sibTrans" cxnId="{9A1BAEF3-4E78-458D-83DD-24BFB6BE86DE}">
      <dgm:prSet/>
      <dgm:spPr/>
      <dgm:t>
        <a:bodyPr/>
        <a:lstStyle/>
        <a:p>
          <a:endParaRPr lang="es-MX"/>
        </a:p>
      </dgm:t>
    </dgm:pt>
    <dgm:pt modelId="{98E8C431-E490-48B4-BF82-5D269FA10DAC}">
      <dgm:prSet phldrT="[Texto]"/>
      <dgm:spPr/>
      <dgm:t>
        <a:bodyPr/>
        <a:lstStyle/>
        <a:p>
          <a:r>
            <a:rPr lang="es-MX"/>
            <a:t>verbo</a:t>
          </a:r>
        </a:p>
      </dgm:t>
    </dgm:pt>
    <dgm:pt modelId="{A176826F-047F-46B4-BF28-65556D5886B4}" type="parTrans" cxnId="{25909F34-7839-440D-A689-F555D40B160E}">
      <dgm:prSet/>
      <dgm:spPr/>
      <dgm:t>
        <a:bodyPr/>
        <a:lstStyle/>
        <a:p>
          <a:endParaRPr lang="es-MX"/>
        </a:p>
      </dgm:t>
    </dgm:pt>
    <dgm:pt modelId="{D36B5624-4FC7-4658-B0B1-D5563B809711}" type="sibTrans" cxnId="{25909F34-7839-440D-A689-F555D40B160E}">
      <dgm:prSet/>
      <dgm:spPr/>
      <dgm:t>
        <a:bodyPr/>
        <a:lstStyle/>
        <a:p>
          <a:endParaRPr lang="es-MX"/>
        </a:p>
      </dgm:t>
    </dgm:pt>
    <dgm:pt modelId="{80B66E3E-CF8A-45BB-A221-24343CE22EED}">
      <dgm:prSet phldrT="[Texto]"/>
      <dgm:spPr/>
      <dgm:t>
        <a:bodyPr/>
        <a:lstStyle/>
        <a:p>
          <a:r>
            <a:rPr lang="es-MX"/>
            <a:t>adverbio</a:t>
          </a:r>
        </a:p>
      </dgm:t>
    </dgm:pt>
    <dgm:pt modelId="{65F22ADC-02DA-46FB-969B-CDDAEB9FE547}" type="parTrans" cxnId="{5E7F2042-3941-4D78-82B7-24C6EF77B311}">
      <dgm:prSet/>
      <dgm:spPr/>
      <dgm:t>
        <a:bodyPr/>
        <a:lstStyle/>
        <a:p>
          <a:endParaRPr lang="es-MX"/>
        </a:p>
      </dgm:t>
    </dgm:pt>
    <dgm:pt modelId="{B3C0934B-AA25-41E3-B98F-3F49CE600D11}" type="sibTrans" cxnId="{5E7F2042-3941-4D78-82B7-24C6EF77B311}">
      <dgm:prSet/>
      <dgm:spPr/>
      <dgm:t>
        <a:bodyPr/>
        <a:lstStyle/>
        <a:p>
          <a:endParaRPr lang="es-MX"/>
        </a:p>
      </dgm:t>
    </dgm:pt>
    <dgm:pt modelId="{ADF892AB-E6FF-4BE8-94DD-4002724B849A}" type="pres">
      <dgm:prSet presAssocID="{68D5A0F4-0BCB-44C0-9F43-868F5E5917C8}" presName="list" presStyleCnt="0">
        <dgm:presLayoutVars>
          <dgm:dir/>
          <dgm:animLvl val="lvl"/>
        </dgm:presLayoutVars>
      </dgm:prSet>
      <dgm:spPr/>
      <dgm:t>
        <a:bodyPr/>
        <a:lstStyle/>
        <a:p>
          <a:endParaRPr lang="es-MX"/>
        </a:p>
      </dgm:t>
    </dgm:pt>
    <dgm:pt modelId="{CBD3E45B-AFB4-4BFE-A925-D8111E8B0930}" type="pres">
      <dgm:prSet presAssocID="{0831CF53-FD93-4378-AB6C-A3293F9A65B1}" presName="posSpace" presStyleCnt="0"/>
      <dgm:spPr/>
    </dgm:pt>
    <dgm:pt modelId="{36CA4EB9-31EA-4C85-AD07-DCC90D8C47D6}" type="pres">
      <dgm:prSet presAssocID="{0831CF53-FD93-4378-AB6C-A3293F9A65B1}" presName="vertFlow" presStyleCnt="0"/>
      <dgm:spPr/>
    </dgm:pt>
    <dgm:pt modelId="{16500472-451A-4A39-B74C-427AE5351C51}" type="pres">
      <dgm:prSet presAssocID="{0831CF53-FD93-4378-AB6C-A3293F9A65B1}" presName="topSpace" presStyleCnt="0"/>
      <dgm:spPr/>
    </dgm:pt>
    <dgm:pt modelId="{710D9E18-BCEF-4F8A-AAE9-E65684E122EB}" type="pres">
      <dgm:prSet presAssocID="{0831CF53-FD93-4378-AB6C-A3293F9A65B1}" presName="firstComp" presStyleCnt="0"/>
      <dgm:spPr/>
    </dgm:pt>
    <dgm:pt modelId="{B42035A4-7175-4B91-8CF8-B178513F6B7E}" type="pres">
      <dgm:prSet presAssocID="{0831CF53-FD93-4378-AB6C-A3293F9A65B1}" presName="firstChild" presStyleLbl="bgAccFollowNode1" presStyleIdx="0" presStyleCnt="2" custLinFactNeighborX="-6669" custLinFactNeighborY="6666"/>
      <dgm:spPr/>
      <dgm:t>
        <a:bodyPr/>
        <a:lstStyle/>
        <a:p>
          <a:endParaRPr lang="es-MX"/>
        </a:p>
      </dgm:t>
    </dgm:pt>
    <dgm:pt modelId="{3DCAE839-FD46-40E4-9194-1A983A1FAEA5}" type="pres">
      <dgm:prSet presAssocID="{0831CF53-FD93-4378-AB6C-A3293F9A65B1}" presName="firstChildTx" presStyleLbl="bgAccFollowNode1" presStyleIdx="0" presStyleCnt="2">
        <dgm:presLayoutVars>
          <dgm:bulletEnabled val="1"/>
        </dgm:presLayoutVars>
      </dgm:prSet>
      <dgm:spPr/>
      <dgm:t>
        <a:bodyPr/>
        <a:lstStyle/>
        <a:p>
          <a:endParaRPr lang="es-MX"/>
        </a:p>
      </dgm:t>
    </dgm:pt>
    <dgm:pt modelId="{39D61BA8-846A-4172-B89E-60AD11ABD0D6}" type="pres">
      <dgm:prSet presAssocID="{0831CF53-FD93-4378-AB6C-A3293F9A65B1}" presName="negSpace" presStyleCnt="0"/>
      <dgm:spPr/>
    </dgm:pt>
    <dgm:pt modelId="{1DD69976-8308-4E07-B4D7-AF43CFEC98C7}" type="pres">
      <dgm:prSet presAssocID="{0831CF53-FD93-4378-AB6C-A3293F9A65B1}" presName="circle" presStyleLbl="node1" presStyleIdx="0" presStyleCnt="2"/>
      <dgm:spPr/>
      <dgm:t>
        <a:bodyPr/>
        <a:lstStyle/>
        <a:p>
          <a:endParaRPr lang="es-MX"/>
        </a:p>
      </dgm:t>
    </dgm:pt>
    <dgm:pt modelId="{F2CE7DC9-1278-4102-93EB-15C8C6E3D530}" type="pres">
      <dgm:prSet presAssocID="{C6B93FE6-73EB-4ECB-92D9-F26802ADF9B3}" presName="transSpace" presStyleCnt="0"/>
      <dgm:spPr/>
    </dgm:pt>
    <dgm:pt modelId="{57791DD0-AD1C-4835-BB9D-44D95D42116C}" type="pres">
      <dgm:prSet presAssocID="{98E8C431-E490-48B4-BF82-5D269FA10DAC}" presName="posSpace" presStyleCnt="0"/>
      <dgm:spPr/>
    </dgm:pt>
    <dgm:pt modelId="{A9AB1919-4C6E-4E79-B11C-295352C4895E}" type="pres">
      <dgm:prSet presAssocID="{98E8C431-E490-48B4-BF82-5D269FA10DAC}" presName="vertFlow" presStyleCnt="0"/>
      <dgm:spPr/>
    </dgm:pt>
    <dgm:pt modelId="{E441940C-9B8E-4011-9F2C-8790403A8993}" type="pres">
      <dgm:prSet presAssocID="{98E8C431-E490-48B4-BF82-5D269FA10DAC}" presName="topSpace" presStyleCnt="0"/>
      <dgm:spPr/>
    </dgm:pt>
    <dgm:pt modelId="{7A58D321-ED1F-4740-B3B5-BDBC4861A77B}" type="pres">
      <dgm:prSet presAssocID="{98E8C431-E490-48B4-BF82-5D269FA10DAC}" presName="firstComp" presStyleCnt="0"/>
      <dgm:spPr/>
    </dgm:pt>
    <dgm:pt modelId="{B3C9FA26-5F21-4C65-BF83-8558F76F33C8}" type="pres">
      <dgm:prSet presAssocID="{98E8C431-E490-48B4-BF82-5D269FA10DAC}" presName="firstChild" presStyleLbl="bgAccFollowNode1" presStyleIdx="1" presStyleCnt="2"/>
      <dgm:spPr/>
      <dgm:t>
        <a:bodyPr/>
        <a:lstStyle/>
        <a:p>
          <a:endParaRPr lang="es-MX"/>
        </a:p>
      </dgm:t>
    </dgm:pt>
    <dgm:pt modelId="{94CBE6DE-0B51-4F23-AD44-BDC86DF6B885}" type="pres">
      <dgm:prSet presAssocID="{98E8C431-E490-48B4-BF82-5D269FA10DAC}" presName="firstChildTx" presStyleLbl="bgAccFollowNode1" presStyleIdx="1" presStyleCnt="2">
        <dgm:presLayoutVars>
          <dgm:bulletEnabled val="1"/>
        </dgm:presLayoutVars>
      </dgm:prSet>
      <dgm:spPr/>
      <dgm:t>
        <a:bodyPr/>
        <a:lstStyle/>
        <a:p>
          <a:endParaRPr lang="es-MX"/>
        </a:p>
      </dgm:t>
    </dgm:pt>
    <dgm:pt modelId="{7A4F75E4-B2E4-46C8-A7B1-EBD08CD8C2BD}" type="pres">
      <dgm:prSet presAssocID="{98E8C431-E490-48B4-BF82-5D269FA10DAC}" presName="negSpace" presStyleCnt="0"/>
      <dgm:spPr/>
    </dgm:pt>
    <dgm:pt modelId="{D6D5B445-F6BD-4268-863B-F19BC8040EAB}" type="pres">
      <dgm:prSet presAssocID="{98E8C431-E490-48B4-BF82-5D269FA10DAC}" presName="circle" presStyleLbl="node1" presStyleIdx="1" presStyleCnt="2"/>
      <dgm:spPr/>
      <dgm:t>
        <a:bodyPr/>
        <a:lstStyle/>
        <a:p>
          <a:endParaRPr lang="es-MX"/>
        </a:p>
      </dgm:t>
    </dgm:pt>
  </dgm:ptLst>
  <dgm:cxnLst>
    <dgm:cxn modelId="{EEE5FBB6-A449-43E7-A9B3-C5922A30E5BA}" type="presOf" srcId="{68D5A0F4-0BCB-44C0-9F43-868F5E5917C8}" destId="{ADF892AB-E6FF-4BE8-94DD-4002724B849A}" srcOrd="0" destOrd="0" presId="urn:microsoft.com/office/officeart/2005/8/layout/hList9"/>
    <dgm:cxn modelId="{9C8AC60F-FEC7-4909-A18F-84E4D55FCAE6}" type="presOf" srcId="{80B66E3E-CF8A-45BB-A221-24343CE22EED}" destId="{B3C9FA26-5F21-4C65-BF83-8558F76F33C8}" srcOrd="0" destOrd="0" presId="urn:microsoft.com/office/officeart/2005/8/layout/hList9"/>
    <dgm:cxn modelId="{66D76BCA-05F8-45A6-ABD4-EC8379CC7D82}" type="presOf" srcId="{A9733BC9-1BBF-45CD-9C97-8C93A77E37B1}" destId="{3DCAE839-FD46-40E4-9194-1A983A1FAEA5}" srcOrd="1" destOrd="0" presId="urn:microsoft.com/office/officeart/2005/8/layout/hList9"/>
    <dgm:cxn modelId="{9A1BAEF3-4E78-458D-83DD-24BFB6BE86DE}" srcId="{0831CF53-FD93-4378-AB6C-A3293F9A65B1}" destId="{A9733BC9-1BBF-45CD-9C97-8C93A77E37B1}" srcOrd="0" destOrd="0" parTransId="{96D8DDB6-A1C4-4B9F-A140-8473A43356AD}" sibTransId="{7771E201-A61F-4E0C-8AEA-16016C250347}"/>
    <dgm:cxn modelId="{1CFFA4BD-FC9B-4E59-97F0-2C1BF0B186AA}" srcId="{68D5A0F4-0BCB-44C0-9F43-868F5E5917C8}" destId="{0831CF53-FD93-4378-AB6C-A3293F9A65B1}" srcOrd="0" destOrd="0" parTransId="{0EBB5C7A-C3CB-4779-8D0F-5C0515484B55}" sibTransId="{C6B93FE6-73EB-4ECB-92D9-F26802ADF9B3}"/>
    <dgm:cxn modelId="{C1D68855-D828-4F8C-B719-CC95E148D65B}" type="presOf" srcId="{A9733BC9-1BBF-45CD-9C97-8C93A77E37B1}" destId="{B42035A4-7175-4B91-8CF8-B178513F6B7E}" srcOrd="0" destOrd="0" presId="urn:microsoft.com/office/officeart/2005/8/layout/hList9"/>
    <dgm:cxn modelId="{6B511A52-CE6B-4907-9137-85EE4B54275B}" type="presOf" srcId="{0831CF53-FD93-4378-AB6C-A3293F9A65B1}" destId="{1DD69976-8308-4E07-B4D7-AF43CFEC98C7}" srcOrd="0" destOrd="0" presId="urn:microsoft.com/office/officeart/2005/8/layout/hList9"/>
    <dgm:cxn modelId="{D1372C84-CEB8-4C38-99E8-6DB701DE5067}" type="presOf" srcId="{80B66E3E-CF8A-45BB-A221-24343CE22EED}" destId="{94CBE6DE-0B51-4F23-AD44-BDC86DF6B885}" srcOrd="1" destOrd="0" presId="urn:microsoft.com/office/officeart/2005/8/layout/hList9"/>
    <dgm:cxn modelId="{25909F34-7839-440D-A689-F555D40B160E}" srcId="{68D5A0F4-0BCB-44C0-9F43-868F5E5917C8}" destId="{98E8C431-E490-48B4-BF82-5D269FA10DAC}" srcOrd="1" destOrd="0" parTransId="{A176826F-047F-46B4-BF28-65556D5886B4}" sibTransId="{D36B5624-4FC7-4658-B0B1-D5563B809711}"/>
    <dgm:cxn modelId="{5E7F2042-3941-4D78-82B7-24C6EF77B311}" srcId="{98E8C431-E490-48B4-BF82-5D269FA10DAC}" destId="{80B66E3E-CF8A-45BB-A221-24343CE22EED}" srcOrd="0" destOrd="0" parTransId="{65F22ADC-02DA-46FB-969B-CDDAEB9FE547}" sibTransId="{B3C0934B-AA25-41E3-B98F-3F49CE600D11}"/>
    <dgm:cxn modelId="{915B1014-D197-4BBF-8D82-05CD83A109EC}" type="presOf" srcId="{98E8C431-E490-48B4-BF82-5D269FA10DAC}" destId="{D6D5B445-F6BD-4268-863B-F19BC8040EAB}" srcOrd="0" destOrd="0" presId="urn:microsoft.com/office/officeart/2005/8/layout/hList9"/>
    <dgm:cxn modelId="{C48F643B-A91F-4F64-858C-817A2FEF7F29}" type="presParOf" srcId="{ADF892AB-E6FF-4BE8-94DD-4002724B849A}" destId="{CBD3E45B-AFB4-4BFE-A925-D8111E8B0930}" srcOrd="0" destOrd="0" presId="urn:microsoft.com/office/officeart/2005/8/layout/hList9"/>
    <dgm:cxn modelId="{19302648-2FC9-4EFA-A934-6D90EF33B526}" type="presParOf" srcId="{ADF892AB-E6FF-4BE8-94DD-4002724B849A}" destId="{36CA4EB9-31EA-4C85-AD07-DCC90D8C47D6}" srcOrd="1" destOrd="0" presId="urn:microsoft.com/office/officeart/2005/8/layout/hList9"/>
    <dgm:cxn modelId="{8FB61C22-2E16-436F-A5FE-241AE1C822C1}" type="presParOf" srcId="{36CA4EB9-31EA-4C85-AD07-DCC90D8C47D6}" destId="{16500472-451A-4A39-B74C-427AE5351C51}" srcOrd="0" destOrd="0" presId="urn:microsoft.com/office/officeart/2005/8/layout/hList9"/>
    <dgm:cxn modelId="{97B1BC0F-BD99-4315-B705-6A578094BC0A}" type="presParOf" srcId="{36CA4EB9-31EA-4C85-AD07-DCC90D8C47D6}" destId="{710D9E18-BCEF-4F8A-AAE9-E65684E122EB}" srcOrd="1" destOrd="0" presId="urn:microsoft.com/office/officeart/2005/8/layout/hList9"/>
    <dgm:cxn modelId="{0A6C8288-43E7-4FBA-B361-273B379B2B6F}" type="presParOf" srcId="{710D9E18-BCEF-4F8A-AAE9-E65684E122EB}" destId="{B42035A4-7175-4B91-8CF8-B178513F6B7E}" srcOrd="0" destOrd="0" presId="urn:microsoft.com/office/officeart/2005/8/layout/hList9"/>
    <dgm:cxn modelId="{F56B5ACD-63B0-48BA-A261-A0C1111F3381}" type="presParOf" srcId="{710D9E18-BCEF-4F8A-AAE9-E65684E122EB}" destId="{3DCAE839-FD46-40E4-9194-1A983A1FAEA5}" srcOrd="1" destOrd="0" presId="urn:microsoft.com/office/officeart/2005/8/layout/hList9"/>
    <dgm:cxn modelId="{CEB14360-EEAA-44C8-A3FF-19F7ACFBADB6}" type="presParOf" srcId="{ADF892AB-E6FF-4BE8-94DD-4002724B849A}" destId="{39D61BA8-846A-4172-B89E-60AD11ABD0D6}" srcOrd="2" destOrd="0" presId="urn:microsoft.com/office/officeart/2005/8/layout/hList9"/>
    <dgm:cxn modelId="{B4FF6015-A13D-4AE1-9D99-895159AA2141}" type="presParOf" srcId="{ADF892AB-E6FF-4BE8-94DD-4002724B849A}" destId="{1DD69976-8308-4E07-B4D7-AF43CFEC98C7}" srcOrd="3" destOrd="0" presId="urn:microsoft.com/office/officeart/2005/8/layout/hList9"/>
    <dgm:cxn modelId="{61369884-ACCF-4B80-B5D0-BDBDC41F0626}" type="presParOf" srcId="{ADF892AB-E6FF-4BE8-94DD-4002724B849A}" destId="{F2CE7DC9-1278-4102-93EB-15C8C6E3D530}" srcOrd="4" destOrd="0" presId="urn:microsoft.com/office/officeart/2005/8/layout/hList9"/>
    <dgm:cxn modelId="{82FC7327-ED7F-4E78-BC69-8F87D3D41833}" type="presParOf" srcId="{ADF892AB-E6FF-4BE8-94DD-4002724B849A}" destId="{57791DD0-AD1C-4835-BB9D-44D95D42116C}" srcOrd="5" destOrd="0" presId="urn:microsoft.com/office/officeart/2005/8/layout/hList9"/>
    <dgm:cxn modelId="{46EF0F20-60D5-4D1B-9430-23D646AB6C77}" type="presParOf" srcId="{ADF892AB-E6FF-4BE8-94DD-4002724B849A}" destId="{A9AB1919-4C6E-4E79-B11C-295352C4895E}" srcOrd="6" destOrd="0" presId="urn:microsoft.com/office/officeart/2005/8/layout/hList9"/>
    <dgm:cxn modelId="{79F694FC-1F62-425E-84B2-5ED2F5C52564}" type="presParOf" srcId="{A9AB1919-4C6E-4E79-B11C-295352C4895E}" destId="{E441940C-9B8E-4011-9F2C-8790403A8993}" srcOrd="0" destOrd="0" presId="urn:microsoft.com/office/officeart/2005/8/layout/hList9"/>
    <dgm:cxn modelId="{0A7CB292-2A3A-4916-8F44-C619C551494E}" type="presParOf" srcId="{A9AB1919-4C6E-4E79-B11C-295352C4895E}" destId="{7A58D321-ED1F-4740-B3B5-BDBC4861A77B}" srcOrd="1" destOrd="0" presId="urn:microsoft.com/office/officeart/2005/8/layout/hList9"/>
    <dgm:cxn modelId="{8F58D3A3-875A-449C-AB3D-EE3C63994E3F}" type="presParOf" srcId="{7A58D321-ED1F-4740-B3B5-BDBC4861A77B}" destId="{B3C9FA26-5F21-4C65-BF83-8558F76F33C8}" srcOrd="0" destOrd="0" presId="urn:microsoft.com/office/officeart/2005/8/layout/hList9"/>
    <dgm:cxn modelId="{9A085C9E-E593-4C15-A991-7CF4525498FF}" type="presParOf" srcId="{7A58D321-ED1F-4740-B3B5-BDBC4861A77B}" destId="{94CBE6DE-0B51-4F23-AD44-BDC86DF6B885}" srcOrd="1" destOrd="0" presId="urn:microsoft.com/office/officeart/2005/8/layout/hList9"/>
    <dgm:cxn modelId="{D133FF77-0194-46BB-95E6-5849C5A8F88D}" type="presParOf" srcId="{ADF892AB-E6FF-4BE8-94DD-4002724B849A}" destId="{7A4F75E4-B2E4-46C8-A7B1-EBD08CD8C2BD}" srcOrd="7" destOrd="0" presId="urn:microsoft.com/office/officeart/2005/8/layout/hList9"/>
    <dgm:cxn modelId="{33DA99D4-CE22-4523-9FB6-03D9EC0A41BC}" type="presParOf" srcId="{ADF892AB-E6FF-4BE8-94DD-4002724B849A}" destId="{D6D5B445-F6BD-4268-863B-F19BC8040EAB}" srcOrd="8" destOrd="0" presId="urn:microsoft.com/office/officeart/2005/8/layout/hList9"/>
  </dgm:cxnLst>
  <dgm:bg/>
  <dgm:whole/>
</dgm:dataModel>
</file>

<file path=ppt/diagrams/data2.xml><?xml version="1.0" encoding="utf-8"?>
<dgm:dataModel xmlns:dgm="http://schemas.openxmlformats.org/drawingml/2006/diagram" xmlns:a="http://schemas.openxmlformats.org/drawingml/2006/main">
  <dgm:ptLst>
    <dgm:pt modelId="{0F669BF4-43E6-496E-8B4C-67F72003C232}" type="doc">
      <dgm:prSet loTypeId="urn:microsoft.com/office/officeart/2005/8/layout/radial6" loCatId="cycle" qsTypeId="urn:microsoft.com/office/officeart/2005/8/quickstyle/simple4" qsCatId="simple" csTypeId="urn:microsoft.com/office/officeart/2005/8/colors/colorful4" csCatId="colorful" phldr="1"/>
      <dgm:spPr/>
      <dgm:t>
        <a:bodyPr/>
        <a:lstStyle/>
        <a:p>
          <a:endParaRPr lang="es-MX"/>
        </a:p>
      </dgm:t>
    </dgm:pt>
    <dgm:pt modelId="{3DD6FBDB-D8A2-4CCE-B36D-F0B43B09548E}">
      <dgm:prSet phldrT="[Texto]"/>
      <dgm:spPr/>
      <dgm:t>
        <a:bodyPr/>
        <a:lstStyle/>
        <a:p>
          <a:r>
            <a:rPr lang="es-MX" dirty="0" smtClean="0"/>
            <a:t>Complementos del verbo</a:t>
          </a:r>
          <a:endParaRPr lang="es-MX" dirty="0"/>
        </a:p>
      </dgm:t>
    </dgm:pt>
    <dgm:pt modelId="{114BED3D-D5C8-4067-ADD0-E344896ED370}" type="parTrans" cxnId="{9B0D0D06-F686-4524-982C-9868A3630799}">
      <dgm:prSet/>
      <dgm:spPr/>
      <dgm:t>
        <a:bodyPr/>
        <a:lstStyle/>
        <a:p>
          <a:endParaRPr lang="es-MX"/>
        </a:p>
      </dgm:t>
    </dgm:pt>
    <dgm:pt modelId="{6B3FB4FC-90C4-4CFE-A839-26576D0E4695}" type="sibTrans" cxnId="{9B0D0D06-F686-4524-982C-9868A3630799}">
      <dgm:prSet/>
      <dgm:spPr/>
      <dgm:t>
        <a:bodyPr/>
        <a:lstStyle/>
        <a:p>
          <a:endParaRPr lang="es-MX"/>
        </a:p>
      </dgm:t>
    </dgm:pt>
    <dgm:pt modelId="{BBBA5D36-9B52-40FE-96DF-EE4D1D236503}">
      <dgm:prSet phldrT="[Texto]"/>
      <dgm:spPr/>
      <dgm:t>
        <a:bodyPr/>
        <a:lstStyle/>
        <a:p>
          <a:r>
            <a:rPr lang="es-MX" dirty="0" smtClean="0"/>
            <a:t>Argumentos</a:t>
          </a:r>
          <a:endParaRPr lang="es-MX" dirty="0"/>
        </a:p>
      </dgm:t>
    </dgm:pt>
    <dgm:pt modelId="{00293C97-BE1D-4B20-99A3-A91861DAEE3C}" type="parTrans" cxnId="{625B457F-BA01-4677-BAE4-1C561F2C3801}">
      <dgm:prSet/>
      <dgm:spPr/>
      <dgm:t>
        <a:bodyPr/>
        <a:lstStyle/>
        <a:p>
          <a:endParaRPr lang="es-MX"/>
        </a:p>
      </dgm:t>
    </dgm:pt>
    <dgm:pt modelId="{9D8A499D-6566-4B1B-818A-1E2871BB787D}" type="sibTrans" cxnId="{625B457F-BA01-4677-BAE4-1C561F2C3801}">
      <dgm:prSet/>
      <dgm:spPr/>
      <dgm:t>
        <a:bodyPr/>
        <a:lstStyle/>
        <a:p>
          <a:endParaRPr lang="es-MX"/>
        </a:p>
      </dgm:t>
    </dgm:pt>
    <dgm:pt modelId="{87C0E254-18FC-433A-8B52-6BB632D5113B}">
      <dgm:prSet phldrT="[Texto]"/>
      <dgm:spPr/>
      <dgm:t>
        <a:bodyPr/>
        <a:lstStyle/>
        <a:p>
          <a:r>
            <a:rPr lang="es-MX" dirty="0" smtClean="0"/>
            <a:t>adjuntos</a:t>
          </a:r>
          <a:endParaRPr lang="es-MX" dirty="0"/>
        </a:p>
      </dgm:t>
    </dgm:pt>
    <dgm:pt modelId="{5EDD5968-C7B3-46CA-8A54-83B58C208BCA}" type="parTrans" cxnId="{02CA96BE-76B1-4623-9214-08908200996F}">
      <dgm:prSet/>
      <dgm:spPr/>
      <dgm:t>
        <a:bodyPr/>
        <a:lstStyle/>
        <a:p>
          <a:endParaRPr lang="es-MX"/>
        </a:p>
      </dgm:t>
    </dgm:pt>
    <dgm:pt modelId="{52E8A1A2-9A1C-4CDB-925E-988DFBB84298}" type="sibTrans" cxnId="{02CA96BE-76B1-4623-9214-08908200996F}">
      <dgm:prSet/>
      <dgm:spPr/>
      <dgm:t>
        <a:bodyPr/>
        <a:lstStyle/>
        <a:p>
          <a:endParaRPr lang="es-MX"/>
        </a:p>
      </dgm:t>
    </dgm:pt>
    <dgm:pt modelId="{43D2E44C-283E-4BCD-A7A8-20FE4DDBA780}">
      <dgm:prSet phldrT="[Texto]"/>
      <dgm:spPr/>
      <dgm:t>
        <a:bodyPr/>
        <a:lstStyle/>
        <a:p>
          <a:r>
            <a:rPr lang="es-MX" dirty="0" smtClean="0"/>
            <a:t>Complemento directo ( CD)</a:t>
          </a:r>
          <a:endParaRPr lang="es-MX" dirty="0"/>
        </a:p>
      </dgm:t>
    </dgm:pt>
    <dgm:pt modelId="{C75E8083-941F-4933-A33C-A1F1820564E3}" type="parTrans" cxnId="{3709A7B4-8B91-4510-9D59-0CDD6DB20B7D}">
      <dgm:prSet/>
      <dgm:spPr/>
      <dgm:t>
        <a:bodyPr/>
        <a:lstStyle/>
        <a:p>
          <a:endParaRPr lang="es-MX"/>
        </a:p>
      </dgm:t>
    </dgm:pt>
    <dgm:pt modelId="{4E225F84-2022-4F4C-B872-EB839B53DE43}" type="sibTrans" cxnId="{3709A7B4-8B91-4510-9D59-0CDD6DB20B7D}">
      <dgm:prSet/>
      <dgm:spPr/>
      <dgm:t>
        <a:bodyPr/>
        <a:lstStyle/>
        <a:p>
          <a:endParaRPr lang="es-MX"/>
        </a:p>
      </dgm:t>
    </dgm:pt>
    <dgm:pt modelId="{4F617788-0158-4F31-9ED0-B5CCAAF13961}">
      <dgm:prSet phldrT="[Texto]"/>
      <dgm:spPr/>
      <dgm:t>
        <a:bodyPr/>
        <a:lstStyle/>
        <a:p>
          <a:r>
            <a:rPr lang="es-MX" dirty="0" smtClean="0"/>
            <a:t>Complemento Indirecto (CI)</a:t>
          </a:r>
          <a:endParaRPr lang="es-MX" dirty="0"/>
        </a:p>
      </dgm:t>
    </dgm:pt>
    <dgm:pt modelId="{249B90C7-8366-4EA8-8347-78F280DFCCE1}" type="parTrans" cxnId="{789023F3-7A25-46C2-8FDD-CF89CD9E190C}">
      <dgm:prSet/>
      <dgm:spPr/>
      <dgm:t>
        <a:bodyPr/>
        <a:lstStyle/>
        <a:p>
          <a:endParaRPr lang="es-MX"/>
        </a:p>
      </dgm:t>
    </dgm:pt>
    <dgm:pt modelId="{BE488B49-DAD7-4AB6-841F-4FDF9F38B36D}" type="sibTrans" cxnId="{789023F3-7A25-46C2-8FDD-CF89CD9E190C}">
      <dgm:prSet/>
      <dgm:spPr/>
      <dgm:t>
        <a:bodyPr/>
        <a:lstStyle/>
        <a:p>
          <a:endParaRPr lang="es-MX"/>
        </a:p>
      </dgm:t>
    </dgm:pt>
    <dgm:pt modelId="{14C34DC3-AC19-4876-8D5A-08E40CA8369C}">
      <dgm:prSet/>
      <dgm:spPr/>
      <dgm:t>
        <a:bodyPr/>
        <a:lstStyle/>
        <a:p>
          <a:r>
            <a:rPr lang="es-MX" dirty="0" smtClean="0"/>
            <a:t>atributo</a:t>
          </a:r>
          <a:endParaRPr lang="es-MX" dirty="0"/>
        </a:p>
      </dgm:t>
    </dgm:pt>
    <dgm:pt modelId="{AA221B3D-CF2B-44B2-B9F9-561395F720EA}" type="parTrans" cxnId="{AC2F722B-47DF-4E29-B4AF-A5F61E3D16AF}">
      <dgm:prSet/>
      <dgm:spPr/>
      <dgm:t>
        <a:bodyPr/>
        <a:lstStyle/>
        <a:p>
          <a:endParaRPr lang="es-MX"/>
        </a:p>
      </dgm:t>
    </dgm:pt>
    <dgm:pt modelId="{1CF72B09-1E61-4437-BA76-65E6747ABED4}" type="sibTrans" cxnId="{AC2F722B-47DF-4E29-B4AF-A5F61E3D16AF}">
      <dgm:prSet/>
      <dgm:spPr/>
      <dgm:t>
        <a:bodyPr/>
        <a:lstStyle/>
        <a:p>
          <a:endParaRPr lang="es-MX"/>
        </a:p>
      </dgm:t>
    </dgm:pt>
    <dgm:pt modelId="{7EC84A1F-8E74-47FC-824C-9C1726FDEFD9}">
      <dgm:prSet/>
      <dgm:spPr/>
      <dgm:t>
        <a:bodyPr/>
        <a:lstStyle/>
        <a:p>
          <a:r>
            <a:rPr lang="es-MX" dirty="0" smtClean="0"/>
            <a:t>Complemento de régimen ( c. rég.)</a:t>
          </a:r>
          <a:endParaRPr lang="es-MX" dirty="0"/>
        </a:p>
      </dgm:t>
    </dgm:pt>
    <dgm:pt modelId="{6F935930-EAB7-4DF3-8368-9D53220DD3AE}" type="parTrans" cxnId="{7FC7299A-BB1A-460A-88EF-79B0E1C16AC2}">
      <dgm:prSet/>
      <dgm:spPr/>
      <dgm:t>
        <a:bodyPr/>
        <a:lstStyle/>
        <a:p>
          <a:endParaRPr lang="es-MX"/>
        </a:p>
      </dgm:t>
    </dgm:pt>
    <dgm:pt modelId="{4F7D987C-814B-410E-A935-7EC6D746E90B}" type="sibTrans" cxnId="{7FC7299A-BB1A-460A-88EF-79B0E1C16AC2}">
      <dgm:prSet/>
      <dgm:spPr/>
      <dgm:t>
        <a:bodyPr/>
        <a:lstStyle/>
        <a:p>
          <a:endParaRPr lang="es-MX"/>
        </a:p>
      </dgm:t>
    </dgm:pt>
    <dgm:pt modelId="{61D69442-0DEF-477F-809B-907FD2D24150}">
      <dgm:prSet/>
      <dgm:spPr/>
      <dgm:t>
        <a:bodyPr/>
        <a:lstStyle/>
        <a:p>
          <a:r>
            <a:rPr lang="es-MX" dirty="0" smtClean="0"/>
            <a:t>Complemento agente </a:t>
          </a:r>
        </a:p>
        <a:p>
          <a:r>
            <a:rPr lang="es-MX" dirty="0" smtClean="0"/>
            <a:t>(c. agente)</a:t>
          </a:r>
          <a:endParaRPr lang="es-MX" dirty="0"/>
        </a:p>
      </dgm:t>
    </dgm:pt>
    <dgm:pt modelId="{5AB232AC-65F2-45AF-93E9-C3A6241BDA3E}" type="parTrans" cxnId="{0FFC0E93-53C3-4485-9C88-BAEC68FA5135}">
      <dgm:prSet/>
      <dgm:spPr/>
      <dgm:t>
        <a:bodyPr/>
        <a:lstStyle/>
        <a:p>
          <a:endParaRPr lang="es-MX"/>
        </a:p>
      </dgm:t>
    </dgm:pt>
    <dgm:pt modelId="{16B22C00-3BC8-456A-895F-84F4227EF883}" type="sibTrans" cxnId="{0FFC0E93-53C3-4485-9C88-BAEC68FA5135}">
      <dgm:prSet/>
      <dgm:spPr/>
      <dgm:t>
        <a:bodyPr/>
        <a:lstStyle/>
        <a:p>
          <a:endParaRPr lang="es-MX"/>
        </a:p>
      </dgm:t>
    </dgm:pt>
    <dgm:pt modelId="{B9E4F2B8-C31F-4271-9115-98EFC7C9AC2C}">
      <dgm:prSet/>
      <dgm:spPr/>
      <dgm:t>
        <a:bodyPr/>
        <a:lstStyle/>
        <a:p>
          <a:r>
            <a:rPr lang="es-MX" dirty="0" smtClean="0"/>
            <a:t>Complemento circunstancial (CC)</a:t>
          </a:r>
          <a:endParaRPr lang="es-MX" dirty="0"/>
        </a:p>
      </dgm:t>
    </dgm:pt>
    <dgm:pt modelId="{B6C407C9-6EFF-4EC0-A934-5DB477525125}" type="parTrans" cxnId="{FCF81F46-E10E-4C4C-B6A2-A165BC7E64BA}">
      <dgm:prSet/>
      <dgm:spPr/>
      <dgm:t>
        <a:bodyPr/>
        <a:lstStyle/>
        <a:p>
          <a:endParaRPr lang="es-MX"/>
        </a:p>
      </dgm:t>
    </dgm:pt>
    <dgm:pt modelId="{16679A70-579E-44B2-B039-BDF77FFA0ED1}" type="sibTrans" cxnId="{FCF81F46-E10E-4C4C-B6A2-A165BC7E64BA}">
      <dgm:prSet/>
      <dgm:spPr/>
      <dgm:t>
        <a:bodyPr/>
        <a:lstStyle/>
        <a:p>
          <a:endParaRPr lang="es-MX"/>
        </a:p>
      </dgm:t>
    </dgm:pt>
    <dgm:pt modelId="{3C0668C1-54A4-4B30-A894-E6876699A937}">
      <dgm:prSet/>
      <dgm:spPr/>
      <dgm:t>
        <a:bodyPr/>
        <a:lstStyle/>
        <a:p>
          <a:r>
            <a:rPr lang="es-MX" dirty="0" smtClean="0"/>
            <a:t>Complemento predicativo </a:t>
          </a:r>
        </a:p>
        <a:p>
          <a:r>
            <a:rPr lang="es-MX" dirty="0" smtClean="0"/>
            <a:t>( C. pvo)</a:t>
          </a:r>
          <a:endParaRPr lang="es-MX" dirty="0"/>
        </a:p>
      </dgm:t>
    </dgm:pt>
    <dgm:pt modelId="{15AECA55-4AA6-460C-BF10-A14DC05670F7}" type="parTrans" cxnId="{4CD42A72-E790-4BB6-AC63-4A977EC0BDCC}">
      <dgm:prSet/>
      <dgm:spPr/>
      <dgm:t>
        <a:bodyPr/>
        <a:lstStyle/>
        <a:p>
          <a:endParaRPr lang="es-MX"/>
        </a:p>
      </dgm:t>
    </dgm:pt>
    <dgm:pt modelId="{4850E990-F1A2-4DE5-B33F-F728EB719075}" type="sibTrans" cxnId="{4CD42A72-E790-4BB6-AC63-4A977EC0BDCC}">
      <dgm:prSet/>
      <dgm:spPr/>
      <dgm:t>
        <a:bodyPr/>
        <a:lstStyle/>
        <a:p>
          <a:endParaRPr lang="es-MX"/>
        </a:p>
      </dgm:t>
    </dgm:pt>
    <dgm:pt modelId="{942929C2-02EE-41F8-81CE-A118652F2D62}" type="pres">
      <dgm:prSet presAssocID="{0F669BF4-43E6-496E-8B4C-67F72003C232}" presName="Name0" presStyleCnt="0">
        <dgm:presLayoutVars>
          <dgm:chMax val="1"/>
          <dgm:dir/>
          <dgm:animLvl val="ctr"/>
          <dgm:resizeHandles val="exact"/>
        </dgm:presLayoutVars>
      </dgm:prSet>
      <dgm:spPr/>
      <dgm:t>
        <a:bodyPr/>
        <a:lstStyle/>
        <a:p>
          <a:endParaRPr lang="es-MX"/>
        </a:p>
      </dgm:t>
    </dgm:pt>
    <dgm:pt modelId="{21B85BC5-58EF-465B-B4F3-93D5B031D825}" type="pres">
      <dgm:prSet presAssocID="{3DD6FBDB-D8A2-4CCE-B36D-F0B43B09548E}" presName="centerShape" presStyleLbl="node0" presStyleIdx="0" presStyleCnt="1"/>
      <dgm:spPr/>
      <dgm:t>
        <a:bodyPr/>
        <a:lstStyle/>
        <a:p>
          <a:endParaRPr lang="es-MX"/>
        </a:p>
      </dgm:t>
    </dgm:pt>
    <dgm:pt modelId="{47D01767-F9EE-42EA-8302-476F1B3774B6}" type="pres">
      <dgm:prSet presAssocID="{14C34DC3-AC19-4876-8D5A-08E40CA8369C}" presName="node" presStyleLbl="node1" presStyleIdx="0" presStyleCnt="9">
        <dgm:presLayoutVars>
          <dgm:bulletEnabled val="1"/>
        </dgm:presLayoutVars>
      </dgm:prSet>
      <dgm:spPr/>
      <dgm:t>
        <a:bodyPr/>
        <a:lstStyle/>
        <a:p>
          <a:endParaRPr lang="es-MX"/>
        </a:p>
      </dgm:t>
    </dgm:pt>
    <dgm:pt modelId="{CC5F3AF9-1D7A-43BE-A91F-284060AF59C4}" type="pres">
      <dgm:prSet presAssocID="{14C34DC3-AC19-4876-8D5A-08E40CA8369C}" presName="dummy" presStyleCnt="0"/>
      <dgm:spPr/>
    </dgm:pt>
    <dgm:pt modelId="{D8AF7BA7-CE7B-4F26-A894-1CE86F0EB64A}" type="pres">
      <dgm:prSet presAssocID="{1CF72B09-1E61-4437-BA76-65E6747ABED4}" presName="sibTrans" presStyleLbl="sibTrans2D1" presStyleIdx="0" presStyleCnt="9"/>
      <dgm:spPr/>
      <dgm:t>
        <a:bodyPr/>
        <a:lstStyle/>
        <a:p>
          <a:endParaRPr lang="es-MX"/>
        </a:p>
      </dgm:t>
    </dgm:pt>
    <dgm:pt modelId="{2E324D50-7B0C-4C1B-A758-6A60FBB8F1D6}" type="pres">
      <dgm:prSet presAssocID="{7EC84A1F-8E74-47FC-824C-9C1726FDEFD9}" presName="node" presStyleLbl="node1" presStyleIdx="1" presStyleCnt="9">
        <dgm:presLayoutVars>
          <dgm:bulletEnabled val="1"/>
        </dgm:presLayoutVars>
      </dgm:prSet>
      <dgm:spPr/>
      <dgm:t>
        <a:bodyPr/>
        <a:lstStyle/>
        <a:p>
          <a:endParaRPr lang="es-MX"/>
        </a:p>
      </dgm:t>
    </dgm:pt>
    <dgm:pt modelId="{D1EA1AEB-CCC7-4A3D-BC86-0313D7D46F1C}" type="pres">
      <dgm:prSet presAssocID="{7EC84A1F-8E74-47FC-824C-9C1726FDEFD9}" presName="dummy" presStyleCnt="0"/>
      <dgm:spPr/>
    </dgm:pt>
    <dgm:pt modelId="{73703D8A-E8CB-4A66-98BC-3746472664AC}" type="pres">
      <dgm:prSet presAssocID="{4F7D987C-814B-410E-A935-7EC6D746E90B}" presName="sibTrans" presStyleLbl="sibTrans2D1" presStyleIdx="1" presStyleCnt="9"/>
      <dgm:spPr/>
      <dgm:t>
        <a:bodyPr/>
        <a:lstStyle/>
        <a:p>
          <a:endParaRPr lang="es-MX"/>
        </a:p>
      </dgm:t>
    </dgm:pt>
    <dgm:pt modelId="{0810F456-53F6-4BB0-9CC0-CCB4134A9B4B}" type="pres">
      <dgm:prSet presAssocID="{61D69442-0DEF-477F-809B-907FD2D24150}" presName="node" presStyleLbl="node1" presStyleIdx="2" presStyleCnt="9">
        <dgm:presLayoutVars>
          <dgm:bulletEnabled val="1"/>
        </dgm:presLayoutVars>
      </dgm:prSet>
      <dgm:spPr/>
      <dgm:t>
        <a:bodyPr/>
        <a:lstStyle/>
        <a:p>
          <a:endParaRPr lang="es-MX"/>
        </a:p>
      </dgm:t>
    </dgm:pt>
    <dgm:pt modelId="{791AFAAE-52EF-4B01-973B-78F251F05943}" type="pres">
      <dgm:prSet presAssocID="{61D69442-0DEF-477F-809B-907FD2D24150}" presName="dummy" presStyleCnt="0"/>
      <dgm:spPr/>
    </dgm:pt>
    <dgm:pt modelId="{F0AB72A8-BD27-4B6E-B497-028B73B98FE3}" type="pres">
      <dgm:prSet presAssocID="{16B22C00-3BC8-456A-895F-84F4227EF883}" presName="sibTrans" presStyleLbl="sibTrans2D1" presStyleIdx="2" presStyleCnt="9"/>
      <dgm:spPr/>
      <dgm:t>
        <a:bodyPr/>
        <a:lstStyle/>
        <a:p>
          <a:endParaRPr lang="es-MX"/>
        </a:p>
      </dgm:t>
    </dgm:pt>
    <dgm:pt modelId="{172614C3-C9C6-4E9E-827D-9FEEE90D8A78}" type="pres">
      <dgm:prSet presAssocID="{BBBA5D36-9B52-40FE-96DF-EE4D1D236503}" presName="node" presStyleLbl="node1" presStyleIdx="3" presStyleCnt="9">
        <dgm:presLayoutVars>
          <dgm:bulletEnabled val="1"/>
        </dgm:presLayoutVars>
      </dgm:prSet>
      <dgm:spPr/>
      <dgm:t>
        <a:bodyPr/>
        <a:lstStyle/>
        <a:p>
          <a:endParaRPr lang="es-MX"/>
        </a:p>
      </dgm:t>
    </dgm:pt>
    <dgm:pt modelId="{E05CE1DB-3977-48C9-9637-54C83781A513}" type="pres">
      <dgm:prSet presAssocID="{BBBA5D36-9B52-40FE-96DF-EE4D1D236503}" presName="dummy" presStyleCnt="0"/>
      <dgm:spPr/>
    </dgm:pt>
    <dgm:pt modelId="{B931651F-0F6C-4CE1-B9EB-BCC02E0165EC}" type="pres">
      <dgm:prSet presAssocID="{9D8A499D-6566-4B1B-818A-1E2871BB787D}" presName="sibTrans" presStyleLbl="sibTrans2D1" presStyleIdx="3" presStyleCnt="9"/>
      <dgm:spPr/>
      <dgm:t>
        <a:bodyPr/>
        <a:lstStyle/>
        <a:p>
          <a:endParaRPr lang="es-MX"/>
        </a:p>
      </dgm:t>
    </dgm:pt>
    <dgm:pt modelId="{FDDCED21-1678-4420-8D7A-88B44861DA8C}" type="pres">
      <dgm:prSet presAssocID="{B9E4F2B8-C31F-4271-9115-98EFC7C9AC2C}" presName="node" presStyleLbl="node1" presStyleIdx="4" presStyleCnt="9">
        <dgm:presLayoutVars>
          <dgm:bulletEnabled val="1"/>
        </dgm:presLayoutVars>
      </dgm:prSet>
      <dgm:spPr/>
      <dgm:t>
        <a:bodyPr/>
        <a:lstStyle/>
        <a:p>
          <a:endParaRPr lang="es-MX"/>
        </a:p>
      </dgm:t>
    </dgm:pt>
    <dgm:pt modelId="{DBC8088B-F31B-44FC-AB53-85502A1FB560}" type="pres">
      <dgm:prSet presAssocID="{B9E4F2B8-C31F-4271-9115-98EFC7C9AC2C}" presName="dummy" presStyleCnt="0"/>
      <dgm:spPr/>
    </dgm:pt>
    <dgm:pt modelId="{D910B44D-4D06-48B9-A8B7-5FD71BBC1A0D}" type="pres">
      <dgm:prSet presAssocID="{16679A70-579E-44B2-B039-BDF77FFA0ED1}" presName="sibTrans" presStyleLbl="sibTrans2D1" presStyleIdx="4" presStyleCnt="9"/>
      <dgm:spPr/>
      <dgm:t>
        <a:bodyPr/>
        <a:lstStyle/>
        <a:p>
          <a:endParaRPr lang="es-MX"/>
        </a:p>
      </dgm:t>
    </dgm:pt>
    <dgm:pt modelId="{2F76145F-6FAC-438E-B033-39189350E20F}" type="pres">
      <dgm:prSet presAssocID="{3C0668C1-54A4-4B30-A894-E6876699A937}" presName="node" presStyleLbl="node1" presStyleIdx="5" presStyleCnt="9">
        <dgm:presLayoutVars>
          <dgm:bulletEnabled val="1"/>
        </dgm:presLayoutVars>
      </dgm:prSet>
      <dgm:spPr/>
      <dgm:t>
        <a:bodyPr/>
        <a:lstStyle/>
        <a:p>
          <a:endParaRPr lang="es-MX"/>
        </a:p>
      </dgm:t>
    </dgm:pt>
    <dgm:pt modelId="{5A6BB31E-D4CC-48EB-AFFF-0B1F505D1A21}" type="pres">
      <dgm:prSet presAssocID="{3C0668C1-54A4-4B30-A894-E6876699A937}" presName="dummy" presStyleCnt="0"/>
      <dgm:spPr/>
    </dgm:pt>
    <dgm:pt modelId="{60567500-680D-456B-9298-10BA77ED8009}" type="pres">
      <dgm:prSet presAssocID="{4850E990-F1A2-4DE5-B33F-F728EB719075}" presName="sibTrans" presStyleLbl="sibTrans2D1" presStyleIdx="5" presStyleCnt="9"/>
      <dgm:spPr/>
      <dgm:t>
        <a:bodyPr/>
        <a:lstStyle/>
        <a:p>
          <a:endParaRPr lang="es-MX"/>
        </a:p>
      </dgm:t>
    </dgm:pt>
    <dgm:pt modelId="{538206F5-E1B2-4C96-8C0C-1792DEE6D9D1}" type="pres">
      <dgm:prSet presAssocID="{87C0E254-18FC-433A-8B52-6BB632D5113B}" presName="node" presStyleLbl="node1" presStyleIdx="6" presStyleCnt="9">
        <dgm:presLayoutVars>
          <dgm:bulletEnabled val="1"/>
        </dgm:presLayoutVars>
      </dgm:prSet>
      <dgm:spPr/>
      <dgm:t>
        <a:bodyPr/>
        <a:lstStyle/>
        <a:p>
          <a:endParaRPr lang="es-MX"/>
        </a:p>
      </dgm:t>
    </dgm:pt>
    <dgm:pt modelId="{B3144A75-7B41-4FD7-BD52-D6142283C17F}" type="pres">
      <dgm:prSet presAssocID="{87C0E254-18FC-433A-8B52-6BB632D5113B}" presName="dummy" presStyleCnt="0"/>
      <dgm:spPr/>
    </dgm:pt>
    <dgm:pt modelId="{06831AC5-5ECB-4EDE-B753-AC056F469DCE}" type="pres">
      <dgm:prSet presAssocID="{52E8A1A2-9A1C-4CDB-925E-988DFBB84298}" presName="sibTrans" presStyleLbl="sibTrans2D1" presStyleIdx="6" presStyleCnt="9"/>
      <dgm:spPr/>
      <dgm:t>
        <a:bodyPr/>
        <a:lstStyle/>
        <a:p>
          <a:endParaRPr lang="es-MX"/>
        </a:p>
      </dgm:t>
    </dgm:pt>
    <dgm:pt modelId="{87CDE84E-E831-4D27-B5FF-6CF700FD4A81}" type="pres">
      <dgm:prSet presAssocID="{43D2E44C-283E-4BCD-A7A8-20FE4DDBA780}" presName="node" presStyleLbl="node1" presStyleIdx="7" presStyleCnt="9">
        <dgm:presLayoutVars>
          <dgm:bulletEnabled val="1"/>
        </dgm:presLayoutVars>
      </dgm:prSet>
      <dgm:spPr/>
      <dgm:t>
        <a:bodyPr/>
        <a:lstStyle/>
        <a:p>
          <a:endParaRPr lang="es-MX"/>
        </a:p>
      </dgm:t>
    </dgm:pt>
    <dgm:pt modelId="{FF431D7D-698F-4CC5-96D5-304D41121127}" type="pres">
      <dgm:prSet presAssocID="{43D2E44C-283E-4BCD-A7A8-20FE4DDBA780}" presName="dummy" presStyleCnt="0"/>
      <dgm:spPr/>
    </dgm:pt>
    <dgm:pt modelId="{6635642C-940A-4CA7-8790-91C1C3F4FCBF}" type="pres">
      <dgm:prSet presAssocID="{4E225F84-2022-4F4C-B872-EB839B53DE43}" presName="sibTrans" presStyleLbl="sibTrans2D1" presStyleIdx="7" presStyleCnt="9"/>
      <dgm:spPr/>
      <dgm:t>
        <a:bodyPr/>
        <a:lstStyle/>
        <a:p>
          <a:endParaRPr lang="es-MX"/>
        </a:p>
      </dgm:t>
    </dgm:pt>
    <dgm:pt modelId="{777A5046-DD59-43D9-83DF-893487554D70}" type="pres">
      <dgm:prSet presAssocID="{4F617788-0158-4F31-9ED0-B5CCAAF13961}" presName="node" presStyleLbl="node1" presStyleIdx="8" presStyleCnt="9">
        <dgm:presLayoutVars>
          <dgm:bulletEnabled val="1"/>
        </dgm:presLayoutVars>
      </dgm:prSet>
      <dgm:spPr/>
      <dgm:t>
        <a:bodyPr/>
        <a:lstStyle/>
        <a:p>
          <a:endParaRPr lang="es-MX"/>
        </a:p>
      </dgm:t>
    </dgm:pt>
    <dgm:pt modelId="{5AE10590-BD78-4B33-AAED-A9CDF8C26612}" type="pres">
      <dgm:prSet presAssocID="{4F617788-0158-4F31-9ED0-B5CCAAF13961}" presName="dummy" presStyleCnt="0"/>
      <dgm:spPr/>
    </dgm:pt>
    <dgm:pt modelId="{1310AD2C-EE63-467A-96D5-83C042A02B91}" type="pres">
      <dgm:prSet presAssocID="{BE488B49-DAD7-4AB6-841F-4FDF9F38B36D}" presName="sibTrans" presStyleLbl="sibTrans2D1" presStyleIdx="8" presStyleCnt="9"/>
      <dgm:spPr/>
      <dgm:t>
        <a:bodyPr/>
        <a:lstStyle/>
        <a:p>
          <a:endParaRPr lang="es-MX"/>
        </a:p>
      </dgm:t>
    </dgm:pt>
  </dgm:ptLst>
  <dgm:cxnLst>
    <dgm:cxn modelId="{7FC7299A-BB1A-460A-88EF-79B0E1C16AC2}" srcId="{3DD6FBDB-D8A2-4CCE-B36D-F0B43B09548E}" destId="{7EC84A1F-8E74-47FC-824C-9C1726FDEFD9}" srcOrd="1" destOrd="0" parTransId="{6F935930-EAB7-4DF3-8368-9D53220DD3AE}" sibTransId="{4F7D987C-814B-410E-A935-7EC6D746E90B}"/>
    <dgm:cxn modelId="{87960076-CD83-4A80-ADDF-FC476275D284}" type="presOf" srcId="{3C0668C1-54A4-4B30-A894-E6876699A937}" destId="{2F76145F-6FAC-438E-B033-39189350E20F}" srcOrd="0" destOrd="0" presId="urn:microsoft.com/office/officeart/2005/8/layout/radial6"/>
    <dgm:cxn modelId="{C92AA87C-D95C-427B-ABBF-E44B154F8F41}" type="presOf" srcId="{61D69442-0DEF-477F-809B-907FD2D24150}" destId="{0810F456-53F6-4BB0-9CC0-CCB4134A9B4B}" srcOrd="0" destOrd="0" presId="urn:microsoft.com/office/officeart/2005/8/layout/radial6"/>
    <dgm:cxn modelId="{AC2F722B-47DF-4E29-B4AF-A5F61E3D16AF}" srcId="{3DD6FBDB-D8A2-4CCE-B36D-F0B43B09548E}" destId="{14C34DC3-AC19-4876-8D5A-08E40CA8369C}" srcOrd="0" destOrd="0" parTransId="{AA221B3D-CF2B-44B2-B9F9-561395F720EA}" sibTransId="{1CF72B09-1E61-4437-BA76-65E6747ABED4}"/>
    <dgm:cxn modelId="{8E3A2D4F-1270-4282-A928-DC4EE99E1E71}" type="presOf" srcId="{0F669BF4-43E6-496E-8B4C-67F72003C232}" destId="{942929C2-02EE-41F8-81CE-A118652F2D62}" srcOrd="0" destOrd="0" presId="urn:microsoft.com/office/officeart/2005/8/layout/radial6"/>
    <dgm:cxn modelId="{FF1043D6-2EBC-4890-9DB1-0D94AC0C4334}" type="presOf" srcId="{3DD6FBDB-D8A2-4CCE-B36D-F0B43B09548E}" destId="{21B85BC5-58EF-465B-B4F3-93D5B031D825}" srcOrd="0" destOrd="0" presId="urn:microsoft.com/office/officeart/2005/8/layout/radial6"/>
    <dgm:cxn modelId="{A96040C6-CC01-4625-A646-C81971623709}" type="presOf" srcId="{4E225F84-2022-4F4C-B872-EB839B53DE43}" destId="{6635642C-940A-4CA7-8790-91C1C3F4FCBF}" srcOrd="0" destOrd="0" presId="urn:microsoft.com/office/officeart/2005/8/layout/radial6"/>
    <dgm:cxn modelId="{8A5FED73-67F6-4C4C-B79A-2496769AF06E}" type="presOf" srcId="{BBBA5D36-9B52-40FE-96DF-EE4D1D236503}" destId="{172614C3-C9C6-4E9E-827D-9FEEE90D8A78}" srcOrd="0" destOrd="0" presId="urn:microsoft.com/office/officeart/2005/8/layout/radial6"/>
    <dgm:cxn modelId="{44193B8F-E585-4784-B6BF-C588AE42BDCB}" type="presOf" srcId="{87C0E254-18FC-433A-8B52-6BB632D5113B}" destId="{538206F5-E1B2-4C96-8C0C-1792DEE6D9D1}" srcOrd="0" destOrd="0" presId="urn:microsoft.com/office/officeart/2005/8/layout/radial6"/>
    <dgm:cxn modelId="{C33D6B2D-BA97-432A-ADA1-63C328BBF3E6}" type="presOf" srcId="{4850E990-F1A2-4DE5-B33F-F728EB719075}" destId="{60567500-680D-456B-9298-10BA77ED8009}" srcOrd="0" destOrd="0" presId="urn:microsoft.com/office/officeart/2005/8/layout/radial6"/>
    <dgm:cxn modelId="{D9F3AA92-D7BE-4C69-9E33-78C48025AFC2}" type="presOf" srcId="{7EC84A1F-8E74-47FC-824C-9C1726FDEFD9}" destId="{2E324D50-7B0C-4C1B-A758-6A60FBB8F1D6}" srcOrd="0" destOrd="0" presId="urn:microsoft.com/office/officeart/2005/8/layout/radial6"/>
    <dgm:cxn modelId="{3709A7B4-8B91-4510-9D59-0CDD6DB20B7D}" srcId="{3DD6FBDB-D8A2-4CCE-B36D-F0B43B09548E}" destId="{43D2E44C-283E-4BCD-A7A8-20FE4DDBA780}" srcOrd="7" destOrd="0" parTransId="{C75E8083-941F-4933-A33C-A1F1820564E3}" sibTransId="{4E225F84-2022-4F4C-B872-EB839B53DE43}"/>
    <dgm:cxn modelId="{00F004AB-2F59-442F-8BF3-4D18242D0838}" type="presOf" srcId="{43D2E44C-283E-4BCD-A7A8-20FE4DDBA780}" destId="{87CDE84E-E831-4D27-B5FF-6CF700FD4A81}" srcOrd="0" destOrd="0" presId="urn:microsoft.com/office/officeart/2005/8/layout/radial6"/>
    <dgm:cxn modelId="{6D421EB9-C219-4450-8E42-A86A313235E5}" type="presOf" srcId="{BE488B49-DAD7-4AB6-841F-4FDF9F38B36D}" destId="{1310AD2C-EE63-467A-96D5-83C042A02B91}" srcOrd="0" destOrd="0" presId="urn:microsoft.com/office/officeart/2005/8/layout/radial6"/>
    <dgm:cxn modelId="{CF949FC6-6D96-4413-B1CD-AEFF2E953421}" type="presOf" srcId="{52E8A1A2-9A1C-4CDB-925E-988DFBB84298}" destId="{06831AC5-5ECB-4EDE-B753-AC056F469DCE}" srcOrd="0" destOrd="0" presId="urn:microsoft.com/office/officeart/2005/8/layout/radial6"/>
    <dgm:cxn modelId="{789023F3-7A25-46C2-8FDD-CF89CD9E190C}" srcId="{3DD6FBDB-D8A2-4CCE-B36D-F0B43B09548E}" destId="{4F617788-0158-4F31-9ED0-B5CCAAF13961}" srcOrd="8" destOrd="0" parTransId="{249B90C7-8366-4EA8-8347-78F280DFCCE1}" sibTransId="{BE488B49-DAD7-4AB6-841F-4FDF9F38B36D}"/>
    <dgm:cxn modelId="{A497C59E-9208-4FD7-A601-AB06437D9FCA}" type="presOf" srcId="{14C34DC3-AC19-4876-8D5A-08E40CA8369C}" destId="{47D01767-F9EE-42EA-8302-476F1B3774B6}" srcOrd="0" destOrd="0" presId="urn:microsoft.com/office/officeart/2005/8/layout/radial6"/>
    <dgm:cxn modelId="{FCF81F46-E10E-4C4C-B6A2-A165BC7E64BA}" srcId="{3DD6FBDB-D8A2-4CCE-B36D-F0B43B09548E}" destId="{B9E4F2B8-C31F-4271-9115-98EFC7C9AC2C}" srcOrd="4" destOrd="0" parTransId="{B6C407C9-6EFF-4EC0-A934-5DB477525125}" sibTransId="{16679A70-579E-44B2-B039-BDF77FFA0ED1}"/>
    <dgm:cxn modelId="{4CD42A72-E790-4BB6-AC63-4A977EC0BDCC}" srcId="{3DD6FBDB-D8A2-4CCE-B36D-F0B43B09548E}" destId="{3C0668C1-54A4-4B30-A894-E6876699A937}" srcOrd="5" destOrd="0" parTransId="{15AECA55-4AA6-460C-BF10-A14DC05670F7}" sibTransId="{4850E990-F1A2-4DE5-B33F-F728EB719075}"/>
    <dgm:cxn modelId="{F08355FC-FBF3-4C4A-8AAF-05DD875B299D}" type="presOf" srcId="{4F617788-0158-4F31-9ED0-B5CCAAF13961}" destId="{777A5046-DD59-43D9-83DF-893487554D70}" srcOrd="0" destOrd="0" presId="urn:microsoft.com/office/officeart/2005/8/layout/radial6"/>
    <dgm:cxn modelId="{9B0D0D06-F686-4524-982C-9868A3630799}" srcId="{0F669BF4-43E6-496E-8B4C-67F72003C232}" destId="{3DD6FBDB-D8A2-4CCE-B36D-F0B43B09548E}" srcOrd="0" destOrd="0" parTransId="{114BED3D-D5C8-4067-ADD0-E344896ED370}" sibTransId="{6B3FB4FC-90C4-4CFE-A839-26576D0E4695}"/>
    <dgm:cxn modelId="{C9DBDA66-A5E3-4FBF-903F-D89073A26F9E}" type="presOf" srcId="{B9E4F2B8-C31F-4271-9115-98EFC7C9AC2C}" destId="{FDDCED21-1678-4420-8D7A-88B44861DA8C}" srcOrd="0" destOrd="0" presId="urn:microsoft.com/office/officeart/2005/8/layout/radial6"/>
    <dgm:cxn modelId="{0FFC0E93-53C3-4485-9C88-BAEC68FA5135}" srcId="{3DD6FBDB-D8A2-4CCE-B36D-F0B43B09548E}" destId="{61D69442-0DEF-477F-809B-907FD2D24150}" srcOrd="2" destOrd="0" parTransId="{5AB232AC-65F2-45AF-93E9-C3A6241BDA3E}" sibTransId="{16B22C00-3BC8-456A-895F-84F4227EF883}"/>
    <dgm:cxn modelId="{625B457F-BA01-4677-BAE4-1C561F2C3801}" srcId="{3DD6FBDB-D8A2-4CCE-B36D-F0B43B09548E}" destId="{BBBA5D36-9B52-40FE-96DF-EE4D1D236503}" srcOrd="3" destOrd="0" parTransId="{00293C97-BE1D-4B20-99A3-A91861DAEE3C}" sibTransId="{9D8A499D-6566-4B1B-818A-1E2871BB787D}"/>
    <dgm:cxn modelId="{D7F2E05B-C01D-42B6-A3CB-7C5261AC22D1}" type="presOf" srcId="{4F7D987C-814B-410E-A935-7EC6D746E90B}" destId="{73703D8A-E8CB-4A66-98BC-3746472664AC}" srcOrd="0" destOrd="0" presId="urn:microsoft.com/office/officeart/2005/8/layout/radial6"/>
    <dgm:cxn modelId="{02CA96BE-76B1-4623-9214-08908200996F}" srcId="{3DD6FBDB-D8A2-4CCE-B36D-F0B43B09548E}" destId="{87C0E254-18FC-433A-8B52-6BB632D5113B}" srcOrd="6" destOrd="0" parTransId="{5EDD5968-C7B3-46CA-8A54-83B58C208BCA}" sibTransId="{52E8A1A2-9A1C-4CDB-925E-988DFBB84298}"/>
    <dgm:cxn modelId="{2B920E2E-8133-488D-B765-8141A52BF900}" type="presOf" srcId="{1CF72B09-1E61-4437-BA76-65E6747ABED4}" destId="{D8AF7BA7-CE7B-4F26-A894-1CE86F0EB64A}" srcOrd="0" destOrd="0" presId="urn:microsoft.com/office/officeart/2005/8/layout/radial6"/>
    <dgm:cxn modelId="{97533A36-8792-4046-A6F7-3B485313FE96}" type="presOf" srcId="{16B22C00-3BC8-456A-895F-84F4227EF883}" destId="{F0AB72A8-BD27-4B6E-B497-028B73B98FE3}" srcOrd="0" destOrd="0" presId="urn:microsoft.com/office/officeart/2005/8/layout/radial6"/>
    <dgm:cxn modelId="{E2F510CB-EC04-4102-A826-04A72FD22E1D}" type="presOf" srcId="{9D8A499D-6566-4B1B-818A-1E2871BB787D}" destId="{B931651F-0F6C-4CE1-B9EB-BCC02E0165EC}" srcOrd="0" destOrd="0" presId="urn:microsoft.com/office/officeart/2005/8/layout/radial6"/>
    <dgm:cxn modelId="{D0D1AA77-F8B1-4192-89EB-379C14419144}" type="presOf" srcId="{16679A70-579E-44B2-B039-BDF77FFA0ED1}" destId="{D910B44D-4D06-48B9-A8B7-5FD71BBC1A0D}" srcOrd="0" destOrd="0" presId="urn:microsoft.com/office/officeart/2005/8/layout/radial6"/>
    <dgm:cxn modelId="{DED8BA02-AF20-42C3-9770-A0678FA0912B}" type="presParOf" srcId="{942929C2-02EE-41F8-81CE-A118652F2D62}" destId="{21B85BC5-58EF-465B-B4F3-93D5B031D825}" srcOrd="0" destOrd="0" presId="urn:microsoft.com/office/officeart/2005/8/layout/radial6"/>
    <dgm:cxn modelId="{2ECF09F0-E96A-4FC3-89B9-7922343221A0}" type="presParOf" srcId="{942929C2-02EE-41F8-81CE-A118652F2D62}" destId="{47D01767-F9EE-42EA-8302-476F1B3774B6}" srcOrd="1" destOrd="0" presId="urn:microsoft.com/office/officeart/2005/8/layout/radial6"/>
    <dgm:cxn modelId="{54B72616-EA64-4A33-913B-8A32751D4863}" type="presParOf" srcId="{942929C2-02EE-41F8-81CE-A118652F2D62}" destId="{CC5F3AF9-1D7A-43BE-A91F-284060AF59C4}" srcOrd="2" destOrd="0" presId="urn:microsoft.com/office/officeart/2005/8/layout/radial6"/>
    <dgm:cxn modelId="{C6EBBF54-3933-473A-9ED4-6594405762BA}" type="presParOf" srcId="{942929C2-02EE-41F8-81CE-A118652F2D62}" destId="{D8AF7BA7-CE7B-4F26-A894-1CE86F0EB64A}" srcOrd="3" destOrd="0" presId="urn:microsoft.com/office/officeart/2005/8/layout/radial6"/>
    <dgm:cxn modelId="{85FD5D03-B245-4468-AD91-3850D0DA4DFD}" type="presParOf" srcId="{942929C2-02EE-41F8-81CE-A118652F2D62}" destId="{2E324D50-7B0C-4C1B-A758-6A60FBB8F1D6}" srcOrd="4" destOrd="0" presId="urn:microsoft.com/office/officeart/2005/8/layout/radial6"/>
    <dgm:cxn modelId="{62ABFA2E-059A-4451-BB90-82848809C630}" type="presParOf" srcId="{942929C2-02EE-41F8-81CE-A118652F2D62}" destId="{D1EA1AEB-CCC7-4A3D-BC86-0313D7D46F1C}" srcOrd="5" destOrd="0" presId="urn:microsoft.com/office/officeart/2005/8/layout/radial6"/>
    <dgm:cxn modelId="{559604EC-FB6D-452A-B825-AC8B8ABFED70}" type="presParOf" srcId="{942929C2-02EE-41F8-81CE-A118652F2D62}" destId="{73703D8A-E8CB-4A66-98BC-3746472664AC}" srcOrd="6" destOrd="0" presId="urn:microsoft.com/office/officeart/2005/8/layout/radial6"/>
    <dgm:cxn modelId="{4142A5F3-47CA-4D92-B8D9-01DD35002EE0}" type="presParOf" srcId="{942929C2-02EE-41F8-81CE-A118652F2D62}" destId="{0810F456-53F6-4BB0-9CC0-CCB4134A9B4B}" srcOrd="7" destOrd="0" presId="urn:microsoft.com/office/officeart/2005/8/layout/radial6"/>
    <dgm:cxn modelId="{36D0D2D2-3D0B-4BC3-8379-BA6E86053334}" type="presParOf" srcId="{942929C2-02EE-41F8-81CE-A118652F2D62}" destId="{791AFAAE-52EF-4B01-973B-78F251F05943}" srcOrd="8" destOrd="0" presId="urn:microsoft.com/office/officeart/2005/8/layout/radial6"/>
    <dgm:cxn modelId="{61F92515-A95C-4730-9CC2-1E8947CE2388}" type="presParOf" srcId="{942929C2-02EE-41F8-81CE-A118652F2D62}" destId="{F0AB72A8-BD27-4B6E-B497-028B73B98FE3}" srcOrd="9" destOrd="0" presId="urn:microsoft.com/office/officeart/2005/8/layout/radial6"/>
    <dgm:cxn modelId="{ADA0DCB3-AD25-40D8-940A-67D9797A0AC9}" type="presParOf" srcId="{942929C2-02EE-41F8-81CE-A118652F2D62}" destId="{172614C3-C9C6-4E9E-827D-9FEEE90D8A78}" srcOrd="10" destOrd="0" presId="urn:microsoft.com/office/officeart/2005/8/layout/radial6"/>
    <dgm:cxn modelId="{673DC7CE-4E47-439C-B2EB-1153DFEDB226}" type="presParOf" srcId="{942929C2-02EE-41F8-81CE-A118652F2D62}" destId="{E05CE1DB-3977-48C9-9637-54C83781A513}" srcOrd="11" destOrd="0" presId="urn:microsoft.com/office/officeart/2005/8/layout/radial6"/>
    <dgm:cxn modelId="{BDB45498-108B-4949-8791-502C96799911}" type="presParOf" srcId="{942929C2-02EE-41F8-81CE-A118652F2D62}" destId="{B931651F-0F6C-4CE1-B9EB-BCC02E0165EC}" srcOrd="12" destOrd="0" presId="urn:microsoft.com/office/officeart/2005/8/layout/radial6"/>
    <dgm:cxn modelId="{2878749E-DF84-4534-A630-4869F6D9CEDA}" type="presParOf" srcId="{942929C2-02EE-41F8-81CE-A118652F2D62}" destId="{FDDCED21-1678-4420-8D7A-88B44861DA8C}" srcOrd="13" destOrd="0" presId="urn:microsoft.com/office/officeart/2005/8/layout/radial6"/>
    <dgm:cxn modelId="{DCC3206A-03CA-4852-8DD6-D0F86716C607}" type="presParOf" srcId="{942929C2-02EE-41F8-81CE-A118652F2D62}" destId="{DBC8088B-F31B-44FC-AB53-85502A1FB560}" srcOrd="14" destOrd="0" presId="urn:microsoft.com/office/officeart/2005/8/layout/radial6"/>
    <dgm:cxn modelId="{A2AFFEA5-953F-453B-A48A-A770F21DCE5C}" type="presParOf" srcId="{942929C2-02EE-41F8-81CE-A118652F2D62}" destId="{D910B44D-4D06-48B9-A8B7-5FD71BBC1A0D}" srcOrd="15" destOrd="0" presId="urn:microsoft.com/office/officeart/2005/8/layout/radial6"/>
    <dgm:cxn modelId="{276596CF-692E-4E9F-876D-7D0DEA491E4E}" type="presParOf" srcId="{942929C2-02EE-41F8-81CE-A118652F2D62}" destId="{2F76145F-6FAC-438E-B033-39189350E20F}" srcOrd="16" destOrd="0" presId="urn:microsoft.com/office/officeart/2005/8/layout/radial6"/>
    <dgm:cxn modelId="{A8C6AA7B-0C45-44FD-A368-17B08158E74C}" type="presParOf" srcId="{942929C2-02EE-41F8-81CE-A118652F2D62}" destId="{5A6BB31E-D4CC-48EB-AFFF-0B1F505D1A21}" srcOrd="17" destOrd="0" presId="urn:microsoft.com/office/officeart/2005/8/layout/radial6"/>
    <dgm:cxn modelId="{FB1EEA0B-9133-4626-BCB5-C4219BE20373}" type="presParOf" srcId="{942929C2-02EE-41F8-81CE-A118652F2D62}" destId="{60567500-680D-456B-9298-10BA77ED8009}" srcOrd="18" destOrd="0" presId="urn:microsoft.com/office/officeart/2005/8/layout/radial6"/>
    <dgm:cxn modelId="{C868A1FB-6448-495B-9655-3F7A1FF82BDE}" type="presParOf" srcId="{942929C2-02EE-41F8-81CE-A118652F2D62}" destId="{538206F5-E1B2-4C96-8C0C-1792DEE6D9D1}" srcOrd="19" destOrd="0" presId="urn:microsoft.com/office/officeart/2005/8/layout/radial6"/>
    <dgm:cxn modelId="{91E10AD9-F59D-4776-8112-95340AB9156E}" type="presParOf" srcId="{942929C2-02EE-41F8-81CE-A118652F2D62}" destId="{B3144A75-7B41-4FD7-BD52-D6142283C17F}" srcOrd="20" destOrd="0" presId="urn:microsoft.com/office/officeart/2005/8/layout/radial6"/>
    <dgm:cxn modelId="{0926055F-8D2E-4AB2-885F-71FC5350A77A}" type="presParOf" srcId="{942929C2-02EE-41F8-81CE-A118652F2D62}" destId="{06831AC5-5ECB-4EDE-B753-AC056F469DCE}" srcOrd="21" destOrd="0" presId="urn:microsoft.com/office/officeart/2005/8/layout/radial6"/>
    <dgm:cxn modelId="{859216BA-9AF2-42C4-9308-2E40E7CE3664}" type="presParOf" srcId="{942929C2-02EE-41F8-81CE-A118652F2D62}" destId="{87CDE84E-E831-4D27-B5FF-6CF700FD4A81}" srcOrd="22" destOrd="0" presId="urn:microsoft.com/office/officeart/2005/8/layout/radial6"/>
    <dgm:cxn modelId="{C882B9AD-2667-4A60-B519-80C082E6DFCE}" type="presParOf" srcId="{942929C2-02EE-41F8-81CE-A118652F2D62}" destId="{FF431D7D-698F-4CC5-96D5-304D41121127}" srcOrd="23" destOrd="0" presId="urn:microsoft.com/office/officeart/2005/8/layout/radial6"/>
    <dgm:cxn modelId="{016ADE56-44B5-4C93-86E2-25919664EB95}" type="presParOf" srcId="{942929C2-02EE-41F8-81CE-A118652F2D62}" destId="{6635642C-940A-4CA7-8790-91C1C3F4FCBF}" srcOrd="24" destOrd="0" presId="urn:microsoft.com/office/officeart/2005/8/layout/radial6"/>
    <dgm:cxn modelId="{0C8C1FFA-DD5F-4962-9101-246AC11259EA}" type="presParOf" srcId="{942929C2-02EE-41F8-81CE-A118652F2D62}" destId="{777A5046-DD59-43D9-83DF-893487554D70}" srcOrd="25" destOrd="0" presId="urn:microsoft.com/office/officeart/2005/8/layout/radial6"/>
    <dgm:cxn modelId="{8886929A-E20E-4B34-A544-EC6F8FD33673}" type="presParOf" srcId="{942929C2-02EE-41F8-81CE-A118652F2D62}" destId="{5AE10590-BD78-4B33-AAED-A9CDF8C26612}" srcOrd="26" destOrd="0" presId="urn:microsoft.com/office/officeart/2005/8/layout/radial6"/>
    <dgm:cxn modelId="{4D834549-7D45-496A-ADE3-840BDBE5F25B}" type="presParOf" srcId="{942929C2-02EE-41F8-81CE-A118652F2D62}" destId="{1310AD2C-EE63-467A-96D5-83C042A02B91}" srcOrd="27"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7A2129-662C-406B-8A70-C5DFFE3F68AD}" type="datetimeFigureOut">
              <a:rPr lang="es-MX" smtClean="0"/>
              <a:pPr/>
              <a:t>26/10/2015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pPr/>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00708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pPr/>
              <a:t>26/10/2015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pPr/>
              <a:t>‹Nº›</a:t>
            </a:fld>
            <a:endParaRPr lang="es-MX"/>
          </a:p>
        </p:txBody>
      </p:sp>
    </p:spTree>
    <p:extLst>
      <p:ext uri="{BB962C8B-B14F-4D97-AF65-F5344CB8AC3E}">
        <p14:creationId xmlns:p14="http://schemas.microsoft.com/office/powerpoint/2010/main" xmlns="" val="277117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pPr/>
              <a:t>26/10/2015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pPr/>
              <a:t>‹Nº›</a:t>
            </a:fld>
            <a:endParaRPr lang="es-MX"/>
          </a:p>
        </p:txBody>
      </p:sp>
    </p:spTree>
    <p:extLst>
      <p:ext uri="{BB962C8B-B14F-4D97-AF65-F5344CB8AC3E}">
        <p14:creationId xmlns:p14="http://schemas.microsoft.com/office/powerpoint/2010/main" xmlns="" val="195198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pPr/>
              <a:t>26/10/2015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pPr/>
              <a:t>‹Nº›</a:t>
            </a:fld>
            <a:endParaRPr lang="es-MX"/>
          </a:p>
        </p:txBody>
      </p:sp>
    </p:spTree>
    <p:extLst>
      <p:ext uri="{BB962C8B-B14F-4D97-AF65-F5344CB8AC3E}">
        <p14:creationId xmlns:p14="http://schemas.microsoft.com/office/powerpoint/2010/main" xmlns="" val="268728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7A2129-662C-406B-8A70-C5DFFE3F68AD}" type="datetimeFigureOut">
              <a:rPr lang="es-MX" smtClean="0"/>
              <a:pPr/>
              <a:t>26/10/2015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pPr/>
              <a:t>‹Nº›</a:t>
            </a:fld>
            <a:endParaRPr lang="es-MX"/>
          </a:p>
        </p:txBody>
      </p:sp>
    </p:spTree>
    <p:extLst>
      <p:ext uri="{BB962C8B-B14F-4D97-AF65-F5344CB8AC3E}">
        <p14:creationId xmlns:p14="http://schemas.microsoft.com/office/powerpoint/2010/main" xmlns="" val="404386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7A2129-662C-406B-8A70-C5DFFE3F68AD}" type="datetimeFigureOut">
              <a:rPr lang="es-MX" smtClean="0"/>
              <a:pPr/>
              <a:t>26/10/2015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pPr/>
              <a:t>‹Nº›</a:t>
            </a:fld>
            <a:endParaRPr lang="es-MX"/>
          </a:p>
        </p:txBody>
      </p:sp>
    </p:spTree>
    <p:extLst>
      <p:ext uri="{BB962C8B-B14F-4D97-AF65-F5344CB8AC3E}">
        <p14:creationId xmlns:p14="http://schemas.microsoft.com/office/powerpoint/2010/main" xmlns="" val="273776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7A2129-662C-406B-8A70-C5DFFE3F68AD}" type="datetimeFigureOut">
              <a:rPr lang="es-MX" smtClean="0"/>
              <a:pPr/>
              <a:t>26/10/2015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CBD3206-0D5E-416C-A70F-83804C6B1AA6}" type="slidenum">
              <a:rPr lang="es-MX" smtClean="0"/>
              <a:pPr/>
              <a:t>‹Nº›</a:t>
            </a:fld>
            <a:endParaRPr lang="es-MX"/>
          </a:p>
        </p:txBody>
      </p:sp>
    </p:spTree>
    <p:extLst>
      <p:ext uri="{BB962C8B-B14F-4D97-AF65-F5344CB8AC3E}">
        <p14:creationId xmlns:p14="http://schemas.microsoft.com/office/powerpoint/2010/main" xmlns="" val="14761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7A2129-662C-406B-8A70-C5DFFE3F68AD}" type="datetimeFigureOut">
              <a:rPr lang="es-MX" smtClean="0"/>
              <a:pPr/>
              <a:t>26/10/2015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CBD3206-0D5E-416C-A70F-83804C6B1AA6}" type="slidenum">
              <a:rPr lang="es-MX" smtClean="0"/>
              <a:pPr/>
              <a:t>‹Nº›</a:t>
            </a:fld>
            <a:endParaRPr lang="es-MX"/>
          </a:p>
        </p:txBody>
      </p:sp>
    </p:spTree>
    <p:extLst>
      <p:ext uri="{BB962C8B-B14F-4D97-AF65-F5344CB8AC3E}">
        <p14:creationId xmlns:p14="http://schemas.microsoft.com/office/powerpoint/2010/main" xmlns="" val="399577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A2129-662C-406B-8A70-C5DFFE3F68AD}" type="datetimeFigureOut">
              <a:rPr lang="es-MX" smtClean="0"/>
              <a:pPr/>
              <a:t>26/10/2015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CBD3206-0D5E-416C-A70F-83804C6B1AA6}" type="slidenum">
              <a:rPr lang="es-MX" smtClean="0"/>
              <a:pPr/>
              <a:t>‹Nº›</a:t>
            </a:fld>
            <a:endParaRPr lang="es-MX"/>
          </a:p>
        </p:txBody>
      </p:sp>
    </p:spTree>
    <p:extLst>
      <p:ext uri="{BB962C8B-B14F-4D97-AF65-F5344CB8AC3E}">
        <p14:creationId xmlns:p14="http://schemas.microsoft.com/office/powerpoint/2010/main" xmlns="" val="123388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7A2129-662C-406B-8A70-C5DFFE3F68AD}" type="datetimeFigureOut">
              <a:rPr lang="es-MX" smtClean="0"/>
              <a:pPr/>
              <a:t>26/10/2015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pPr/>
              <a:t>‹Nº›</a:t>
            </a:fld>
            <a:endParaRPr lang="es-MX"/>
          </a:p>
        </p:txBody>
      </p:sp>
    </p:spTree>
    <p:extLst>
      <p:ext uri="{BB962C8B-B14F-4D97-AF65-F5344CB8AC3E}">
        <p14:creationId xmlns:p14="http://schemas.microsoft.com/office/powerpoint/2010/main" xmlns="" val="340532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7A2129-662C-406B-8A70-C5DFFE3F68AD}" type="datetimeFigureOut">
              <a:rPr lang="es-MX" smtClean="0"/>
              <a:pPr/>
              <a:t>26/10/2015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pPr/>
              <a:t>‹Nº›</a:t>
            </a:fld>
            <a:endParaRPr lang="es-MX"/>
          </a:p>
        </p:txBody>
      </p:sp>
    </p:spTree>
    <p:extLst>
      <p:ext uri="{BB962C8B-B14F-4D97-AF65-F5344CB8AC3E}">
        <p14:creationId xmlns:p14="http://schemas.microsoft.com/office/powerpoint/2010/main" xmlns="" val="83368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A2129-662C-406B-8A70-C5DFFE3F68AD}" type="datetimeFigureOut">
              <a:rPr lang="es-MX" smtClean="0"/>
              <a:pPr/>
              <a:t>26/10/2015</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D3206-0D5E-416C-A70F-83804C6B1AA6}" type="slidenum">
              <a:rPr lang="es-MX" smtClean="0"/>
              <a:pPr/>
              <a:t>‹Nº›</a:t>
            </a:fld>
            <a:endParaRPr lang="es-MX"/>
          </a:p>
        </p:txBody>
      </p:sp>
      <p:pic>
        <p:nvPicPr>
          <p:cNvPr id="9" name="Picture 1" descr="logo prepa1-01.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205217" y="0"/>
            <a:ext cx="1983090" cy="1139275"/>
          </a:xfrm>
          <a:prstGeom prst="rect">
            <a:avLst/>
          </a:prstGeom>
        </p:spPr>
      </p:pic>
      <p:pic>
        <p:nvPicPr>
          <p:cNvPr id="10" name="Picture 2" descr="logo prepa1-02.png"/>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6570520" y="5373076"/>
            <a:ext cx="2403760" cy="1250462"/>
          </a:xfrm>
          <a:prstGeom prst="rect">
            <a:avLst/>
          </a:prstGeom>
        </p:spPr>
      </p:pic>
    </p:spTree>
    <p:extLst>
      <p:ext uri="{BB962C8B-B14F-4D97-AF65-F5344CB8AC3E}">
        <p14:creationId xmlns:p14="http://schemas.microsoft.com/office/powerpoint/2010/main" xmlns="" val="284730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6872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7577" y="927281"/>
            <a:ext cx="8577330" cy="5909310"/>
          </a:xfrm>
          <a:prstGeom prst="rect">
            <a:avLst/>
          </a:prstGeom>
        </p:spPr>
        <p:txBody>
          <a:bodyPr wrap="square">
            <a:spAutoFit/>
          </a:bodyPr>
          <a:lstStyle/>
          <a:p>
            <a:pPr algn="just"/>
            <a:r>
              <a:rPr lang="es-MX" sz="2400" dirty="0" smtClean="0">
                <a:latin typeface="Arial" pitchFamily="34" charset="0"/>
                <a:cs typeface="Arial" pitchFamily="34" charset="0"/>
              </a:rPr>
              <a:t>El </a:t>
            </a:r>
            <a:r>
              <a:rPr lang="es-MX" sz="2400" dirty="0" smtClean="0">
                <a:solidFill>
                  <a:schemeClr val="accent1">
                    <a:lumMod val="75000"/>
                  </a:schemeClr>
                </a:solidFill>
                <a:latin typeface="Arial" pitchFamily="34" charset="0"/>
                <a:cs typeface="Arial" pitchFamily="34" charset="0"/>
              </a:rPr>
              <a:t>sujeto</a:t>
            </a:r>
            <a:r>
              <a:rPr lang="es-MX" sz="2400" dirty="0" smtClean="0">
                <a:latin typeface="Arial" pitchFamily="34" charset="0"/>
                <a:cs typeface="Arial" pitchFamily="34" charset="0"/>
              </a:rPr>
              <a:t> es aquella persona, u objeto, o animal de quien se habla en la oración. Una forma fácil de saber cuál es el sujeto es realizando las siguientes preguntas al verbo: ¿quién?, o ¿quiénes?".</a:t>
            </a:r>
          </a:p>
          <a:p>
            <a:pPr algn="just"/>
            <a:endParaRPr lang="es-MX" sz="2400" dirty="0" smtClean="0">
              <a:latin typeface="Arial" pitchFamily="34" charset="0"/>
              <a:cs typeface="Arial" pitchFamily="34" charset="0"/>
            </a:endParaRPr>
          </a:p>
          <a:p>
            <a:pPr algn="just"/>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El </a:t>
            </a:r>
            <a:r>
              <a:rPr lang="es-MX" sz="2400" dirty="0" smtClean="0">
                <a:solidFill>
                  <a:schemeClr val="accent1">
                    <a:lumMod val="75000"/>
                  </a:schemeClr>
                </a:solidFill>
                <a:latin typeface="Arial" pitchFamily="34" charset="0"/>
                <a:cs typeface="Arial" pitchFamily="34" charset="0"/>
              </a:rPr>
              <a:t>verbo </a:t>
            </a:r>
            <a:r>
              <a:rPr lang="es-MX" sz="2400" dirty="0" smtClean="0">
                <a:latin typeface="Arial" pitchFamily="34" charset="0"/>
                <a:cs typeface="Arial" pitchFamily="34" charset="0"/>
              </a:rPr>
              <a:t>es la acción que realiza el sujeto. En muchos casos, puede también tratarse de una acción que no requiera un esfuerzo físico visible.</a:t>
            </a:r>
            <a:br>
              <a:rPr lang="es-MX" sz="2400" dirty="0" smtClean="0">
                <a:latin typeface="Arial" pitchFamily="34" charset="0"/>
                <a:cs typeface="Arial" pitchFamily="34" charset="0"/>
              </a:rPr>
            </a:br>
            <a:r>
              <a:rPr lang="es-MX" sz="2400" dirty="0" smtClean="0">
                <a:latin typeface="Arial" pitchFamily="34" charset="0"/>
                <a:cs typeface="Arial" pitchFamily="34" charset="0"/>
              </a:rPr>
              <a:t>Cuando alguien piensa o reflexiona, también se trata de verbos porque esa persona está realizando una determinada acción.</a:t>
            </a:r>
          </a:p>
          <a:p>
            <a:pPr algn="just" fontAlgn="base"/>
            <a:r>
              <a:rPr lang="es-MX" sz="2400" dirty="0" smtClean="0">
                <a:latin typeface="Arial" pitchFamily="34" charset="0"/>
                <a:cs typeface="Arial" pitchFamily="34" charset="0"/>
              </a:rPr>
              <a:t/>
            </a:r>
            <a:br>
              <a:rPr lang="es-MX" sz="2400" dirty="0" smtClean="0">
                <a:latin typeface="Arial" pitchFamily="34" charset="0"/>
                <a:cs typeface="Arial" pitchFamily="34" charset="0"/>
              </a:rPr>
            </a:br>
            <a:r>
              <a:rPr lang="es-MX" sz="2400" dirty="0" smtClean="0">
                <a:latin typeface="Arial" pitchFamily="34" charset="0"/>
                <a:cs typeface="Arial" pitchFamily="34" charset="0"/>
              </a:rPr>
              <a:t>El </a:t>
            </a:r>
            <a:r>
              <a:rPr lang="es-MX" sz="2400" dirty="0" smtClean="0">
                <a:solidFill>
                  <a:schemeClr val="accent1">
                    <a:lumMod val="75000"/>
                  </a:schemeClr>
                </a:solidFill>
                <a:latin typeface="Arial" pitchFamily="34" charset="0"/>
                <a:cs typeface="Arial" pitchFamily="34" charset="0"/>
              </a:rPr>
              <a:t>predicado</a:t>
            </a:r>
            <a:r>
              <a:rPr lang="es-MX" sz="2400" dirty="0" smtClean="0">
                <a:latin typeface="Arial" pitchFamily="34" charset="0"/>
                <a:cs typeface="Arial" pitchFamily="34" charset="0"/>
              </a:rPr>
              <a:t> comprende todo lo que está realizando el sujeto. </a:t>
            </a:r>
          </a:p>
          <a:p>
            <a:pPr algn="just" fontAlgn="base"/>
            <a:endParaRPr lang="es-MX"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rlexonline.com/images/11412a.jpg"/>
          <p:cNvPicPr>
            <a:picLocks noChangeAspect="1" noChangeArrowheads="1"/>
          </p:cNvPicPr>
          <p:nvPr/>
        </p:nvPicPr>
        <p:blipFill>
          <a:blip r:embed="rId2"/>
          <a:srcRect/>
          <a:stretch>
            <a:fillRect/>
          </a:stretch>
        </p:blipFill>
        <p:spPr bwMode="auto">
          <a:xfrm>
            <a:off x="722245" y="1194514"/>
            <a:ext cx="7211142" cy="456234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2189408"/>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smtClean="0">
                <a:ln>
                  <a:noFill/>
                </a:ln>
                <a:solidFill>
                  <a:srgbClr val="000000"/>
                </a:solidFill>
                <a:effectLst/>
                <a:latin typeface="Arial" pitchFamily="34" charset="0"/>
                <a:cs typeface="Arial" pitchFamily="34" charset="0"/>
              </a:rPr>
              <a:t>El sujeto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Arial" pitchFamily="34" charset="0"/>
                <a:cs typeface="Arial" pitchFamily="34" charset="0"/>
              </a:rPr>
              <a:t>En el sujeto siempre hay una palabra que es más importante y se llama</a:t>
            </a:r>
            <a:r>
              <a:rPr kumimoji="0" lang="es-MX" sz="2800" b="1" i="0" u="none" strike="noStrike" cap="none" normalizeH="0" baseline="0" dirty="0" smtClean="0">
                <a:ln>
                  <a:noFill/>
                </a:ln>
                <a:solidFill>
                  <a:schemeClr val="tx1"/>
                </a:solidFill>
                <a:effectLst/>
                <a:latin typeface="Arial" pitchFamily="34" charset="0"/>
                <a:cs typeface="Arial" pitchFamily="34" charset="0"/>
              </a:rPr>
              <a:t> núcleo</a:t>
            </a:r>
            <a:r>
              <a:rPr kumimoji="0" lang="es-MX" sz="2800" b="0" i="0" u="none" strike="noStrike" cap="none" normalizeH="0" baseline="0" dirty="0" smtClean="0">
                <a:ln>
                  <a:noFill/>
                </a:ln>
                <a:solidFill>
                  <a:schemeClr val="tx1"/>
                </a:solidFill>
                <a:effectLst/>
                <a:latin typeface="Arial" pitchFamily="34" charset="0"/>
                <a:cs typeface="Arial" pitchFamily="34" charset="0"/>
              </a:rPr>
              <a:t> </a:t>
            </a:r>
            <a:r>
              <a:rPr kumimoji="0" lang="es-MX" sz="2800" b="1" i="0" u="none" strike="noStrike" cap="none" normalizeH="0" baseline="0" dirty="0" smtClean="0">
                <a:ln>
                  <a:noFill/>
                </a:ln>
                <a:solidFill>
                  <a:schemeClr val="tx1"/>
                </a:solidFill>
                <a:effectLst/>
                <a:latin typeface="Arial" pitchFamily="34" charset="0"/>
                <a:cs typeface="Arial" pitchFamily="34" charset="0"/>
              </a:rPr>
              <a:t>(N)</a:t>
            </a:r>
            <a:r>
              <a:rPr kumimoji="0" lang="es-MX" sz="2800" b="0" i="0" u="none" strike="noStrike" cap="none" normalizeH="0" baseline="0" dirty="0" smtClean="0">
                <a:ln>
                  <a:noFill/>
                </a:ln>
                <a:solidFill>
                  <a:schemeClr val="tx1"/>
                </a:solidFill>
                <a:effectLst/>
                <a:latin typeface="Arial" pitchFamily="34" charset="0"/>
                <a:cs typeface="Arial" pitchFamily="34" charset="0"/>
              </a:rPr>
              <a:t>. Siempre es un </a:t>
            </a:r>
            <a:r>
              <a:rPr kumimoji="0" lang="es-MX" sz="2800" b="1" i="0" u="none" strike="noStrike" cap="none" normalizeH="0" baseline="0" dirty="0" smtClean="0">
                <a:ln>
                  <a:noFill/>
                </a:ln>
                <a:solidFill>
                  <a:schemeClr val="tx1"/>
                </a:solidFill>
                <a:effectLst/>
                <a:latin typeface="Arial" pitchFamily="34" charset="0"/>
                <a:cs typeface="Arial" pitchFamily="34" charset="0"/>
              </a:rPr>
              <a:t>nombre</a:t>
            </a:r>
            <a:r>
              <a:rPr kumimoji="0" lang="es-MX" sz="2800" b="0" i="0" u="none" strike="noStrike" cap="none" normalizeH="0" baseline="0" dirty="0" smtClean="0">
                <a:ln>
                  <a:noFill/>
                </a:ln>
                <a:solidFill>
                  <a:schemeClr val="tx1"/>
                </a:solidFill>
                <a:effectLst/>
                <a:latin typeface="Arial" pitchFamily="34" charset="0"/>
                <a:cs typeface="Arial" pitchFamily="34" charset="0"/>
              </a:rPr>
              <a:t> o cualquier otra palabras que funciona como si lo fuera.</a:t>
            </a:r>
          </a:p>
          <a:p>
            <a:pPr marL="0" marR="0" lvl="0" indent="0" algn="just" defTabSz="914400" rtl="0" eaLnBrk="0" fontAlgn="base" latinLnBrk="0" hangingPunct="0">
              <a:lnSpc>
                <a:spcPct val="100000"/>
              </a:lnSpc>
              <a:spcBef>
                <a:spcPct val="0"/>
              </a:spcBef>
              <a:spcAft>
                <a:spcPct val="0"/>
              </a:spcAft>
              <a:buClrTx/>
              <a:buSzTx/>
              <a:buFontTx/>
              <a:buNone/>
              <a:tabLst/>
            </a:pPr>
            <a:endParaRPr lang="es-MX" sz="2800" dirty="0" smtClean="0">
              <a:latin typeface="Arial" pitchFamily="34" charset="0"/>
              <a:cs typeface="Arial" pitchFamily="34" charset="0"/>
            </a:endParaRPr>
          </a:p>
          <a:p>
            <a:pPr algn="just"/>
            <a:r>
              <a:rPr lang="es-MX" sz="2800" b="1" dirty="0" smtClean="0">
                <a:latin typeface="Arial" pitchFamily="34" charset="0"/>
                <a:cs typeface="Arial" pitchFamily="34" charset="0"/>
              </a:rPr>
              <a:t>El predicado</a:t>
            </a:r>
          </a:p>
          <a:p>
            <a:pPr algn="just"/>
            <a:r>
              <a:rPr lang="es-MX" sz="2800" dirty="0" smtClean="0">
                <a:latin typeface="Arial" pitchFamily="34" charset="0"/>
                <a:cs typeface="Arial" pitchFamily="34" charset="0"/>
              </a:rPr>
              <a:t>La palabra más importante de </a:t>
            </a:r>
            <a:r>
              <a:rPr lang="es-MX" sz="2800" b="1" dirty="0" smtClean="0">
                <a:latin typeface="Arial" pitchFamily="34" charset="0"/>
                <a:cs typeface="Arial" pitchFamily="34" charset="0"/>
              </a:rPr>
              <a:t>casi </a:t>
            </a:r>
            <a:r>
              <a:rPr lang="es-MX" sz="2800" dirty="0" smtClean="0">
                <a:latin typeface="Arial" pitchFamily="34" charset="0"/>
                <a:cs typeface="Arial" pitchFamily="34" charset="0"/>
              </a:rPr>
              <a:t>todos los predicados es el </a:t>
            </a:r>
            <a:r>
              <a:rPr lang="es-MX" sz="2800" b="1" dirty="0" smtClean="0">
                <a:latin typeface="Arial" pitchFamily="34" charset="0"/>
                <a:cs typeface="Arial" pitchFamily="34" charset="0"/>
              </a:rPr>
              <a:t>verbo</a:t>
            </a:r>
            <a:r>
              <a:rPr lang="es-MX" sz="2800" dirty="0" smtClean="0">
                <a:latin typeface="Arial" pitchFamily="34" charset="0"/>
                <a:cs typeface="Arial" pitchFamily="34" charset="0"/>
              </a:rPr>
              <a:t>, al que llamaremos </a:t>
            </a:r>
            <a:r>
              <a:rPr lang="es-MX" sz="2800" b="1" dirty="0" smtClean="0">
                <a:latin typeface="Arial" pitchFamily="34" charset="0"/>
                <a:cs typeface="Arial" pitchFamily="34" charset="0"/>
              </a:rPr>
              <a:t>núcleo (N)</a:t>
            </a:r>
            <a:r>
              <a:rPr lang="es-MX" sz="2800" dirty="0" smtClean="0">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Diagrama"/>
          <p:cNvGraphicFramePr/>
          <p:nvPr/>
        </p:nvGraphicFramePr>
        <p:xfrm>
          <a:off x="4031087" y="0"/>
          <a:ext cx="5112913" cy="2588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3335" y="1195355"/>
            <a:ext cx="8860665" cy="5632311"/>
          </a:xfrm>
          <a:prstGeom prst="rect">
            <a:avLst/>
          </a:prstGeom>
        </p:spPr>
        <p:txBody>
          <a:bodyPr wrap="square">
            <a:spAutoFit/>
          </a:bodyPr>
          <a:lstStyle/>
          <a:p>
            <a:pPr algn="just" fontAlgn="base"/>
            <a:r>
              <a:rPr lang="es-MX" dirty="0" smtClean="0">
                <a:latin typeface="Arial" pitchFamily="34" charset="0"/>
                <a:cs typeface="Arial" pitchFamily="34" charset="0"/>
              </a:rPr>
              <a:t/>
            </a:r>
            <a:br>
              <a:rPr lang="es-MX" dirty="0" smtClean="0">
                <a:latin typeface="Arial" pitchFamily="34" charset="0"/>
                <a:cs typeface="Arial" pitchFamily="34" charset="0"/>
              </a:rPr>
            </a:br>
            <a:r>
              <a:rPr lang="es-MX" b="1" dirty="0" smtClean="0">
                <a:solidFill>
                  <a:schemeClr val="accent1">
                    <a:lumMod val="75000"/>
                  </a:schemeClr>
                </a:solidFill>
                <a:latin typeface="Arial" pitchFamily="34" charset="0"/>
                <a:cs typeface="Arial" pitchFamily="34" charset="0"/>
              </a:rPr>
              <a:t>Complementos del verbo:</a:t>
            </a:r>
          </a:p>
          <a:p>
            <a:pPr algn="just" fontAlgn="base"/>
            <a:r>
              <a:rPr lang="es-MX" dirty="0" smtClean="0">
                <a:latin typeface="Arial" pitchFamily="34" charset="0"/>
                <a:cs typeface="Arial" pitchFamily="34" charset="0"/>
              </a:rPr>
              <a:t/>
            </a:r>
            <a:br>
              <a:rPr lang="es-MX" dirty="0" smtClean="0">
                <a:latin typeface="Arial" pitchFamily="34" charset="0"/>
                <a:cs typeface="Arial" pitchFamily="34" charset="0"/>
              </a:rPr>
            </a:br>
            <a:r>
              <a:rPr lang="es-MX" b="1" dirty="0" smtClean="0">
                <a:latin typeface="Arial" pitchFamily="34" charset="0"/>
                <a:cs typeface="Arial" pitchFamily="34" charset="0"/>
              </a:rPr>
              <a:t>Complemento directo:</a:t>
            </a:r>
            <a:r>
              <a:rPr lang="es-MX" dirty="0" smtClean="0">
                <a:latin typeface="Arial" pitchFamily="34" charset="0"/>
                <a:cs typeface="Arial" pitchFamily="34" charset="0"/>
              </a:rPr>
              <a:t> Es aquel que señala sobre quién o que recae en forma directa la acción expresada por el verbo. Se lo conoce también como objeto directo.</a:t>
            </a:r>
          </a:p>
          <a:p>
            <a:pPr algn="just" fontAlgn="base"/>
            <a:endParaRPr lang="es-MX" dirty="0" smtClean="0">
              <a:latin typeface="Arial" pitchFamily="34" charset="0"/>
              <a:cs typeface="Arial" pitchFamily="34" charset="0"/>
            </a:endParaRPr>
          </a:p>
          <a:p>
            <a:pPr algn="just" fontAlgn="base"/>
            <a:r>
              <a:rPr lang="es-MX" b="1" dirty="0" smtClean="0">
                <a:latin typeface="Arial" pitchFamily="34" charset="0"/>
                <a:cs typeface="Arial" pitchFamily="34" charset="0"/>
              </a:rPr>
              <a:t>Complemento indirecto:</a:t>
            </a:r>
            <a:r>
              <a:rPr lang="es-MX" dirty="0" smtClean="0">
                <a:latin typeface="Arial" pitchFamily="34" charset="0"/>
                <a:cs typeface="Arial" pitchFamily="34" charset="0"/>
              </a:rPr>
              <a:t> Señala quien o que recibe en forma secundaria la acción expresada por el verbo. Este complemente también se denomina como objeto indirecto</a:t>
            </a:r>
          </a:p>
          <a:p>
            <a:pPr algn="just" fontAlgn="base"/>
            <a:endParaRPr lang="es-MX" dirty="0" smtClean="0">
              <a:latin typeface="Arial" pitchFamily="34" charset="0"/>
              <a:cs typeface="Arial" pitchFamily="34" charset="0"/>
            </a:endParaRPr>
          </a:p>
          <a:p>
            <a:pPr algn="just" fontAlgn="base"/>
            <a:r>
              <a:rPr lang="es-MX" b="1" dirty="0" smtClean="0">
                <a:solidFill>
                  <a:schemeClr val="accent1">
                    <a:lumMod val="75000"/>
                  </a:schemeClr>
                </a:solidFill>
                <a:latin typeface="Arial" pitchFamily="34" charset="0"/>
                <a:cs typeface="Arial" pitchFamily="34" charset="0"/>
              </a:rPr>
              <a:t>Complementos del sujeto:</a:t>
            </a:r>
            <a:r>
              <a:rPr lang="es-MX" dirty="0" smtClean="0">
                <a:solidFill>
                  <a:schemeClr val="accent1">
                    <a:lumMod val="75000"/>
                  </a:schemeClr>
                </a:solidFill>
                <a:latin typeface="Arial" pitchFamily="34" charset="0"/>
                <a:cs typeface="Arial" pitchFamily="34" charset="0"/>
              </a:rPr>
              <a:t> </a:t>
            </a:r>
            <a:r>
              <a:rPr lang="es-MX" dirty="0" smtClean="0">
                <a:latin typeface="Arial" pitchFamily="34" charset="0"/>
                <a:cs typeface="Arial" pitchFamily="34" charset="0"/>
              </a:rPr>
              <a:t>Como su nombre lo indica, son aquellos tipos de complementos que amplían la información referida al sujeto de la oración.</a:t>
            </a:r>
          </a:p>
          <a:p>
            <a:pPr algn="just" fontAlgn="base"/>
            <a:endParaRPr lang="es-MX" dirty="0" smtClean="0">
              <a:latin typeface="Arial" pitchFamily="34" charset="0"/>
              <a:cs typeface="Arial" pitchFamily="34" charset="0"/>
            </a:endParaRPr>
          </a:p>
          <a:p>
            <a:pPr algn="just" fontAlgn="base"/>
            <a:r>
              <a:rPr lang="es-MX" b="1" dirty="0" smtClean="0">
                <a:latin typeface="Arial" pitchFamily="34" charset="0"/>
                <a:cs typeface="Arial" pitchFamily="34" charset="0"/>
              </a:rPr>
              <a:t>Complemento agente:</a:t>
            </a:r>
            <a:r>
              <a:rPr lang="es-MX" dirty="0" smtClean="0">
                <a:latin typeface="Arial" pitchFamily="34" charset="0"/>
                <a:cs typeface="Arial" pitchFamily="34" charset="0"/>
              </a:rPr>
              <a:t> Este complemento tiene por función designar a quien lleva a cabo la acción expresada por un verbo pasivo. Suele ir precedido de la preposición “por” o “de”</a:t>
            </a:r>
          </a:p>
          <a:p>
            <a:pPr algn="just" fontAlgn="base"/>
            <a:endParaRPr lang="es-MX" dirty="0" smtClean="0">
              <a:latin typeface="Arial" pitchFamily="34" charset="0"/>
              <a:cs typeface="Arial" pitchFamily="34" charset="0"/>
            </a:endParaRPr>
          </a:p>
          <a:p>
            <a:pPr algn="just" fontAlgn="base"/>
            <a:r>
              <a:rPr lang="es-MX" b="1" dirty="0" smtClean="0">
                <a:latin typeface="Arial" pitchFamily="34" charset="0"/>
                <a:cs typeface="Arial" pitchFamily="34" charset="0"/>
              </a:rPr>
              <a:t>Complemento circunstancial: </a:t>
            </a:r>
            <a:r>
              <a:rPr lang="es-MX" dirty="0" smtClean="0">
                <a:latin typeface="Arial" pitchFamily="34" charset="0"/>
                <a:cs typeface="Arial" pitchFamily="34" charset="0"/>
              </a:rPr>
              <a:t>Los complementos circunstancia tienen por misión especificar la situación o característica particular en que se realiza la acción del verbo.</a:t>
            </a:r>
            <a:endParaRPr lang="es-MX" dirty="0">
              <a:latin typeface="Arial" pitchFamily="34" charset="0"/>
              <a:cs typeface="Arial" pitchFamily="34" charset="0"/>
            </a:endParaRPr>
          </a:p>
        </p:txBody>
      </p:sp>
      <p:sp>
        <p:nvSpPr>
          <p:cNvPr id="9218" name="AutoShape 2" descr="Resultado de imagen para complementos del ver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9220" name="AutoShape 4" descr="Resultado de imagen para complementos del verb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9221" name="Picture 5"/>
          <p:cNvPicPr>
            <a:picLocks noChangeAspect="1" noChangeArrowheads="1"/>
          </p:cNvPicPr>
          <p:nvPr/>
        </p:nvPicPr>
        <p:blipFill>
          <a:blip r:embed="rId2"/>
          <a:srcRect l="49252" t="59507" r="27509" b="18662"/>
          <a:stretch>
            <a:fillRect/>
          </a:stretch>
        </p:blipFill>
        <p:spPr bwMode="auto">
          <a:xfrm>
            <a:off x="6877319" y="270456"/>
            <a:ext cx="2266681" cy="15969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360607" y="296214"/>
          <a:ext cx="8448541" cy="6561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3181" y="1062600"/>
            <a:ext cx="8671403" cy="3046988"/>
          </a:xfrm>
          <a:prstGeom prst="rect">
            <a:avLst/>
          </a:prstGeom>
        </p:spPr>
        <p:txBody>
          <a:bodyPr wrap="square">
            <a:spAutoFit/>
          </a:bodyPr>
          <a:lstStyle/>
          <a:p>
            <a:pPr algn="just"/>
            <a:r>
              <a:rPr lang="es-MX" sz="2400" dirty="0" smtClean="0">
                <a:latin typeface="Arial" pitchFamily="34" charset="0"/>
                <a:cs typeface="Arial" pitchFamily="34" charset="0"/>
              </a:rPr>
              <a:t>El </a:t>
            </a:r>
            <a:r>
              <a:rPr lang="es-MX" sz="2400" b="1" dirty="0" smtClean="0">
                <a:solidFill>
                  <a:schemeClr val="accent1">
                    <a:lumMod val="75000"/>
                  </a:schemeClr>
                </a:solidFill>
                <a:latin typeface="Arial" pitchFamily="34" charset="0"/>
                <a:cs typeface="Arial" pitchFamily="34" charset="0"/>
              </a:rPr>
              <a:t>Complemento Directo</a:t>
            </a:r>
            <a:r>
              <a:rPr lang="es-MX" sz="2400" dirty="0" smtClean="0">
                <a:latin typeface="Arial" pitchFamily="34" charset="0"/>
                <a:cs typeface="Arial" pitchFamily="34" charset="0"/>
              </a:rPr>
              <a:t> es la persona, animal o cosa sobre la que recae la acción del verbo. Suele seguir al verbo y no lleva preposición (la única preposición que puede acompaña a un complemento directo es “a”). </a:t>
            </a:r>
          </a:p>
          <a:p>
            <a:pPr algn="just"/>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El</a:t>
            </a:r>
            <a:r>
              <a:rPr lang="es-MX" sz="2400" b="1" dirty="0" smtClean="0">
                <a:latin typeface="Arial" pitchFamily="34" charset="0"/>
                <a:cs typeface="Arial" pitchFamily="34" charset="0"/>
              </a:rPr>
              <a:t> </a:t>
            </a:r>
            <a:r>
              <a:rPr lang="es-MX" sz="2400" b="1" dirty="0" smtClean="0">
                <a:solidFill>
                  <a:schemeClr val="accent1">
                    <a:lumMod val="75000"/>
                  </a:schemeClr>
                </a:solidFill>
                <a:latin typeface="Arial" pitchFamily="34" charset="0"/>
                <a:cs typeface="Arial" pitchFamily="34" charset="0"/>
              </a:rPr>
              <a:t>Complemento Indirecto</a:t>
            </a:r>
            <a:r>
              <a:rPr lang="es-MX" sz="2400" dirty="0" smtClean="0">
                <a:latin typeface="Arial" pitchFamily="34" charset="0"/>
                <a:cs typeface="Arial" pitchFamily="34" charset="0"/>
              </a:rPr>
              <a:t> es la persona, animal o cosa que recibe de forma indirecta el beneficio o daño de la acción. Puede ir acompañado de las preposiciones “a” y “para”.</a:t>
            </a:r>
            <a:endParaRPr lang="es-MX" sz="2400" dirty="0">
              <a:latin typeface="Arial" pitchFamily="34" charset="0"/>
              <a:cs typeface="Arial" pitchFamily="34" charset="0"/>
            </a:endParaRPr>
          </a:p>
        </p:txBody>
      </p:sp>
      <p:pic>
        <p:nvPicPr>
          <p:cNvPr id="8193" name="Picture 1"/>
          <p:cNvPicPr>
            <a:picLocks noChangeAspect="1" noChangeArrowheads="1"/>
          </p:cNvPicPr>
          <p:nvPr/>
        </p:nvPicPr>
        <p:blipFill>
          <a:blip r:embed="rId2"/>
          <a:srcRect l="4753" t="42077" r="49164" b="17782"/>
          <a:stretch>
            <a:fillRect/>
          </a:stretch>
        </p:blipFill>
        <p:spPr bwMode="auto">
          <a:xfrm>
            <a:off x="1068946" y="4172755"/>
            <a:ext cx="5628068" cy="26852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40913" y="1275009"/>
            <a:ext cx="8435662" cy="5632311"/>
          </a:xfrm>
          <a:prstGeom prst="rect">
            <a:avLst/>
          </a:prstGeom>
        </p:spPr>
        <p:txBody>
          <a:bodyPr wrap="square">
            <a:spAutoFit/>
          </a:bodyPr>
          <a:lstStyle/>
          <a:p>
            <a:pPr algn="just"/>
            <a:r>
              <a:rPr lang="es-MX" b="1" dirty="0" smtClean="0">
                <a:solidFill>
                  <a:schemeClr val="accent1">
                    <a:lumMod val="75000"/>
                  </a:schemeClr>
                </a:solidFill>
                <a:latin typeface="Arial" pitchFamily="34" charset="0"/>
                <a:cs typeface="Arial" pitchFamily="34" charset="0"/>
              </a:rPr>
              <a:t>Modificadores del sujeto</a:t>
            </a:r>
            <a:r>
              <a:rPr lang="es-MX" b="1" dirty="0" smtClean="0">
                <a:latin typeface="Arial" pitchFamily="34" charset="0"/>
                <a:cs typeface="Arial" pitchFamily="34" charset="0"/>
              </a:rPr>
              <a:t>, </a:t>
            </a:r>
            <a:r>
              <a:rPr lang="es-MX" b="1" dirty="0" smtClean="0">
                <a:solidFill>
                  <a:schemeClr val="accent1">
                    <a:lumMod val="75000"/>
                  </a:schemeClr>
                </a:solidFill>
                <a:latin typeface="Arial" pitchFamily="34" charset="0"/>
                <a:cs typeface="Arial" pitchFamily="34" charset="0"/>
              </a:rPr>
              <a:t>pueden ser directos o indirectos.</a:t>
            </a:r>
          </a:p>
          <a:p>
            <a:pPr algn="just"/>
            <a:endParaRPr lang="es-MX" dirty="0" smtClean="0">
              <a:solidFill>
                <a:schemeClr val="accent1">
                  <a:lumMod val="75000"/>
                </a:schemeClr>
              </a:solidFill>
              <a:latin typeface="Arial" pitchFamily="34" charset="0"/>
              <a:cs typeface="Arial" pitchFamily="34" charset="0"/>
            </a:endParaRPr>
          </a:p>
          <a:p>
            <a:pPr algn="just"/>
            <a:r>
              <a:rPr lang="es-MX" dirty="0" smtClean="0">
                <a:latin typeface="Arial" pitchFamily="34" charset="0"/>
                <a:cs typeface="Arial" pitchFamily="34" charset="0"/>
              </a:rPr>
              <a:t>El sujeto se forma con un núcleo como término principal de éste, que puede ser un infinitivo sustantivado o un pronombre e inclusive un modificador de uno u otro tipo.</a:t>
            </a:r>
          </a:p>
          <a:p>
            <a:pPr algn="just"/>
            <a:endParaRPr lang="es-MX" dirty="0" smtClean="0">
              <a:latin typeface="Arial" pitchFamily="34" charset="0"/>
              <a:cs typeface="Arial" pitchFamily="34" charset="0"/>
            </a:endParaRPr>
          </a:p>
          <a:p>
            <a:pPr algn="just"/>
            <a:r>
              <a:rPr lang="es-MX" b="1" dirty="0" smtClean="0">
                <a:solidFill>
                  <a:schemeClr val="accent1">
                    <a:lumMod val="75000"/>
                  </a:schemeClr>
                </a:solidFill>
                <a:latin typeface="Arial" pitchFamily="34" charset="0"/>
                <a:cs typeface="Arial" pitchFamily="34" charset="0"/>
              </a:rPr>
              <a:t>Modificadores del sujeto, directo</a:t>
            </a:r>
          </a:p>
          <a:p>
            <a:pPr algn="just"/>
            <a:r>
              <a:rPr lang="es-MX" dirty="0" smtClean="0">
                <a:latin typeface="Arial" pitchFamily="34" charset="0"/>
                <a:cs typeface="Arial" pitchFamily="34" charset="0"/>
              </a:rPr>
              <a:t>El directo como modificadores del sujeto se une directamente al núcleo sin necesitar conector ni preposición.</a:t>
            </a:r>
          </a:p>
          <a:p>
            <a:pPr algn="just"/>
            <a:r>
              <a:rPr lang="es-MX" dirty="0" smtClean="0">
                <a:latin typeface="Arial" pitchFamily="34" charset="0"/>
                <a:cs typeface="Arial" pitchFamily="34" charset="0"/>
              </a:rPr>
              <a:t>Son electos gramaticales que funcionan junto al núcleo.</a:t>
            </a:r>
          </a:p>
          <a:p>
            <a:pPr algn="just"/>
            <a:r>
              <a:rPr lang="es-MX" dirty="0" smtClean="0">
                <a:latin typeface="Arial" pitchFamily="34" charset="0"/>
                <a:cs typeface="Arial" pitchFamily="34" charset="0"/>
              </a:rPr>
              <a:t>Puede ser un adjetivo o un artículo que unido al núcleo del sujeto concuerda con éste en número y en género.</a:t>
            </a:r>
          </a:p>
          <a:p>
            <a:pPr algn="just"/>
            <a:endParaRPr lang="es-MX" dirty="0" smtClean="0">
              <a:solidFill>
                <a:schemeClr val="accent1">
                  <a:lumMod val="75000"/>
                </a:schemeClr>
              </a:solidFill>
              <a:latin typeface="Arial" pitchFamily="34" charset="0"/>
              <a:cs typeface="Arial" pitchFamily="34" charset="0"/>
            </a:endParaRPr>
          </a:p>
          <a:p>
            <a:pPr algn="just"/>
            <a:r>
              <a:rPr lang="es-MX" b="1" dirty="0" smtClean="0">
                <a:solidFill>
                  <a:schemeClr val="accent1">
                    <a:lumMod val="75000"/>
                  </a:schemeClr>
                </a:solidFill>
                <a:latin typeface="Arial" pitchFamily="34" charset="0"/>
                <a:cs typeface="Arial" pitchFamily="34" charset="0"/>
              </a:rPr>
              <a:t>Modificadores del sujeto, indirecto</a:t>
            </a:r>
          </a:p>
          <a:p>
            <a:pPr algn="just"/>
            <a:r>
              <a:rPr lang="es-MX" dirty="0" smtClean="0">
                <a:latin typeface="Arial" pitchFamily="34" charset="0"/>
                <a:cs typeface="Arial" pitchFamily="34" charset="0"/>
              </a:rPr>
              <a:t>El modificador indirecto del sujeto </a:t>
            </a:r>
            <a:r>
              <a:rPr lang="es-MX" dirty="0" smtClean="0">
                <a:solidFill>
                  <a:schemeClr val="accent1">
                    <a:lumMod val="75000"/>
                  </a:schemeClr>
                </a:solidFill>
                <a:latin typeface="Arial" pitchFamily="34" charset="0"/>
                <a:cs typeface="Arial" pitchFamily="34" charset="0"/>
              </a:rPr>
              <a:t>MI </a:t>
            </a:r>
            <a:r>
              <a:rPr lang="es-MX" dirty="0" smtClean="0">
                <a:latin typeface="Arial" pitchFamily="34" charset="0"/>
                <a:cs typeface="Arial" pitchFamily="34" charset="0"/>
              </a:rPr>
              <a:t>se forma con un término que se une al núcleo necesitando un subordinante.</a:t>
            </a:r>
          </a:p>
          <a:p>
            <a:pPr algn="just"/>
            <a:r>
              <a:rPr lang="es-MX" dirty="0" smtClean="0">
                <a:latin typeface="Arial" pitchFamily="34" charset="0"/>
                <a:cs typeface="Arial" pitchFamily="34" charset="0"/>
              </a:rPr>
              <a:t>Entonces si se une al sustantivo indirectamente se forma con un término y un subordinante. En este caso se tratará de un modificador indirecto.</a:t>
            </a:r>
          </a:p>
          <a:p>
            <a:endParaRPr lang="es-MX" dirty="0" smtClean="0"/>
          </a:p>
          <a:p>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4.bp.blogspot.com/-zDUzJxFgzkM/VGmNncU5Y4I/AAAAAAAAEBs/4DFu-by52eY/s1600/modificadores%2Bdel%2Bsujeto.GIF"/>
          <p:cNvPicPr/>
          <p:nvPr/>
        </p:nvPicPr>
        <p:blipFill>
          <a:blip r:embed="rId2"/>
          <a:srcRect l="3037" t="63387" r="4996" b="4731"/>
          <a:stretch>
            <a:fillRect/>
          </a:stretch>
        </p:blipFill>
        <p:spPr bwMode="auto">
          <a:xfrm>
            <a:off x="2653048" y="0"/>
            <a:ext cx="6330435" cy="2137893"/>
          </a:xfrm>
          <a:prstGeom prst="rect">
            <a:avLst/>
          </a:prstGeom>
          <a:noFill/>
        </p:spPr>
      </p:pic>
      <p:pic>
        <p:nvPicPr>
          <p:cNvPr id="5" name="4 Imagen" descr="http://4.bp.blogspot.com/-zDUzJxFgzkM/VGmNncU5Y4I/AAAAAAAAEBs/4DFu-by52eY/s1600/modificadores%2Bdel%2Bsujeto.GIF"/>
          <p:cNvPicPr/>
          <p:nvPr/>
        </p:nvPicPr>
        <p:blipFill>
          <a:blip r:embed="rId2"/>
          <a:srcRect t="17930" r="64691" b="45046"/>
          <a:stretch>
            <a:fillRect/>
          </a:stretch>
        </p:blipFill>
        <p:spPr bwMode="auto">
          <a:xfrm>
            <a:off x="0" y="2198263"/>
            <a:ext cx="1993265" cy="1714500"/>
          </a:xfrm>
          <a:prstGeom prst="rect">
            <a:avLst/>
          </a:prstGeom>
          <a:noFill/>
        </p:spPr>
      </p:pic>
      <p:pic>
        <p:nvPicPr>
          <p:cNvPr id="6" name="5 Imagen" descr="http://4.bp.blogspot.com/-zDUzJxFgzkM/VGmNncU5Y4I/AAAAAAAAEBs/4DFu-by52eY/s1600/modificadores%2Bdel%2Bsujeto.GIF"/>
          <p:cNvPicPr/>
          <p:nvPr/>
        </p:nvPicPr>
        <p:blipFill>
          <a:blip r:embed="rId2"/>
          <a:srcRect l="36787" t="17724" r="30477" b="44840"/>
          <a:stretch>
            <a:fillRect/>
          </a:stretch>
        </p:blipFill>
        <p:spPr bwMode="auto">
          <a:xfrm>
            <a:off x="3248831" y="3541020"/>
            <a:ext cx="2031508" cy="1733550"/>
          </a:xfrm>
          <a:prstGeom prst="rect">
            <a:avLst/>
          </a:prstGeom>
          <a:noFill/>
        </p:spPr>
      </p:pic>
      <p:pic>
        <p:nvPicPr>
          <p:cNvPr id="7" name="6 Imagen" descr="http://4.bp.blogspot.com/-zDUzJxFgzkM/VGmNncU5Y4I/AAAAAAAAEBs/4DFu-by52eY/s1600/modificadores%2Bdel%2Bsujeto.GIF"/>
          <p:cNvPicPr/>
          <p:nvPr/>
        </p:nvPicPr>
        <p:blipFill>
          <a:blip r:embed="rId2"/>
          <a:srcRect l="70873" t="17724" r="575" b="45663"/>
          <a:stretch>
            <a:fillRect/>
          </a:stretch>
        </p:blipFill>
        <p:spPr bwMode="auto">
          <a:xfrm>
            <a:off x="6290444" y="2581275"/>
            <a:ext cx="1611630" cy="1695450"/>
          </a:xfrm>
          <a:prstGeom prst="rect">
            <a:avLst/>
          </a:prstGeom>
          <a:noFill/>
        </p:spPr>
      </p:pic>
      <p:sp>
        <p:nvSpPr>
          <p:cNvPr id="8" name="7 CuadroTexto"/>
          <p:cNvSpPr txBox="1"/>
          <p:nvPr/>
        </p:nvSpPr>
        <p:spPr>
          <a:xfrm>
            <a:off x="1738648" y="5898523"/>
            <a:ext cx="4378817" cy="1077218"/>
          </a:xfrm>
          <a:prstGeom prst="rect">
            <a:avLst/>
          </a:prstGeom>
          <a:noFill/>
        </p:spPr>
        <p:txBody>
          <a:bodyPr wrap="square" rtlCol="0">
            <a:spAutoFit/>
          </a:bodyPr>
          <a:lstStyle/>
          <a:p>
            <a:pPr algn="ctr"/>
            <a:r>
              <a:rPr lang="es-MX" sz="3200" b="1" dirty="0" smtClean="0">
                <a:solidFill>
                  <a:srgbClr val="FF6600"/>
                </a:solidFill>
              </a:rPr>
              <a:t>Modificadores del Sujeto</a:t>
            </a:r>
            <a:endParaRPr lang="es-MX" sz="3200" b="1" dirty="0">
              <a:solidFill>
                <a:srgbClr val="FF66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3943" y="1263331"/>
            <a:ext cx="7920507" cy="4955203"/>
          </a:xfrm>
          <a:prstGeom prst="rect">
            <a:avLst/>
          </a:prstGeom>
        </p:spPr>
        <p:txBody>
          <a:bodyPr wrap="square">
            <a:spAutoFit/>
          </a:bodyPr>
          <a:lstStyle/>
          <a:p>
            <a:endParaRPr lang="es-MX" dirty="0" smtClean="0"/>
          </a:p>
          <a:p>
            <a:endParaRPr lang="es-MX" dirty="0" smtClean="0"/>
          </a:p>
          <a:p>
            <a:pPr algn="just"/>
            <a:r>
              <a:rPr lang="es-MX" sz="2000" dirty="0" smtClean="0">
                <a:solidFill>
                  <a:srgbClr val="FF6600"/>
                </a:solidFill>
                <a:latin typeface="Arial" pitchFamily="34" charset="0"/>
                <a:cs typeface="Arial" pitchFamily="34" charset="0"/>
              </a:rPr>
              <a:t>Dómino Oracional</a:t>
            </a:r>
            <a:r>
              <a:rPr lang="es-MX" sz="2000" dirty="0" smtClean="0">
                <a:latin typeface="Arial" pitchFamily="34" charset="0"/>
                <a:cs typeface="Arial" pitchFamily="34" charset="0"/>
              </a:rPr>
              <a:t>:</a:t>
            </a:r>
          </a:p>
          <a:p>
            <a:pPr lvl="1" algn="just"/>
            <a:endParaRPr lang="es-MX" sz="2000" dirty="0" smtClean="0">
              <a:latin typeface="Arial" pitchFamily="34" charset="0"/>
              <a:cs typeface="Arial" pitchFamily="34" charset="0"/>
            </a:endParaRPr>
          </a:p>
          <a:p>
            <a:pPr lvl="1" algn="just"/>
            <a:r>
              <a:rPr lang="es-MX" sz="2000" dirty="0" smtClean="0">
                <a:latin typeface="Arial" pitchFamily="34" charset="0"/>
                <a:cs typeface="Arial" pitchFamily="34" charset="0"/>
              </a:rPr>
              <a:t>Es un set de dominó que es fácil de elaborar y que son ideales para ejercitar los elementos de un enunciado sencillo (pronombre, sustantivo, adjetivo y verbo).</a:t>
            </a:r>
          </a:p>
          <a:p>
            <a:pPr algn="just"/>
            <a:r>
              <a:rPr lang="es-MX" sz="2000" dirty="0" smtClean="0">
                <a:latin typeface="Arial" pitchFamily="34" charset="0"/>
                <a:cs typeface="Arial" pitchFamily="34" charset="0"/>
              </a:rPr>
              <a:t>Consiste en: Primero debemos asegurarnos que el alumno  con que se trabaje conozca los diversos elementos de un enunciado, pidiéndole un ejemplo de cada uno. Después le mostramos los dominó, explicándole que en un extremo aparece un tipo de palabra (pronombre, sustantivo, adjetivo o verbo) y en el otro extremo ejemplos de esos tipos de palabras. El objetivo del juego es que el alumno pueda combinar cada tipo de palabra con un ejemplo de esa tipo de palabra que aparezca en otra ficha, y así sucesivamente</a:t>
            </a:r>
            <a:endParaRPr lang="es-MX" sz="2000" dirty="0">
              <a:latin typeface="Arial" pitchFamily="34" charset="0"/>
              <a:cs typeface="Arial" pitchFamily="34" charset="0"/>
            </a:endParaRPr>
          </a:p>
        </p:txBody>
      </p:sp>
      <p:sp>
        <p:nvSpPr>
          <p:cNvPr id="3" name="2 CuadroTexto"/>
          <p:cNvSpPr txBox="1"/>
          <p:nvPr/>
        </p:nvSpPr>
        <p:spPr>
          <a:xfrm>
            <a:off x="4430333" y="927279"/>
            <a:ext cx="3528812" cy="523220"/>
          </a:xfrm>
          <a:prstGeom prst="rect">
            <a:avLst/>
          </a:prstGeom>
          <a:noFill/>
        </p:spPr>
        <p:txBody>
          <a:bodyPr wrap="square" rtlCol="0">
            <a:spAutoFit/>
          </a:bodyPr>
          <a:lstStyle/>
          <a:p>
            <a:r>
              <a:rPr lang="es-MX" sz="2800" dirty="0" smtClean="0">
                <a:solidFill>
                  <a:srgbClr val="FF6600"/>
                </a:solidFill>
                <a:latin typeface="Arial" pitchFamily="34" charset="0"/>
                <a:cs typeface="Arial" pitchFamily="34" charset="0"/>
              </a:rPr>
              <a:t>¡Es hora de Jugar!</a:t>
            </a:r>
            <a:endParaRPr lang="es-MX" sz="2800" dirty="0">
              <a:solidFill>
                <a:srgbClr val="FF66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326524"/>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3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Referencia bibliográfica, infográficas y/o cibergráficas</a:t>
            </a:r>
            <a:endParaRPr kumimoji="0" lang="es-MX" sz="3600" b="0" i="0" u="none" strike="noStrike" cap="none" normalizeH="0" baseline="0" dirty="0" smtClean="0">
              <a:ln>
                <a:noFill/>
              </a:ln>
              <a:solidFill>
                <a:srgbClr val="FF0000"/>
              </a:solidFill>
              <a:effectLst/>
              <a:latin typeface="Arial" pitchFamily="34" charset="0"/>
              <a:cs typeface="Arial" pitchFamily="34" charset="0"/>
            </a:endParaRPr>
          </a:p>
        </p:txBody>
      </p:sp>
      <p:sp>
        <p:nvSpPr>
          <p:cNvPr id="3" name="2 Rectángulo"/>
          <p:cNvSpPr/>
          <p:nvPr/>
        </p:nvSpPr>
        <p:spPr>
          <a:xfrm>
            <a:off x="1107583" y="2828836"/>
            <a:ext cx="7714445" cy="2862322"/>
          </a:xfrm>
          <a:prstGeom prst="rect">
            <a:avLst/>
          </a:prstGeom>
        </p:spPr>
        <p:txBody>
          <a:bodyPr wrap="square">
            <a:spAutoFit/>
          </a:bodyPr>
          <a:lstStyle/>
          <a:p>
            <a:pPr lvl="0" algn="just"/>
            <a:r>
              <a:rPr lang="es-MX" sz="3600" dirty="0" smtClean="0">
                <a:latin typeface="Arial" pitchFamily="34" charset="0"/>
                <a:cs typeface="Arial" pitchFamily="34" charset="0"/>
              </a:rPr>
              <a:t>Paredes Chavarría Elia Acacia, Prontuario de lectura, lingüística, redacción, comunicación oral y nociones de literatura, Limusa, 2ª. Ed., 2013. </a:t>
            </a:r>
            <a:endParaRPr lang="es-MX"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3336" y="1107582"/>
            <a:ext cx="8654602" cy="4726547"/>
          </a:xfrm>
        </p:spPr>
        <p:txBody>
          <a:bodyPr vert="horz" lIns="91440" tIns="45720" rIns="91440" bIns="45720" rtlCol="0" anchor="ctr">
            <a:noAutofit/>
          </a:bodyPr>
          <a:lstStyle/>
          <a:p>
            <a:pPr defTabSz="457200">
              <a:spcBef>
                <a:spcPct val="20000"/>
              </a:spcBef>
              <a:buFont typeface="Arial"/>
            </a:pPr>
            <a:r>
              <a:rPr lang="es-MX" sz="3600" dirty="0" smtClean="0">
                <a:solidFill>
                  <a:srgbClr val="54190A"/>
                </a:solidFill>
                <a:latin typeface="Berlin Sans FB" pitchFamily="34" charset="0"/>
                <a:ea typeface="+mn-ea"/>
                <a:cs typeface="Helvetica"/>
              </a:rPr>
              <a:t/>
            </a:r>
            <a:br>
              <a:rPr lang="es-MX" sz="3600" dirty="0" smtClean="0">
                <a:solidFill>
                  <a:srgbClr val="54190A"/>
                </a:solidFill>
                <a:latin typeface="Berlin Sans FB" pitchFamily="34" charset="0"/>
                <a:ea typeface="+mn-ea"/>
                <a:cs typeface="Helvetica"/>
              </a:rPr>
            </a:br>
            <a:r>
              <a:rPr lang="es-MX" sz="3600" dirty="0" smtClean="0">
                <a:solidFill>
                  <a:srgbClr val="54190A"/>
                </a:solidFill>
                <a:latin typeface="Berlin Sans FB" pitchFamily="34" charset="0"/>
                <a:ea typeface="+mn-ea"/>
                <a:cs typeface="Helvetica"/>
              </a:rPr>
              <a:t/>
            </a:r>
            <a:br>
              <a:rPr lang="es-MX" sz="3600" dirty="0" smtClean="0">
                <a:solidFill>
                  <a:srgbClr val="54190A"/>
                </a:solidFill>
                <a:latin typeface="Berlin Sans FB" pitchFamily="34" charset="0"/>
                <a:ea typeface="+mn-ea"/>
                <a:cs typeface="Helvetica"/>
              </a:rPr>
            </a:br>
            <a:r>
              <a:rPr lang="es-MX" sz="3600" dirty="0" smtClean="0">
                <a:solidFill>
                  <a:srgbClr val="54190A"/>
                </a:solidFill>
                <a:latin typeface="Berlin Sans FB" pitchFamily="34" charset="0"/>
                <a:ea typeface="+mn-ea"/>
                <a:cs typeface="Helvetica"/>
              </a:rPr>
              <a:t/>
            </a:r>
            <a:br>
              <a:rPr lang="es-MX" sz="3600" dirty="0" smtClean="0">
                <a:solidFill>
                  <a:srgbClr val="54190A"/>
                </a:solidFill>
                <a:latin typeface="Berlin Sans FB" pitchFamily="34" charset="0"/>
                <a:ea typeface="+mn-ea"/>
                <a:cs typeface="Helvetica"/>
              </a:rPr>
            </a:br>
            <a:r>
              <a:rPr lang="es-MX" sz="3600" dirty="0" smtClean="0">
                <a:solidFill>
                  <a:srgbClr val="54190A"/>
                </a:solidFill>
                <a:latin typeface="Berlin Sans FB" pitchFamily="34" charset="0"/>
                <a:ea typeface="+mn-ea"/>
                <a:cs typeface="Helvetica"/>
              </a:rPr>
              <a:t>Escuela Preparatoria Número 1 (U.A.E.H)</a:t>
            </a:r>
            <a:br>
              <a:rPr lang="es-MX" sz="3600" dirty="0" smtClean="0">
                <a:solidFill>
                  <a:srgbClr val="54190A"/>
                </a:solidFill>
                <a:latin typeface="Berlin Sans FB" pitchFamily="34" charset="0"/>
                <a:ea typeface="+mn-ea"/>
                <a:cs typeface="Helvetica"/>
              </a:rPr>
            </a:br>
            <a:r>
              <a:rPr lang="es-MX" sz="3600" dirty="0" smtClean="0">
                <a:solidFill>
                  <a:srgbClr val="54190A"/>
                </a:solidFill>
                <a:latin typeface="Berlin Sans FB" pitchFamily="34" charset="0"/>
                <a:ea typeface="+mn-ea"/>
                <a:cs typeface="Helvetica"/>
              </a:rPr>
              <a:t>Asignatura: Español I</a:t>
            </a:r>
            <a:br>
              <a:rPr lang="es-MX" sz="3600" dirty="0" smtClean="0">
                <a:solidFill>
                  <a:srgbClr val="54190A"/>
                </a:solidFill>
                <a:latin typeface="Berlin Sans FB" pitchFamily="34" charset="0"/>
                <a:ea typeface="+mn-ea"/>
                <a:cs typeface="Helvetica"/>
              </a:rPr>
            </a:br>
            <a:r>
              <a:rPr lang="es-MX" sz="3600" dirty="0" smtClean="0">
                <a:solidFill>
                  <a:srgbClr val="54190A"/>
                </a:solidFill>
                <a:latin typeface="Berlin Sans FB" pitchFamily="34" charset="0"/>
                <a:ea typeface="+mn-ea"/>
                <a:cs typeface="Helvetica"/>
              </a:rPr>
              <a:t>Semestre : 1</a:t>
            </a:r>
            <a:br>
              <a:rPr lang="es-MX" sz="3600" dirty="0" smtClean="0">
                <a:solidFill>
                  <a:srgbClr val="54190A"/>
                </a:solidFill>
                <a:latin typeface="Berlin Sans FB" pitchFamily="34" charset="0"/>
                <a:ea typeface="+mn-ea"/>
                <a:cs typeface="Helvetica"/>
              </a:rPr>
            </a:br>
            <a:r>
              <a:rPr lang="es-MX" sz="3600" dirty="0" smtClean="0">
                <a:solidFill>
                  <a:srgbClr val="54190A"/>
                </a:solidFill>
                <a:latin typeface="Berlin Sans FB" pitchFamily="34" charset="0"/>
                <a:ea typeface="+mn-ea"/>
                <a:cs typeface="Helvetica"/>
              </a:rPr>
              <a:t/>
            </a:r>
            <a:br>
              <a:rPr lang="es-MX" sz="3600" dirty="0" smtClean="0">
                <a:solidFill>
                  <a:srgbClr val="54190A"/>
                </a:solidFill>
                <a:latin typeface="Berlin Sans FB" pitchFamily="34" charset="0"/>
                <a:ea typeface="+mn-ea"/>
                <a:cs typeface="Helvetica"/>
              </a:rPr>
            </a:br>
            <a:r>
              <a:rPr lang="es-MX" sz="3600" dirty="0" smtClean="0">
                <a:solidFill>
                  <a:srgbClr val="54190A"/>
                </a:solidFill>
                <a:latin typeface="Berlin Sans FB" pitchFamily="34" charset="0"/>
                <a:ea typeface="+mn-ea"/>
                <a:cs typeface="Helvetica"/>
              </a:rPr>
              <a:t>Temática: Material didáctico</a:t>
            </a:r>
            <a:br>
              <a:rPr lang="es-MX" sz="3600" dirty="0" smtClean="0">
                <a:solidFill>
                  <a:srgbClr val="54190A"/>
                </a:solidFill>
                <a:latin typeface="Berlin Sans FB" pitchFamily="34" charset="0"/>
                <a:ea typeface="+mn-ea"/>
                <a:cs typeface="Helvetica"/>
              </a:rPr>
            </a:br>
            <a:r>
              <a:rPr lang="es-MX" sz="3600" dirty="0" smtClean="0">
                <a:solidFill>
                  <a:srgbClr val="54190A"/>
                </a:solidFill>
                <a:latin typeface="Berlin Sans FB" pitchFamily="34" charset="0"/>
                <a:ea typeface="+mn-ea"/>
                <a:cs typeface="Helvetica"/>
              </a:rPr>
              <a:t>          </a:t>
            </a:r>
            <a:br>
              <a:rPr lang="es-MX" sz="3600" dirty="0" smtClean="0">
                <a:solidFill>
                  <a:srgbClr val="54190A"/>
                </a:solidFill>
                <a:latin typeface="Berlin Sans FB" pitchFamily="34" charset="0"/>
                <a:ea typeface="+mn-ea"/>
                <a:cs typeface="Helvetica"/>
              </a:rPr>
            </a:br>
            <a:r>
              <a:rPr lang="es-MX" sz="3600" dirty="0" smtClean="0">
                <a:solidFill>
                  <a:srgbClr val="54190A"/>
                </a:solidFill>
                <a:latin typeface="Berlin Sans FB" pitchFamily="34" charset="0"/>
                <a:ea typeface="+mn-ea"/>
                <a:cs typeface="Helvetica"/>
              </a:rPr>
              <a:t>                         PRESENTA</a:t>
            </a:r>
            <a:br>
              <a:rPr lang="es-MX" sz="3600" dirty="0" smtClean="0">
                <a:solidFill>
                  <a:srgbClr val="54190A"/>
                </a:solidFill>
                <a:latin typeface="Berlin Sans FB" pitchFamily="34" charset="0"/>
                <a:ea typeface="+mn-ea"/>
                <a:cs typeface="Helvetica"/>
              </a:rPr>
            </a:br>
            <a:r>
              <a:rPr lang="es-MX" sz="3600" dirty="0" smtClean="0">
                <a:solidFill>
                  <a:srgbClr val="54190A"/>
                </a:solidFill>
                <a:latin typeface="Berlin Sans FB" pitchFamily="34" charset="0"/>
                <a:ea typeface="+mn-ea"/>
                <a:cs typeface="Helvetica"/>
              </a:rPr>
              <a:t/>
            </a:r>
            <a:br>
              <a:rPr lang="es-MX" sz="3600" dirty="0" smtClean="0">
                <a:solidFill>
                  <a:srgbClr val="54190A"/>
                </a:solidFill>
                <a:latin typeface="Berlin Sans FB" pitchFamily="34" charset="0"/>
                <a:ea typeface="+mn-ea"/>
                <a:cs typeface="Helvetica"/>
              </a:rPr>
            </a:br>
            <a:r>
              <a:rPr lang="es-MX" sz="3600" dirty="0" smtClean="0">
                <a:solidFill>
                  <a:srgbClr val="54190A"/>
                </a:solidFill>
                <a:latin typeface="Berlin Sans FB" pitchFamily="34" charset="0"/>
                <a:ea typeface="+mn-ea"/>
                <a:cs typeface="Helvetica"/>
              </a:rPr>
              <a:t>               Lic. Marisol Soto Hernández.</a:t>
            </a:r>
            <a:r>
              <a:rPr lang="es-MX" sz="6600" b="1" dirty="0" smtClean="0">
                <a:solidFill>
                  <a:srgbClr val="54190A"/>
                </a:solidFill>
                <a:latin typeface="Helvetica"/>
                <a:ea typeface="+mn-ea"/>
                <a:cs typeface="Helvetica"/>
              </a:rPr>
              <a:t/>
            </a:r>
            <a:br>
              <a:rPr lang="es-MX" sz="6600" b="1" dirty="0" smtClean="0">
                <a:solidFill>
                  <a:srgbClr val="54190A"/>
                </a:solidFill>
                <a:latin typeface="Helvetica"/>
                <a:ea typeface="+mn-ea"/>
                <a:cs typeface="Helvetica"/>
              </a:rPr>
            </a:br>
            <a:endParaRPr lang="es-MX" sz="6600" b="1" dirty="0">
              <a:solidFill>
                <a:srgbClr val="54190A"/>
              </a:solidFill>
              <a:latin typeface="Helvetica"/>
              <a:ea typeface="+mn-ea"/>
              <a:cs typeface="Helvetica"/>
            </a:endParaRPr>
          </a:p>
        </p:txBody>
      </p:sp>
    </p:spTree>
    <p:extLst>
      <p:ext uri="{BB962C8B-B14F-4D97-AF65-F5344CB8AC3E}">
        <p14:creationId xmlns:p14="http://schemas.microsoft.com/office/powerpoint/2010/main" xmlns="" val="4102902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404412" cy="895256"/>
          </a:xfrm>
        </p:spPr>
        <p:txBody>
          <a:bodyPr>
            <a:normAutofit fontScale="90000"/>
          </a:bodyPr>
          <a:lstStyle/>
          <a:p>
            <a:pPr algn="r"/>
            <a:r>
              <a:rPr lang="es-ES_tradnl" b="1" dirty="0" smtClean="0">
                <a:solidFill>
                  <a:srgbClr val="FF6600"/>
                </a:solidFill>
                <a:latin typeface="CoolveticaRg-Regular"/>
                <a:cs typeface="CoolveticaRg-Regular"/>
              </a:rPr>
              <a:t/>
            </a:r>
            <a:br>
              <a:rPr lang="es-ES_tradnl" b="1" dirty="0" smtClean="0">
                <a:solidFill>
                  <a:srgbClr val="FF6600"/>
                </a:solidFill>
                <a:latin typeface="CoolveticaRg-Regular"/>
                <a:cs typeface="CoolveticaRg-Regular"/>
              </a:rPr>
            </a:br>
            <a:r>
              <a:rPr lang="es-ES_tradnl" b="1" dirty="0" smtClean="0">
                <a:solidFill>
                  <a:srgbClr val="FF6600"/>
                </a:solidFill>
                <a:latin typeface="CoolveticaRg-Regular"/>
                <a:cs typeface="CoolveticaRg-Regular"/>
              </a:rPr>
              <a:t/>
            </a:r>
            <a:br>
              <a:rPr lang="es-ES_tradnl" b="1" dirty="0" smtClean="0">
                <a:solidFill>
                  <a:srgbClr val="FF6600"/>
                </a:solidFill>
                <a:latin typeface="CoolveticaRg-Regular"/>
                <a:cs typeface="CoolveticaRg-Regular"/>
              </a:rPr>
            </a:br>
            <a:r>
              <a:rPr lang="es-ES_tradnl" b="1" dirty="0" smtClean="0">
                <a:solidFill>
                  <a:srgbClr val="FF6600"/>
                </a:solidFill>
                <a:latin typeface="CoolveticaRg-Regular"/>
                <a:cs typeface="CoolveticaRg-Regular"/>
              </a:rPr>
              <a:t>INTRODUCCIÓN</a:t>
            </a:r>
            <a:br>
              <a:rPr lang="es-ES_tradnl" b="1" dirty="0" smtClean="0">
                <a:solidFill>
                  <a:srgbClr val="FF6600"/>
                </a:solidFill>
                <a:latin typeface="CoolveticaRg-Regular"/>
                <a:cs typeface="CoolveticaRg-Regular"/>
              </a:rPr>
            </a:br>
            <a:r>
              <a:rPr lang="es-ES_tradnl" b="1" dirty="0" smtClean="0">
                <a:solidFill>
                  <a:srgbClr val="FF6600"/>
                </a:solidFill>
                <a:latin typeface="CoolveticaRg-Regular"/>
                <a:cs typeface="CoolveticaRg-Regular"/>
              </a:rPr>
              <a:t/>
            </a:r>
            <a:br>
              <a:rPr lang="es-ES_tradnl" b="1" dirty="0" smtClean="0">
                <a:solidFill>
                  <a:srgbClr val="FF6600"/>
                </a:solidFill>
                <a:latin typeface="CoolveticaRg-Regular"/>
                <a:cs typeface="CoolveticaRg-Regular"/>
              </a:rPr>
            </a:br>
            <a:endParaRPr lang="en-US" dirty="0">
              <a:solidFill>
                <a:srgbClr val="FF6600"/>
              </a:solidFill>
              <a:latin typeface="CoolveticaRg-Regular"/>
              <a:cs typeface="CoolveticaRg-Regular"/>
            </a:endParaRPr>
          </a:p>
        </p:txBody>
      </p:sp>
      <p:sp>
        <p:nvSpPr>
          <p:cNvPr id="7" name="Content Placeholder 2"/>
          <p:cNvSpPr>
            <a:spLocks noGrp="1"/>
          </p:cNvSpPr>
          <p:nvPr>
            <p:ph idx="1"/>
          </p:nvPr>
        </p:nvSpPr>
        <p:spPr>
          <a:xfrm>
            <a:off x="457200" y="1600200"/>
            <a:ext cx="8229600" cy="4525963"/>
          </a:xfrm>
        </p:spPr>
        <p:txBody>
          <a:bodyPr>
            <a:normAutofit lnSpcReduction="10000"/>
          </a:bodyPr>
          <a:lstStyle/>
          <a:p>
            <a:pPr algn="just"/>
            <a:r>
              <a:rPr lang="es-ES" dirty="0" smtClean="0">
                <a:latin typeface="Arial" pitchFamily="34" charset="0"/>
                <a:cs typeface="Arial" pitchFamily="34" charset="0"/>
              </a:rPr>
              <a:t>La didáctica abordada será la asignatura de Español I, a nivel medio superior  y más específicamente en primer semestre.  </a:t>
            </a:r>
            <a:endParaRPr lang="es-MX" dirty="0" smtClean="0">
              <a:latin typeface="Arial" pitchFamily="34" charset="0"/>
              <a:cs typeface="Arial" pitchFamily="34" charset="0"/>
            </a:endParaRPr>
          </a:p>
          <a:p>
            <a:pPr algn="just"/>
            <a:r>
              <a:rPr lang="es-ES_tradnl" dirty="0" smtClean="0">
                <a:latin typeface="Arial" pitchFamily="34" charset="0"/>
                <a:cs typeface="Arial" pitchFamily="34" charset="0"/>
              </a:rPr>
              <a:t>Con referencia al programa de Español I se conceden tres unidades que son: Conocimientos Básicos de Lectura y Lingüística, Textos y Redacción.</a:t>
            </a:r>
          </a:p>
          <a:p>
            <a:r>
              <a:rPr lang="es-ES_tradnl" dirty="0" smtClean="0">
                <a:latin typeface="Arial" pitchFamily="34" charset="0"/>
                <a:cs typeface="Arial" pitchFamily="34" charset="0"/>
              </a:rPr>
              <a:t> Conforme a lo que se ha ido avanzando en el contenido temático, se encontró que el tema que más comprometido es el de los elementos de la oración. </a:t>
            </a:r>
            <a:endParaRPr lang="es-ES_tradnl" dirty="0">
              <a:latin typeface="Arial" pitchFamily="34" charset="0"/>
              <a:cs typeface="Arial" pitchFamily="34" charset="0"/>
            </a:endParaRPr>
          </a:p>
        </p:txBody>
      </p:sp>
    </p:spTree>
    <p:extLst>
      <p:ext uri="{BB962C8B-B14F-4D97-AF65-F5344CB8AC3E}">
        <p14:creationId xmlns:p14="http://schemas.microsoft.com/office/powerpoint/2010/main" xmlns="" val="4075788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sz="4000" b="1" dirty="0" smtClean="0">
                <a:solidFill>
                  <a:srgbClr val="FF6600"/>
                </a:solidFill>
                <a:latin typeface="CoolveticaRg-Regular"/>
              </a:rPr>
              <a:t>JUSTIFICACIÓN</a:t>
            </a:r>
            <a:r>
              <a:rPr lang="es-MX" sz="3600" b="1" dirty="0" smtClean="0">
                <a:solidFill>
                  <a:srgbClr val="FF6600"/>
                </a:solidFill>
                <a:latin typeface="CoolveticaRg-Regular"/>
              </a:rPr>
              <a:t>.</a:t>
            </a:r>
            <a:endParaRPr lang="es-MX" sz="3600" b="1" dirty="0">
              <a:solidFill>
                <a:srgbClr val="FF6600"/>
              </a:solidFill>
              <a:latin typeface="CoolveticaRg-Regular"/>
            </a:endParaRPr>
          </a:p>
        </p:txBody>
      </p:sp>
      <p:sp>
        <p:nvSpPr>
          <p:cNvPr id="3" name="2 Marcador de contenido"/>
          <p:cNvSpPr>
            <a:spLocks noGrp="1"/>
          </p:cNvSpPr>
          <p:nvPr>
            <p:ph idx="1"/>
          </p:nvPr>
        </p:nvSpPr>
        <p:spPr/>
        <p:txBody>
          <a:bodyPr/>
          <a:lstStyle/>
          <a:p>
            <a:pPr algn="just"/>
            <a:r>
              <a:rPr lang="es-MX" dirty="0" smtClean="0"/>
              <a:t>La asignatura de Español es teórica, práctica y que sin duda se reflejan los conocimientos adquiridos en la vida cotidiana y se relaciona de cierta manera con las demás asignaturas.</a:t>
            </a:r>
          </a:p>
          <a:p>
            <a:pPr algn="just"/>
            <a:r>
              <a:rPr lang="es-MX" dirty="0" smtClean="0"/>
              <a:t>Es importante mencionar que el lenguaje y el habla permiten desenvolver de manera plena al individuo en la sociedad.  A tener mayores aperturas de conocimiento y relatividad en su papel como alumnos y ciudadanos. </a:t>
            </a: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73498" y="390883"/>
            <a:ext cx="7070501" cy="1325563"/>
          </a:xfrm>
        </p:spPr>
        <p:txBody>
          <a:bodyPr>
            <a:normAutofit/>
          </a:bodyPr>
          <a:lstStyle/>
          <a:p>
            <a:r>
              <a:rPr lang="es-MX" b="1" dirty="0" smtClean="0">
                <a:solidFill>
                  <a:srgbClr val="FF6600"/>
                </a:solidFill>
              </a:rPr>
              <a:t>Objetivos</a:t>
            </a:r>
            <a:br>
              <a:rPr lang="es-MX" b="1" dirty="0" smtClean="0">
                <a:solidFill>
                  <a:srgbClr val="FF6600"/>
                </a:solidFill>
              </a:rPr>
            </a:br>
            <a:endParaRPr lang="es-MX" b="1" dirty="0">
              <a:solidFill>
                <a:srgbClr val="FF6600"/>
              </a:solidFill>
            </a:endParaRPr>
          </a:p>
        </p:txBody>
      </p:sp>
      <p:sp>
        <p:nvSpPr>
          <p:cNvPr id="3" name="2 Marcador de contenido"/>
          <p:cNvSpPr>
            <a:spLocks noGrp="1"/>
          </p:cNvSpPr>
          <p:nvPr>
            <p:ph idx="1"/>
          </p:nvPr>
        </p:nvSpPr>
        <p:spPr>
          <a:xfrm>
            <a:off x="628650" y="1944709"/>
            <a:ext cx="7886700" cy="4142101"/>
          </a:xfrm>
        </p:spPr>
        <p:txBody>
          <a:bodyPr>
            <a:normAutofit fontScale="92500"/>
          </a:bodyPr>
          <a:lstStyle/>
          <a:p>
            <a:pPr lvl="1" algn="just">
              <a:buFont typeface="Wingdings" pitchFamily="2" charset="2"/>
              <a:buChar char="v"/>
            </a:pPr>
            <a:r>
              <a:rPr lang="es-MX" dirty="0" smtClean="0"/>
              <a:t> </a:t>
            </a:r>
            <a:r>
              <a:rPr lang="es-MX" dirty="0" smtClean="0">
                <a:latin typeface="Arial" pitchFamily="34" charset="0"/>
                <a:cs typeface="Arial" pitchFamily="34" charset="0"/>
              </a:rPr>
              <a:t>Fomentar la investigación en el ámbito de la enseñanza de la lengua.</a:t>
            </a:r>
          </a:p>
          <a:p>
            <a:pPr lvl="1" algn="just">
              <a:buFont typeface="Wingdings" pitchFamily="2" charset="2"/>
              <a:buChar char="v"/>
            </a:pPr>
            <a:r>
              <a:rPr lang="es-MX" dirty="0" smtClean="0">
                <a:latin typeface="Arial" pitchFamily="34" charset="0"/>
                <a:cs typeface="Arial" pitchFamily="34" charset="0"/>
              </a:rPr>
              <a:t>Procurar la divulgación de innovaciones relacionadas con la enseñanza de la lengua.</a:t>
            </a:r>
          </a:p>
          <a:p>
            <a:pPr lvl="1" algn="just">
              <a:buFont typeface="Wingdings" pitchFamily="2" charset="2"/>
              <a:buChar char="v"/>
            </a:pPr>
            <a:r>
              <a:rPr lang="es-MX" dirty="0" smtClean="0">
                <a:latin typeface="Arial" pitchFamily="34" charset="0"/>
                <a:cs typeface="Arial" pitchFamily="34" charset="0"/>
              </a:rPr>
              <a:t>Contribuir al perfeccionamiento didáctico y la actualización de conocimientos propios del área de la lengua y la literatura de sus miembros.</a:t>
            </a:r>
          </a:p>
          <a:p>
            <a:pPr lvl="1" algn="just">
              <a:buFont typeface="Wingdings" pitchFamily="2" charset="2"/>
              <a:buChar char="v"/>
            </a:pPr>
            <a:r>
              <a:rPr lang="es-MX" dirty="0" smtClean="0">
                <a:latin typeface="Arial" pitchFamily="34" charset="0"/>
                <a:cs typeface="Arial" pitchFamily="34" charset="0"/>
              </a:rPr>
              <a:t>Estimular el estudio y la investigación en las líneas de actualización disciplinaria y docente del área.</a:t>
            </a:r>
          </a:p>
          <a:p>
            <a:pPr lvl="1" algn="just">
              <a:buFont typeface="Wingdings" pitchFamily="2" charset="2"/>
              <a:buChar char="v"/>
            </a:pPr>
            <a:r>
              <a:rPr lang="es-MX" dirty="0" smtClean="0">
                <a:latin typeface="Arial" pitchFamily="34" charset="0"/>
                <a:cs typeface="Arial" pitchFamily="34" charset="0"/>
              </a:rPr>
              <a:t> Practicar de ejercicios léxico ortográficos para mejorar la ortografía para con ende optimizar el nivel de vocabulario y menos faltas en el habla y en la escritura.   </a:t>
            </a:r>
            <a:endParaRPr lang="es-MX"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solidFill>
                  <a:srgbClr val="FF6600"/>
                </a:solidFill>
              </a:rPr>
              <a:t>Contenido Temático</a:t>
            </a:r>
            <a:endParaRPr lang="es-MX" dirty="0">
              <a:solidFill>
                <a:srgbClr val="FF6600"/>
              </a:solidFill>
            </a:endParaRPr>
          </a:p>
        </p:txBody>
      </p:sp>
      <p:sp>
        <p:nvSpPr>
          <p:cNvPr id="3" name="2 Marcador de contenido"/>
          <p:cNvSpPr>
            <a:spLocks noGrp="1"/>
          </p:cNvSpPr>
          <p:nvPr>
            <p:ph idx="1"/>
          </p:nvPr>
        </p:nvSpPr>
        <p:spPr/>
        <p:txBody>
          <a:bodyPr>
            <a:normAutofit fontScale="92500" lnSpcReduction="20000"/>
          </a:bodyPr>
          <a:lstStyle/>
          <a:p>
            <a:r>
              <a:rPr lang="es-MX" sz="3300" dirty="0" smtClean="0">
                <a:latin typeface="Arial" pitchFamily="34" charset="0"/>
                <a:cs typeface="Arial" pitchFamily="34" charset="0"/>
              </a:rPr>
              <a:t>1.3. Tipos de enunciados.</a:t>
            </a:r>
          </a:p>
          <a:p>
            <a:r>
              <a:rPr lang="es-MX" sz="3300" dirty="0" smtClean="0">
                <a:latin typeface="Arial" pitchFamily="34" charset="0"/>
                <a:cs typeface="Arial" pitchFamily="34" charset="0"/>
              </a:rPr>
              <a:t>1.3.1 Enunciado </a:t>
            </a:r>
            <a:r>
              <a:rPr lang="es-MX" sz="3300" dirty="0" err="1" smtClean="0">
                <a:latin typeface="Arial" pitchFamily="34" charset="0"/>
                <a:cs typeface="Arial" pitchFamily="34" charset="0"/>
              </a:rPr>
              <a:t>unimembre</a:t>
            </a:r>
            <a:r>
              <a:rPr lang="es-MX" sz="3300" dirty="0" smtClean="0">
                <a:latin typeface="Arial" pitchFamily="34" charset="0"/>
                <a:cs typeface="Arial" pitchFamily="34" charset="0"/>
              </a:rPr>
              <a:t>. </a:t>
            </a:r>
          </a:p>
          <a:p>
            <a:r>
              <a:rPr lang="es-MX" sz="3300" dirty="0" smtClean="0">
                <a:latin typeface="Arial" pitchFamily="34" charset="0"/>
                <a:cs typeface="Arial" pitchFamily="34" charset="0"/>
              </a:rPr>
              <a:t>   1.3.2 Enunciado bimembre.</a:t>
            </a:r>
          </a:p>
          <a:p>
            <a:r>
              <a:rPr lang="es-MX" sz="3300" dirty="0" smtClean="0">
                <a:latin typeface="Arial" pitchFamily="34" charset="0"/>
                <a:cs typeface="Arial" pitchFamily="34" charset="0"/>
              </a:rPr>
              <a:t>   1.3.3 Sujeto.</a:t>
            </a:r>
          </a:p>
          <a:p>
            <a:r>
              <a:rPr lang="es-MX" sz="3300" dirty="0" smtClean="0">
                <a:latin typeface="Arial" pitchFamily="34" charset="0"/>
                <a:cs typeface="Arial" pitchFamily="34" charset="0"/>
              </a:rPr>
              <a:t>   1.3.4 Predicado.</a:t>
            </a:r>
          </a:p>
          <a:p>
            <a:r>
              <a:rPr lang="es-MX" sz="3300" dirty="0" smtClean="0">
                <a:latin typeface="Arial" pitchFamily="34" charset="0"/>
                <a:cs typeface="Arial" pitchFamily="34" charset="0"/>
              </a:rPr>
              <a:t>   1.3.5 Núcleo del sujeto.</a:t>
            </a:r>
          </a:p>
          <a:p>
            <a:r>
              <a:rPr lang="es-MX" sz="3300" dirty="0" smtClean="0">
                <a:latin typeface="Arial" pitchFamily="34" charset="0"/>
                <a:cs typeface="Arial" pitchFamily="34" charset="0"/>
              </a:rPr>
              <a:t>   1.3.6 Núcleo del predicado.</a:t>
            </a:r>
          </a:p>
          <a:p>
            <a:r>
              <a:rPr lang="es-MX" sz="3300" dirty="0" smtClean="0">
                <a:latin typeface="Arial" pitchFamily="34" charset="0"/>
                <a:cs typeface="Arial" pitchFamily="34" charset="0"/>
              </a:rPr>
              <a:t>   1.3.7 Modificadores del sujeto.</a:t>
            </a:r>
          </a:p>
          <a:p>
            <a:r>
              <a:rPr lang="es-MX" sz="3300" dirty="0" smtClean="0">
                <a:latin typeface="Arial" pitchFamily="34" charset="0"/>
                <a:cs typeface="Arial" pitchFamily="34" charset="0"/>
              </a:rPr>
              <a:t>   1.3.8 Modificadores del predicado.</a:t>
            </a:r>
          </a:p>
          <a:p>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9881" y="0"/>
            <a:ext cx="6573054" cy="853157"/>
          </a:xfrm>
        </p:spPr>
        <p:txBody>
          <a:bodyPr>
            <a:normAutofit fontScale="90000"/>
          </a:bodyPr>
          <a:lstStyle/>
          <a:p>
            <a:r>
              <a:rPr lang="es-MX" dirty="0" smtClean="0">
                <a:solidFill>
                  <a:srgbClr val="FF6600"/>
                </a:solidFill>
              </a:rPr>
              <a:t>Desarrollo del tema</a:t>
            </a:r>
            <a:endParaRPr lang="es-MX" dirty="0">
              <a:solidFill>
                <a:srgbClr val="FF6600"/>
              </a:solidFill>
            </a:endParaRPr>
          </a:p>
        </p:txBody>
      </p:sp>
      <p:sp>
        <p:nvSpPr>
          <p:cNvPr id="3" name="2 Marcador de texto"/>
          <p:cNvSpPr>
            <a:spLocks noGrp="1"/>
          </p:cNvSpPr>
          <p:nvPr>
            <p:ph type="body" idx="1"/>
          </p:nvPr>
        </p:nvSpPr>
        <p:spPr>
          <a:xfrm>
            <a:off x="765555" y="1107582"/>
            <a:ext cx="7886700" cy="5525037"/>
          </a:xfrm>
        </p:spPr>
        <p:txBody>
          <a:bodyPr>
            <a:normAutofit fontScale="92500" lnSpcReduction="20000"/>
          </a:bodyPr>
          <a:lstStyle/>
          <a:p>
            <a:pPr algn="just"/>
            <a:r>
              <a:rPr lang="es-MX" b="1" dirty="0" smtClean="0">
                <a:latin typeface="Arial" pitchFamily="34" charset="0"/>
                <a:cs typeface="Arial" pitchFamily="34" charset="0"/>
              </a:rPr>
              <a:t>El enunciado:</a:t>
            </a:r>
            <a:r>
              <a:rPr lang="es-MX" dirty="0" smtClean="0">
                <a:latin typeface="Arial" pitchFamily="34" charset="0"/>
                <a:cs typeface="Arial" pitchFamily="34" charset="0"/>
              </a:rPr>
              <a:t> es la unidad mínima con sentido completo, es decir es todo aquello (palabras, frases que se encuentran en un párrafo con sentido completo).</a:t>
            </a:r>
          </a:p>
          <a:p>
            <a:pPr algn="just"/>
            <a:r>
              <a:rPr lang="es-MX" dirty="0" smtClean="0">
                <a:solidFill>
                  <a:srgbClr val="191919"/>
                </a:solidFill>
                <a:latin typeface="Arial" pitchFamily="34" charset="0"/>
                <a:cs typeface="Arial" pitchFamily="34" charset="0"/>
              </a:rPr>
              <a:t>Es la unidad fundamental en la gramática. La misma está constituida por ciertas clases de palabras que hacen posible que podamos entender lo que expresa.</a:t>
            </a:r>
          </a:p>
          <a:p>
            <a:r>
              <a:rPr lang="es-MX" dirty="0" smtClean="0">
                <a:solidFill>
                  <a:srgbClr val="191919"/>
                </a:solidFill>
                <a:latin typeface="Arial" pitchFamily="34" charset="0"/>
                <a:cs typeface="Arial" pitchFamily="34" charset="0"/>
              </a:rPr>
              <a:t> </a:t>
            </a:r>
            <a:r>
              <a:rPr lang="es-MX" dirty="0" smtClean="0"/>
              <a:t/>
            </a:r>
            <a:br>
              <a:rPr lang="es-MX" dirty="0" smtClean="0"/>
            </a:br>
            <a:r>
              <a:rPr lang="es-MX" dirty="0" smtClean="0">
                <a:solidFill>
                  <a:srgbClr val="FF6600"/>
                </a:solidFill>
              </a:rPr>
              <a:t>Orden normal: </a:t>
            </a:r>
            <a:r>
              <a:rPr lang="es-MX" i="1" dirty="0" smtClean="0">
                <a:solidFill>
                  <a:srgbClr val="FF6600"/>
                </a:solidFill>
              </a:rPr>
              <a:t>sujeto</a:t>
            </a:r>
            <a:r>
              <a:rPr lang="es-MX" dirty="0" smtClean="0">
                <a:solidFill>
                  <a:srgbClr val="FF6600"/>
                </a:solidFill>
              </a:rPr>
              <a:t> + </a:t>
            </a:r>
            <a:r>
              <a:rPr lang="es-MX" i="1" dirty="0" smtClean="0">
                <a:solidFill>
                  <a:srgbClr val="FF6600"/>
                </a:solidFill>
              </a:rPr>
              <a:t>verbo</a:t>
            </a:r>
            <a:r>
              <a:rPr lang="es-MX" dirty="0" smtClean="0">
                <a:solidFill>
                  <a:srgbClr val="FF6600"/>
                </a:solidFill>
              </a:rPr>
              <a:t> + </a:t>
            </a:r>
            <a:r>
              <a:rPr lang="es-MX" i="1" dirty="0" smtClean="0">
                <a:solidFill>
                  <a:srgbClr val="FF6600"/>
                </a:solidFill>
              </a:rPr>
              <a:t>predicado</a:t>
            </a:r>
            <a:endParaRPr lang="es-MX" dirty="0" smtClean="0">
              <a:solidFill>
                <a:srgbClr val="FF6600"/>
              </a:solidFill>
            </a:endParaRPr>
          </a:p>
          <a:p>
            <a:r>
              <a:rPr lang="es-MX" dirty="0" smtClean="0"/>
              <a:t>Es el considerado regular:</a:t>
            </a:r>
          </a:p>
          <a:p>
            <a:r>
              <a:rPr lang="es-MX" dirty="0" smtClean="0"/>
              <a:t>Los jueces han anulado la sentencia.</a:t>
            </a:r>
          </a:p>
          <a:p>
            <a:r>
              <a:rPr lang="es-MX" dirty="0" smtClean="0">
                <a:solidFill>
                  <a:srgbClr val="FF6600"/>
                </a:solidFill>
              </a:rPr>
              <a:t>Con verbos de afección: </a:t>
            </a:r>
            <a:r>
              <a:rPr lang="es-MX" i="1" dirty="0" smtClean="0">
                <a:solidFill>
                  <a:srgbClr val="FF6600"/>
                </a:solidFill>
              </a:rPr>
              <a:t>complemento indirecto</a:t>
            </a:r>
            <a:r>
              <a:rPr lang="es-MX" dirty="0" smtClean="0">
                <a:solidFill>
                  <a:srgbClr val="FF6600"/>
                </a:solidFill>
              </a:rPr>
              <a:t> +</a:t>
            </a:r>
            <a:r>
              <a:rPr lang="es-MX" i="1" dirty="0" smtClean="0">
                <a:solidFill>
                  <a:srgbClr val="FF6600"/>
                </a:solidFill>
              </a:rPr>
              <a:t>verbo</a:t>
            </a:r>
            <a:r>
              <a:rPr lang="es-MX" dirty="0" smtClean="0">
                <a:solidFill>
                  <a:srgbClr val="FF6600"/>
                </a:solidFill>
              </a:rPr>
              <a:t> + </a:t>
            </a:r>
            <a:r>
              <a:rPr lang="es-MX" i="1" dirty="0" smtClean="0">
                <a:solidFill>
                  <a:srgbClr val="FF6600"/>
                </a:solidFill>
              </a:rPr>
              <a:t>sujeto</a:t>
            </a:r>
            <a:endParaRPr lang="es-MX" dirty="0" smtClean="0">
              <a:solidFill>
                <a:srgbClr val="FF6600"/>
              </a:solidFill>
            </a:endParaRPr>
          </a:p>
          <a:p>
            <a:r>
              <a:rPr lang="es-MX" dirty="0" smtClean="0"/>
              <a:t>A él le gustan las películas de aventuras.</a:t>
            </a:r>
          </a:p>
          <a:p>
            <a:r>
              <a:rPr lang="es-MX" dirty="0" smtClean="0">
                <a:solidFill>
                  <a:srgbClr val="FF6600"/>
                </a:solidFill>
              </a:rPr>
              <a:t>Con pasivas reflejas: </a:t>
            </a:r>
            <a:r>
              <a:rPr lang="es-MX" i="1" dirty="0" smtClean="0">
                <a:solidFill>
                  <a:srgbClr val="FF6600"/>
                </a:solidFill>
              </a:rPr>
              <a:t>verbo</a:t>
            </a:r>
            <a:r>
              <a:rPr lang="es-MX" dirty="0" smtClean="0">
                <a:solidFill>
                  <a:srgbClr val="FF6600"/>
                </a:solidFill>
              </a:rPr>
              <a:t> + </a:t>
            </a:r>
            <a:r>
              <a:rPr lang="es-MX" i="1" dirty="0" smtClean="0">
                <a:solidFill>
                  <a:srgbClr val="FF6600"/>
                </a:solidFill>
              </a:rPr>
              <a:t>sujeto</a:t>
            </a:r>
            <a:endParaRPr lang="es-MX" dirty="0" smtClean="0">
              <a:solidFill>
                <a:srgbClr val="FF6600"/>
              </a:solidFill>
            </a:endParaRPr>
          </a:p>
          <a:p>
            <a:r>
              <a:rPr lang="es-MX" dirty="0" smtClean="0"/>
              <a:t>Se han inaugurado tres nuevos teatros.</a:t>
            </a:r>
          </a:p>
          <a:p>
            <a:r>
              <a:rPr lang="es-MX" dirty="0" smtClean="0">
                <a:solidFill>
                  <a:srgbClr val="FF6600"/>
                </a:solidFill>
              </a:rPr>
              <a:t>Con lugar o tiempo antepuesto</a:t>
            </a:r>
          </a:p>
          <a:p>
            <a:r>
              <a:rPr lang="es-MX" dirty="0" smtClean="0"/>
              <a:t>Ayer salió el sol Ayer el sol salió</a:t>
            </a:r>
          </a:p>
          <a:p>
            <a:endParaRPr lang="es-MX" dirty="0" smtClean="0"/>
          </a:p>
          <a:p>
            <a:endParaRPr lang="es-MX" dirty="0" smtClean="0"/>
          </a:p>
          <a:p>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3888" y="1709740"/>
            <a:ext cx="7886700" cy="1252402"/>
          </a:xfrm>
        </p:spPr>
        <p:txBody>
          <a:bodyPr>
            <a:normAutofit fontScale="90000"/>
          </a:bodyPr>
          <a:lstStyle/>
          <a:p>
            <a:r>
              <a:rPr lang="es-MX" dirty="0" smtClean="0">
                <a:solidFill>
                  <a:srgbClr val="FF0000"/>
                </a:solidFill>
                <a:latin typeface="Arial" pitchFamily="34" charset="0"/>
                <a:cs typeface="Arial" pitchFamily="34" charset="0"/>
              </a:rPr>
              <a:t>Enunciado Unimembre</a:t>
            </a:r>
            <a:endParaRPr lang="es-MX" dirty="0">
              <a:solidFill>
                <a:srgbClr val="FF0000"/>
              </a:solidFill>
              <a:latin typeface="Arial" pitchFamily="34" charset="0"/>
              <a:cs typeface="Arial" pitchFamily="34" charset="0"/>
            </a:endParaRPr>
          </a:p>
        </p:txBody>
      </p:sp>
      <p:sp>
        <p:nvSpPr>
          <p:cNvPr id="3" name="2 Marcador de texto"/>
          <p:cNvSpPr>
            <a:spLocks noGrp="1"/>
          </p:cNvSpPr>
          <p:nvPr>
            <p:ph type="body" idx="1"/>
          </p:nvPr>
        </p:nvSpPr>
        <p:spPr>
          <a:xfrm>
            <a:off x="623888" y="3232598"/>
            <a:ext cx="7886700" cy="2857054"/>
          </a:xfrm>
        </p:spPr>
        <p:txBody>
          <a:bodyPr>
            <a:normAutofit fontScale="92500"/>
          </a:bodyPr>
          <a:lstStyle/>
          <a:p>
            <a:r>
              <a:rPr lang="es-MX" dirty="0" smtClean="0">
                <a:latin typeface="Arial" pitchFamily="34" charset="0"/>
                <a:cs typeface="Arial" pitchFamily="34" charset="0"/>
              </a:rPr>
              <a:t>Es el grupo de palabras que aunque sólo tienen un miembro y carecen de verbo conjugado, comunican algo: </a:t>
            </a:r>
          </a:p>
          <a:p>
            <a:endParaRPr lang="es-MX" dirty="0" smtClean="0">
              <a:latin typeface="Arial" pitchFamily="34" charset="0"/>
              <a:cs typeface="Arial" pitchFamily="34" charset="0"/>
            </a:endParaRPr>
          </a:p>
          <a:p>
            <a:endParaRPr lang="es-MX" dirty="0" smtClean="0">
              <a:latin typeface="Arial" pitchFamily="34" charset="0"/>
              <a:cs typeface="Arial" pitchFamily="34" charset="0"/>
            </a:endParaRPr>
          </a:p>
          <a:p>
            <a:r>
              <a:rPr lang="es-MX" dirty="0" smtClean="0">
                <a:solidFill>
                  <a:srgbClr val="FF0000"/>
                </a:solidFill>
                <a:latin typeface="Arial" pitchFamily="34" charset="0"/>
                <a:cs typeface="Arial" pitchFamily="34" charset="0"/>
              </a:rPr>
              <a:t>Una tarde cálida</a:t>
            </a:r>
          </a:p>
          <a:p>
            <a:endParaRPr lang="es-MX" dirty="0" smtClean="0">
              <a:solidFill>
                <a:srgbClr val="FF0000"/>
              </a:solidFill>
              <a:latin typeface="Arial" pitchFamily="34" charset="0"/>
              <a:cs typeface="Arial" pitchFamily="34" charset="0"/>
            </a:endParaRPr>
          </a:p>
          <a:p>
            <a:r>
              <a:rPr lang="es-MX" dirty="0" smtClean="0">
                <a:solidFill>
                  <a:srgbClr val="FF0000"/>
                </a:solidFill>
                <a:latin typeface="Arial" pitchFamily="34" charset="0"/>
                <a:cs typeface="Arial" pitchFamily="34" charset="0"/>
              </a:rPr>
              <a:t>S</a:t>
            </a:r>
            <a:r>
              <a:rPr lang="es-MX" dirty="0" smtClean="0">
                <a:solidFill>
                  <a:srgbClr val="FF0000"/>
                </a:solidFill>
                <a:latin typeface="Arial" pitchFamily="34" charset="0"/>
                <a:cs typeface="Arial" pitchFamily="34" charset="0"/>
              </a:rPr>
              <a:t>ilencio</a:t>
            </a:r>
            <a:endParaRPr lang="es-MX" dirty="0" smtClean="0">
              <a:solidFill>
                <a:srgbClr val="FF0000"/>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3888" y="1709740"/>
            <a:ext cx="7886700" cy="1162250"/>
          </a:xfrm>
        </p:spPr>
        <p:txBody>
          <a:bodyPr/>
          <a:lstStyle/>
          <a:p>
            <a:r>
              <a:rPr lang="es-MX" dirty="0" smtClean="0">
                <a:solidFill>
                  <a:srgbClr val="FF0000"/>
                </a:solidFill>
              </a:rPr>
              <a:t>Enunciado Bimembre</a:t>
            </a:r>
            <a:endParaRPr lang="es-MX" dirty="0">
              <a:solidFill>
                <a:srgbClr val="FF0000"/>
              </a:solidFill>
            </a:endParaRPr>
          </a:p>
        </p:txBody>
      </p:sp>
      <p:sp>
        <p:nvSpPr>
          <p:cNvPr id="3" name="2 Marcador de texto"/>
          <p:cNvSpPr>
            <a:spLocks noGrp="1"/>
          </p:cNvSpPr>
          <p:nvPr>
            <p:ph type="body" idx="1"/>
          </p:nvPr>
        </p:nvSpPr>
        <p:spPr>
          <a:xfrm>
            <a:off x="623888" y="3477296"/>
            <a:ext cx="7886700" cy="2612355"/>
          </a:xfrm>
        </p:spPr>
        <p:txBody>
          <a:bodyPr>
            <a:normAutofit/>
          </a:bodyPr>
          <a:lstStyle/>
          <a:p>
            <a:r>
              <a:rPr lang="es-MX" dirty="0" smtClean="0">
                <a:latin typeface="Arial" pitchFamily="34" charset="0"/>
                <a:cs typeface="Arial" pitchFamily="34" charset="0"/>
              </a:rPr>
              <a:t>Son las estructuraciones formadas por dos miembros y equivalen a lo que se conoce como oración.</a:t>
            </a:r>
          </a:p>
          <a:p>
            <a:endParaRPr lang="es-MX" dirty="0" smtClean="0">
              <a:latin typeface="Arial" pitchFamily="34" charset="0"/>
              <a:cs typeface="Arial" pitchFamily="34" charset="0"/>
            </a:endParaRPr>
          </a:p>
          <a:p>
            <a:r>
              <a:rPr lang="es-MX" dirty="0" smtClean="0">
                <a:latin typeface="Arial" pitchFamily="34" charset="0"/>
                <a:cs typeface="Arial" pitchFamily="34" charset="0"/>
              </a:rPr>
              <a:t>Todos los alumnos= </a:t>
            </a:r>
            <a:r>
              <a:rPr lang="es-MX" dirty="0" smtClean="0">
                <a:solidFill>
                  <a:srgbClr val="FF0000"/>
                </a:solidFill>
                <a:latin typeface="Arial" pitchFamily="34" charset="0"/>
                <a:cs typeface="Arial" pitchFamily="34" charset="0"/>
              </a:rPr>
              <a:t>SUJETO</a:t>
            </a:r>
          </a:p>
          <a:p>
            <a:r>
              <a:rPr lang="es-MX" dirty="0" smtClean="0">
                <a:latin typeface="Arial" pitchFamily="34" charset="0"/>
                <a:cs typeface="Arial" pitchFamily="34" charset="0"/>
              </a:rPr>
              <a:t>Presentaron examen= </a:t>
            </a:r>
            <a:r>
              <a:rPr lang="es-MX" dirty="0" smtClean="0">
                <a:solidFill>
                  <a:srgbClr val="FF0000"/>
                </a:solidFill>
                <a:latin typeface="Arial" pitchFamily="34" charset="0"/>
                <a:cs typeface="Arial" pitchFamily="34" charset="0"/>
              </a:rPr>
              <a:t>PREDICADO</a:t>
            </a:r>
            <a:endParaRPr lang="es-MX" dirty="0">
              <a:solidFill>
                <a:srgbClr val="FF0000"/>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platillap1">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ción1" id="{40EF26CC-2B0E-4340-926D-D358EA10074E}" vid="{07351E3D-ACB0-479B-AB9F-2E1FE40F3594}"/>
    </a:ext>
  </a:extLst>
</a:theme>
</file>

<file path=docProps/app.xml><?xml version="1.0" encoding="utf-8"?>
<Properties xmlns="http://schemas.openxmlformats.org/officeDocument/2006/extended-properties" xmlns:vt="http://schemas.openxmlformats.org/officeDocument/2006/docPropsVTypes">
  <Template>platillap1</Template>
  <TotalTime>244</TotalTime>
  <Words>684</Words>
  <Application>Microsoft Office PowerPoint</Application>
  <PresentationFormat>Presentación en pantalla (4:3)</PresentationFormat>
  <Paragraphs>110</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platillap1</vt:lpstr>
      <vt:lpstr>Diapositiva 1</vt:lpstr>
      <vt:lpstr>   Escuela Preparatoria Número 1 (U.A.E.H) Asignatura: Español I Semestre : 1  Temática: Material didáctico                                     PRESENTA                 Lic. Marisol Soto Hernández. </vt:lpstr>
      <vt:lpstr>  INTRODUCCIÓN  </vt:lpstr>
      <vt:lpstr>JUSTIFICACIÓN.</vt:lpstr>
      <vt:lpstr>Objetivos </vt:lpstr>
      <vt:lpstr>Contenido Temático</vt:lpstr>
      <vt:lpstr>Desarrollo del tema</vt:lpstr>
      <vt:lpstr>Enunciado Unimembre</vt:lpstr>
      <vt:lpstr>Enunciado Bimembre</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Marisol</dc:creator>
  <cp:lastModifiedBy>Marisol</cp:lastModifiedBy>
  <cp:revision>28</cp:revision>
  <dcterms:created xsi:type="dcterms:W3CDTF">2015-10-11T04:07:28Z</dcterms:created>
  <dcterms:modified xsi:type="dcterms:W3CDTF">2015-10-27T05:29:03Z</dcterms:modified>
</cp:coreProperties>
</file>