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1782A30-3CDD-4F67-A93D-A2A98C47DC67}">
          <p14:sldIdLst>
            <p14:sldId id="256"/>
            <p14:sldId id="259"/>
            <p14:sldId id="260"/>
            <p14:sldId id="261"/>
            <p14:sldId id="262"/>
            <p14:sldId id="263"/>
            <p14:sldId id="264"/>
            <p14:sldId id="265"/>
            <p14:sldId id="266"/>
            <p14:sldId id="267"/>
            <p14:sldId id="268"/>
            <p14:sldId id="269"/>
            <p14:sldId id="270"/>
            <p14:sldId id="271"/>
            <p14:sldId id="272"/>
            <p14:sldId id="273"/>
            <p14:sldId id="274"/>
            <p14:sldId id="275"/>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0" d="100"/>
          <a:sy n="60" d="100"/>
        </p:scale>
        <p:origin x="-888"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ata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JPG"/></Relationships>
</file>

<file path=ppt/diagrams/_rels/data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JPG"/></Relationships>
</file>

<file path=ppt/diagrams/_rels/drawing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200D5-D9DE-4260-A7B7-1388A03D8D97}" type="doc">
      <dgm:prSet loTypeId="urn:microsoft.com/office/officeart/2005/8/layout/hList7" loCatId="list" qsTypeId="urn:microsoft.com/office/officeart/2005/8/quickstyle/simple1" qsCatId="simple" csTypeId="urn:microsoft.com/office/officeart/2005/8/colors/accent1_2" csCatId="accent1" phldr="1"/>
      <dgm:spPr/>
    </dgm:pt>
    <dgm:pt modelId="{BF169AC2-4E92-4C78-918C-170B848C522A}">
      <dgm:prSet phldrT="[Texto]"/>
      <dgm:spPr/>
      <dgm:t>
        <a:bodyPr/>
        <a:lstStyle/>
        <a:p>
          <a:r>
            <a:rPr lang="es-MX" dirty="0" smtClean="0"/>
            <a:t>PORFIRIATO</a:t>
          </a:r>
        </a:p>
        <a:p>
          <a:r>
            <a:rPr lang="es-MX" dirty="0" smtClean="0"/>
            <a:t>(1880-1910)</a:t>
          </a:r>
          <a:endParaRPr lang="es-MX" dirty="0"/>
        </a:p>
      </dgm:t>
    </dgm:pt>
    <dgm:pt modelId="{BB5A02E2-848F-4326-BDB1-61C24BF4A1EA}" type="parTrans" cxnId="{DAEEE794-959A-44A6-B09B-D03453458F4F}">
      <dgm:prSet/>
      <dgm:spPr/>
      <dgm:t>
        <a:bodyPr/>
        <a:lstStyle/>
        <a:p>
          <a:endParaRPr lang="es-MX"/>
        </a:p>
      </dgm:t>
    </dgm:pt>
    <dgm:pt modelId="{959E8185-2A39-429C-B286-29190DDA6F0A}" type="sibTrans" cxnId="{DAEEE794-959A-44A6-B09B-D03453458F4F}">
      <dgm:prSet/>
      <dgm:spPr/>
      <dgm:t>
        <a:bodyPr/>
        <a:lstStyle/>
        <a:p>
          <a:endParaRPr lang="es-MX"/>
        </a:p>
      </dgm:t>
    </dgm:pt>
    <dgm:pt modelId="{161E6C9D-4EB3-4AE5-A675-1565BBD9FEBF}">
      <dgm:prSet phldrT="[Texto]"/>
      <dgm:spPr/>
      <dgm:t>
        <a:bodyPr/>
        <a:lstStyle/>
        <a:p>
          <a:r>
            <a:rPr lang="es-MX" dirty="0" smtClean="0"/>
            <a:t>REVOLUCIONARIO</a:t>
          </a:r>
        </a:p>
        <a:p>
          <a:r>
            <a:rPr lang="es-MX" dirty="0" smtClean="0"/>
            <a:t>(1910-1917)</a:t>
          </a:r>
          <a:endParaRPr lang="es-MX" dirty="0"/>
        </a:p>
      </dgm:t>
    </dgm:pt>
    <dgm:pt modelId="{EB9150EE-B974-4FFF-87F6-F5F1896B93FB}" type="parTrans" cxnId="{19B31D0A-1BE2-4D11-85E6-23984543940E}">
      <dgm:prSet/>
      <dgm:spPr/>
      <dgm:t>
        <a:bodyPr/>
        <a:lstStyle/>
        <a:p>
          <a:endParaRPr lang="es-MX"/>
        </a:p>
      </dgm:t>
    </dgm:pt>
    <dgm:pt modelId="{80A91CBC-F1C3-4534-9E63-770CF242B44E}" type="sibTrans" cxnId="{19B31D0A-1BE2-4D11-85E6-23984543940E}">
      <dgm:prSet/>
      <dgm:spPr/>
      <dgm:t>
        <a:bodyPr/>
        <a:lstStyle/>
        <a:p>
          <a:endParaRPr lang="es-MX"/>
        </a:p>
      </dgm:t>
    </dgm:pt>
    <dgm:pt modelId="{F8E4B1AA-6917-400E-8679-549C586B42E9}">
      <dgm:prSet phldrT="[Texto]"/>
      <dgm:spPr/>
      <dgm:t>
        <a:bodyPr/>
        <a:lstStyle/>
        <a:p>
          <a:r>
            <a:rPr lang="es-MX" dirty="0" smtClean="0"/>
            <a:t>LA RECONSTRUCCIÓN</a:t>
          </a:r>
        </a:p>
        <a:p>
          <a:r>
            <a:rPr lang="es-MX" dirty="0" smtClean="0"/>
            <a:t>(1917-1934)</a:t>
          </a:r>
          <a:endParaRPr lang="es-MX" dirty="0"/>
        </a:p>
      </dgm:t>
    </dgm:pt>
    <dgm:pt modelId="{C9535072-01E8-4661-8A5A-457697F27CB8}" type="parTrans" cxnId="{B231956C-091D-43C2-8D63-4AF559A3130C}">
      <dgm:prSet/>
      <dgm:spPr/>
      <dgm:t>
        <a:bodyPr/>
        <a:lstStyle/>
        <a:p>
          <a:endParaRPr lang="es-MX"/>
        </a:p>
      </dgm:t>
    </dgm:pt>
    <dgm:pt modelId="{FBA73AB4-64CD-4EF5-91F8-357B35D5F8FC}" type="sibTrans" cxnId="{B231956C-091D-43C2-8D63-4AF559A3130C}">
      <dgm:prSet/>
      <dgm:spPr/>
      <dgm:t>
        <a:bodyPr/>
        <a:lstStyle/>
        <a:p>
          <a:endParaRPr lang="es-MX"/>
        </a:p>
      </dgm:t>
    </dgm:pt>
    <dgm:pt modelId="{239CB6EF-B643-47F3-B845-D414D2766B53}">
      <dgm:prSet phldrT="[Texto]"/>
      <dgm:spPr/>
      <dgm:t>
        <a:bodyPr/>
        <a:lstStyle/>
        <a:p>
          <a:r>
            <a:rPr lang="es-MX" dirty="0" smtClean="0"/>
            <a:t>GOBIERNO DE LÁZARO CÁRDENAS</a:t>
          </a:r>
        </a:p>
        <a:p>
          <a:r>
            <a:rPr lang="es-MX" dirty="0" smtClean="0"/>
            <a:t>(1934-1938)</a:t>
          </a:r>
          <a:endParaRPr lang="es-MX" dirty="0"/>
        </a:p>
      </dgm:t>
    </dgm:pt>
    <dgm:pt modelId="{C4C0E8B0-2F50-45E1-A8F3-A46316245591}" type="parTrans" cxnId="{F0C46BA2-ECAF-4D77-9C7E-5148DBB5A199}">
      <dgm:prSet/>
      <dgm:spPr/>
      <dgm:t>
        <a:bodyPr/>
        <a:lstStyle/>
        <a:p>
          <a:endParaRPr lang="es-MX"/>
        </a:p>
      </dgm:t>
    </dgm:pt>
    <dgm:pt modelId="{10EB79D3-BC01-468D-9CDC-FAF7A84E3D83}" type="sibTrans" cxnId="{F0C46BA2-ECAF-4D77-9C7E-5148DBB5A199}">
      <dgm:prSet/>
      <dgm:spPr/>
      <dgm:t>
        <a:bodyPr/>
        <a:lstStyle/>
        <a:p>
          <a:endParaRPr lang="es-MX"/>
        </a:p>
      </dgm:t>
    </dgm:pt>
    <dgm:pt modelId="{FA4ED5B9-8384-4B2D-BDCF-0C9CF6066FEB}" type="pres">
      <dgm:prSet presAssocID="{0B1200D5-D9DE-4260-A7B7-1388A03D8D97}" presName="Name0" presStyleCnt="0">
        <dgm:presLayoutVars>
          <dgm:dir/>
          <dgm:resizeHandles val="exact"/>
        </dgm:presLayoutVars>
      </dgm:prSet>
      <dgm:spPr/>
    </dgm:pt>
    <dgm:pt modelId="{9B32A640-55C7-44C9-A234-6494C3DE60F4}" type="pres">
      <dgm:prSet presAssocID="{0B1200D5-D9DE-4260-A7B7-1388A03D8D97}" presName="fgShape" presStyleLbl="fgShp" presStyleIdx="0" presStyleCnt="1"/>
      <dgm:spPr/>
    </dgm:pt>
    <dgm:pt modelId="{91889376-240C-4082-A2D7-916142234405}" type="pres">
      <dgm:prSet presAssocID="{0B1200D5-D9DE-4260-A7B7-1388A03D8D97}" presName="linComp" presStyleCnt="0"/>
      <dgm:spPr/>
    </dgm:pt>
    <dgm:pt modelId="{7EAF9603-322B-4F5A-ABE0-652E72277A77}" type="pres">
      <dgm:prSet presAssocID="{BF169AC2-4E92-4C78-918C-170B848C522A}" presName="compNode" presStyleCnt="0"/>
      <dgm:spPr/>
    </dgm:pt>
    <dgm:pt modelId="{0504FE9A-1E02-4732-B2B1-1D1A174B6683}" type="pres">
      <dgm:prSet presAssocID="{BF169AC2-4E92-4C78-918C-170B848C522A}" presName="bkgdShape" presStyleLbl="node1" presStyleIdx="0" presStyleCnt="4"/>
      <dgm:spPr/>
      <dgm:t>
        <a:bodyPr/>
        <a:lstStyle/>
        <a:p>
          <a:endParaRPr lang="es-MX"/>
        </a:p>
      </dgm:t>
    </dgm:pt>
    <dgm:pt modelId="{2FC6A49B-2612-4E73-825A-7044B5F8BAF2}" type="pres">
      <dgm:prSet presAssocID="{BF169AC2-4E92-4C78-918C-170B848C522A}" presName="nodeTx" presStyleLbl="node1" presStyleIdx="0" presStyleCnt="4">
        <dgm:presLayoutVars>
          <dgm:bulletEnabled val="1"/>
        </dgm:presLayoutVars>
      </dgm:prSet>
      <dgm:spPr/>
      <dgm:t>
        <a:bodyPr/>
        <a:lstStyle/>
        <a:p>
          <a:endParaRPr lang="es-MX"/>
        </a:p>
      </dgm:t>
    </dgm:pt>
    <dgm:pt modelId="{C1C4F6CA-1120-4F8B-8829-148409462356}" type="pres">
      <dgm:prSet presAssocID="{BF169AC2-4E92-4C78-918C-170B848C522A}" presName="invisiNode" presStyleLbl="node1" presStyleIdx="0" presStyleCnt="4"/>
      <dgm:spPr/>
    </dgm:pt>
    <dgm:pt modelId="{95C3A2F8-09F4-4387-A7E4-02F6E73E1ADE}" type="pres">
      <dgm:prSet presAssocID="{BF169AC2-4E92-4C78-918C-170B848C522A}" presName="imagNode" presStyleLbl="fgImgPlace1" presStyleIdx="0" presStyleCnt="4" custScaleY="126427"/>
      <dgm:spPr>
        <a:blipFill rotWithShape="1">
          <a:blip xmlns:r="http://schemas.openxmlformats.org/officeDocument/2006/relationships" r:embed="rId1"/>
          <a:stretch>
            <a:fillRect/>
          </a:stretch>
        </a:blipFill>
      </dgm:spPr>
    </dgm:pt>
    <dgm:pt modelId="{8F537507-AF52-4080-BA9B-EF8506E744DF}" type="pres">
      <dgm:prSet presAssocID="{959E8185-2A39-429C-B286-29190DDA6F0A}" presName="sibTrans" presStyleLbl="sibTrans2D1" presStyleIdx="0" presStyleCnt="0"/>
      <dgm:spPr/>
      <dgm:t>
        <a:bodyPr/>
        <a:lstStyle/>
        <a:p>
          <a:endParaRPr lang="es-MX"/>
        </a:p>
      </dgm:t>
    </dgm:pt>
    <dgm:pt modelId="{D9D0C0AA-AB19-4A76-B847-033AE76069E4}" type="pres">
      <dgm:prSet presAssocID="{161E6C9D-4EB3-4AE5-A675-1565BBD9FEBF}" presName="compNode" presStyleCnt="0"/>
      <dgm:spPr/>
    </dgm:pt>
    <dgm:pt modelId="{96FFC64A-8242-4A78-A11E-ADD60062623B}" type="pres">
      <dgm:prSet presAssocID="{161E6C9D-4EB3-4AE5-A675-1565BBD9FEBF}" presName="bkgdShape" presStyleLbl="node1" presStyleIdx="1" presStyleCnt="4"/>
      <dgm:spPr/>
      <dgm:t>
        <a:bodyPr/>
        <a:lstStyle/>
        <a:p>
          <a:endParaRPr lang="es-MX"/>
        </a:p>
      </dgm:t>
    </dgm:pt>
    <dgm:pt modelId="{D7FF5AE9-1570-4DE5-A248-5EBB976A1350}" type="pres">
      <dgm:prSet presAssocID="{161E6C9D-4EB3-4AE5-A675-1565BBD9FEBF}" presName="nodeTx" presStyleLbl="node1" presStyleIdx="1" presStyleCnt="4">
        <dgm:presLayoutVars>
          <dgm:bulletEnabled val="1"/>
        </dgm:presLayoutVars>
      </dgm:prSet>
      <dgm:spPr/>
      <dgm:t>
        <a:bodyPr/>
        <a:lstStyle/>
        <a:p>
          <a:endParaRPr lang="es-MX"/>
        </a:p>
      </dgm:t>
    </dgm:pt>
    <dgm:pt modelId="{B51D72F7-5D02-461C-8C0F-D894CF2FB7D1}" type="pres">
      <dgm:prSet presAssocID="{161E6C9D-4EB3-4AE5-A675-1565BBD9FEBF}" presName="invisiNode" presStyleLbl="node1" presStyleIdx="1" presStyleCnt="4"/>
      <dgm:spPr/>
    </dgm:pt>
    <dgm:pt modelId="{2A0E6E24-A2F5-4BD8-834A-59127464B893}" type="pres">
      <dgm:prSet presAssocID="{161E6C9D-4EB3-4AE5-A675-1565BBD9FEBF}" presName="imagNode" presStyleLbl="fgImgPlace1" presStyleIdx="1" presStyleCnt="4" custScaleY="126427"/>
      <dgm:spPr>
        <a:blipFill rotWithShape="1">
          <a:blip xmlns:r="http://schemas.openxmlformats.org/officeDocument/2006/relationships" r:embed="rId2"/>
          <a:stretch>
            <a:fillRect/>
          </a:stretch>
        </a:blipFill>
      </dgm:spPr>
    </dgm:pt>
    <dgm:pt modelId="{C5F112C1-1F61-42E9-B38C-542B9D2400E1}" type="pres">
      <dgm:prSet presAssocID="{80A91CBC-F1C3-4534-9E63-770CF242B44E}" presName="sibTrans" presStyleLbl="sibTrans2D1" presStyleIdx="0" presStyleCnt="0"/>
      <dgm:spPr/>
      <dgm:t>
        <a:bodyPr/>
        <a:lstStyle/>
        <a:p>
          <a:endParaRPr lang="es-MX"/>
        </a:p>
      </dgm:t>
    </dgm:pt>
    <dgm:pt modelId="{3FE1CBB9-2B5C-4F69-A0F2-D354C5CB586B}" type="pres">
      <dgm:prSet presAssocID="{F8E4B1AA-6917-400E-8679-549C586B42E9}" presName="compNode" presStyleCnt="0"/>
      <dgm:spPr/>
    </dgm:pt>
    <dgm:pt modelId="{B6BE907E-B980-4635-B397-2346D18352E3}" type="pres">
      <dgm:prSet presAssocID="{F8E4B1AA-6917-400E-8679-549C586B42E9}" presName="bkgdShape" presStyleLbl="node1" presStyleIdx="2" presStyleCnt="4"/>
      <dgm:spPr/>
      <dgm:t>
        <a:bodyPr/>
        <a:lstStyle/>
        <a:p>
          <a:endParaRPr lang="es-MX"/>
        </a:p>
      </dgm:t>
    </dgm:pt>
    <dgm:pt modelId="{1DC7FC29-1F9B-448A-AE45-AEC1A19D54AE}" type="pres">
      <dgm:prSet presAssocID="{F8E4B1AA-6917-400E-8679-549C586B42E9}" presName="nodeTx" presStyleLbl="node1" presStyleIdx="2" presStyleCnt="4">
        <dgm:presLayoutVars>
          <dgm:bulletEnabled val="1"/>
        </dgm:presLayoutVars>
      </dgm:prSet>
      <dgm:spPr/>
      <dgm:t>
        <a:bodyPr/>
        <a:lstStyle/>
        <a:p>
          <a:endParaRPr lang="es-MX"/>
        </a:p>
      </dgm:t>
    </dgm:pt>
    <dgm:pt modelId="{FF5DBD4E-1224-4400-98B9-922717132213}" type="pres">
      <dgm:prSet presAssocID="{F8E4B1AA-6917-400E-8679-549C586B42E9}" presName="invisiNode" presStyleLbl="node1" presStyleIdx="2" presStyleCnt="4"/>
      <dgm:spPr/>
    </dgm:pt>
    <dgm:pt modelId="{19C33F13-CC83-4249-8DFB-1A662F0865E1}" type="pres">
      <dgm:prSet presAssocID="{F8E4B1AA-6917-400E-8679-549C586B42E9}" presName="imagNode" presStyleLbl="fgImgPlace1" presStyleIdx="2" presStyleCnt="4" custScaleY="126427"/>
      <dgm:spPr>
        <a:blipFill rotWithShape="1">
          <a:blip xmlns:r="http://schemas.openxmlformats.org/officeDocument/2006/relationships" r:embed="rId3"/>
          <a:stretch>
            <a:fillRect/>
          </a:stretch>
        </a:blipFill>
      </dgm:spPr>
    </dgm:pt>
    <dgm:pt modelId="{7B64F1BF-E03E-4E6F-9995-1925DF0D1665}" type="pres">
      <dgm:prSet presAssocID="{FBA73AB4-64CD-4EF5-91F8-357B35D5F8FC}" presName="sibTrans" presStyleLbl="sibTrans2D1" presStyleIdx="0" presStyleCnt="0"/>
      <dgm:spPr/>
      <dgm:t>
        <a:bodyPr/>
        <a:lstStyle/>
        <a:p>
          <a:endParaRPr lang="es-MX"/>
        </a:p>
      </dgm:t>
    </dgm:pt>
    <dgm:pt modelId="{DD3C5585-DA1C-4E01-82CE-BD6F9C82B247}" type="pres">
      <dgm:prSet presAssocID="{239CB6EF-B643-47F3-B845-D414D2766B53}" presName="compNode" presStyleCnt="0"/>
      <dgm:spPr/>
    </dgm:pt>
    <dgm:pt modelId="{A3D9AC5D-A251-4C86-A1F2-52DA28F3F877}" type="pres">
      <dgm:prSet presAssocID="{239CB6EF-B643-47F3-B845-D414D2766B53}" presName="bkgdShape" presStyleLbl="node1" presStyleIdx="3" presStyleCnt="4"/>
      <dgm:spPr/>
      <dgm:t>
        <a:bodyPr/>
        <a:lstStyle/>
        <a:p>
          <a:endParaRPr lang="es-MX"/>
        </a:p>
      </dgm:t>
    </dgm:pt>
    <dgm:pt modelId="{69B32E06-5F2E-4462-A3E6-A26C53E7A58F}" type="pres">
      <dgm:prSet presAssocID="{239CB6EF-B643-47F3-B845-D414D2766B53}" presName="nodeTx" presStyleLbl="node1" presStyleIdx="3" presStyleCnt="4">
        <dgm:presLayoutVars>
          <dgm:bulletEnabled val="1"/>
        </dgm:presLayoutVars>
      </dgm:prSet>
      <dgm:spPr/>
      <dgm:t>
        <a:bodyPr/>
        <a:lstStyle/>
        <a:p>
          <a:endParaRPr lang="es-MX"/>
        </a:p>
      </dgm:t>
    </dgm:pt>
    <dgm:pt modelId="{AF3CF0A0-8E13-4439-822D-A49D8BEF1467}" type="pres">
      <dgm:prSet presAssocID="{239CB6EF-B643-47F3-B845-D414D2766B53}" presName="invisiNode" presStyleLbl="node1" presStyleIdx="3" presStyleCnt="4"/>
      <dgm:spPr/>
    </dgm:pt>
    <dgm:pt modelId="{6D974D18-F1B3-40EA-AA8B-7BADA5DDD490}" type="pres">
      <dgm:prSet presAssocID="{239CB6EF-B643-47F3-B845-D414D2766B53}" presName="imagNode" presStyleLbl="fgImgPlace1" presStyleIdx="3" presStyleCnt="4" custScaleY="126427"/>
      <dgm:spPr>
        <a:blipFill rotWithShape="1">
          <a:blip xmlns:r="http://schemas.openxmlformats.org/officeDocument/2006/relationships" r:embed="rId4"/>
          <a:stretch>
            <a:fillRect/>
          </a:stretch>
        </a:blipFill>
      </dgm:spPr>
    </dgm:pt>
  </dgm:ptLst>
  <dgm:cxnLst>
    <dgm:cxn modelId="{39009B41-0107-43C6-8551-D40AB293C505}" type="presOf" srcId="{959E8185-2A39-429C-B286-29190DDA6F0A}" destId="{8F537507-AF52-4080-BA9B-EF8506E744DF}" srcOrd="0" destOrd="0" presId="urn:microsoft.com/office/officeart/2005/8/layout/hList7"/>
    <dgm:cxn modelId="{C2ECC4A3-15A7-4056-A5E9-0E26FAF36C00}" type="presOf" srcId="{239CB6EF-B643-47F3-B845-D414D2766B53}" destId="{69B32E06-5F2E-4462-A3E6-A26C53E7A58F}" srcOrd="1" destOrd="0" presId="urn:microsoft.com/office/officeart/2005/8/layout/hList7"/>
    <dgm:cxn modelId="{0A07DCAA-26CF-412C-95A6-29AB2FDE1A90}" type="presOf" srcId="{F8E4B1AA-6917-400E-8679-549C586B42E9}" destId="{B6BE907E-B980-4635-B397-2346D18352E3}" srcOrd="0" destOrd="0" presId="urn:microsoft.com/office/officeart/2005/8/layout/hList7"/>
    <dgm:cxn modelId="{F074C3E1-BCC7-4C43-93B8-B2ACCBE04DB5}" type="presOf" srcId="{FBA73AB4-64CD-4EF5-91F8-357B35D5F8FC}" destId="{7B64F1BF-E03E-4E6F-9995-1925DF0D1665}" srcOrd="0" destOrd="0" presId="urn:microsoft.com/office/officeart/2005/8/layout/hList7"/>
    <dgm:cxn modelId="{DAEEE794-959A-44A6-B09B-D03453458F4F}" srcId="{0B1200D5-D9DE-4260-A7B7-1388A03D8D97}" destId="{BF169AC2-4E92-4C78-918C-170B848C522A}" srcOrd="0" destOrd="0" parTransId="{BB5A02E2-848F-4326-BDB1-61C24BF4A1EA}" sibTransId="{959E8185-2A39-429C-B286-29190DDA6F0A}"/>
    <dgm:cxn modelId="{D56F491A-DB64-4B43-A945-9B139099A961}" type="presOf" srcId="{BF169AC2-4E92-4C78-918C-170B848C522A}" destId="{0504FE9A-1E02-4732-B2B1-1D1A174B6683}" srcOrd="0" destOrd="0" presId="urn:microsoft.com/office/officeart/2005/8/layout/hList7"/>
    <dgm:cxn modelId="{D72B93D6-DDD4-40B0-81B0-652DAD9CA8E1}" type="presOf" srcId="{239CB6EF-B643-47F3-B845-D414D2766B53}" destId="{A3D9AC5D-A251-4C86-A1F2-52DA28F3F877}" srcOrd="0" destOrd="0" presId="urn:microsoft.com/office/officeart/2005/8/layout/hList7"/>
    <dgm:cxn modelId="{B231956C-091D-43C2-8D63-4AF559A3130C}" srcId="{0B1200D5-D9DE-4260-A7B7-1388A03D8D97}" destId="{F8E4B1AA-6917-400E-8679-549C586B42E9}" srcOrd="2" destOrd="0" parTransId="{C9535072-01E8-4661-8A5A-457697F27CB8}" sibTransId="{FBA73AB4-64CD-4EF5-91F8-357B35D5F8FC}"/>
    <dgm:cxn modelId="{2304F1C8-6747-4D6C-95E9-7D0D3DD161AC}" type="presOf" srcId="{161E6C9D-4EB3-4AE5-A675-1565BBD9FEBF}" destId="{D7FF5AE9-1570-4DE5-A248-5EBB976A1350}" srcOrd="1" destOrd="0" presId="urn:microsoft.com/office/officeart/2005/8/layout/hList7"/>
    <dgm:cxn modelId="{19B31D0A-1BE2-4D11-85E6-23984543940E}" srcId="{0B1200D5-D9DE-4260-A7B7-1388A03D8D97}" destId="{161E6C9D-4EB3-4AE5-A675-1565BBD9FEBF}" srcOrd="1" destOrd="0" parTransId="{EB9150EE-B974-4FFF-87F6-F5F1896B93FB}" sibTransId="{80A91CBC-F1C3-4534-9E63-770CF242B44E}"/>
    <dgm:cxn modelId="{74C6AD99-0595-4250-956E-3E34624EA85D}" type="presOf" srcId="{BF169AC2-4E92-4C78-918C-170B848C522A}" destId="{2FC6A49B-2612-4E73-825A-7044B5F8BAF2}" srcOrd="1" destOrd="0" presId="urn:microsoft.com/office/officeart/2005/8/layout/hList7"/>
    <dgm:cxn modelId="{A1E67824-334E-4D05-931A-5BC6638AF315}" type="presOf" srcId="{0B1200D5-D9DE-4260-A7B7-1388A03D8D97}" destId="{FA4ED5B9-8384-4B2D-BDCF-0C9CF6066FEB}" srcOrd="0" destOrd="0" presId="urn:microsoft.com/office/officeart/2005/8/layout/hList7"/>
    <dgm:cxn modelId="{43167E93-0674-4198-A39F-2396DAB78B50}" type="presOf" srcId="{F8E4B1AA-6917-400E-8679-549C586B42E9}" destId="{1DC7FC29-1F9B-448A-AE45-AEC1A19D54AE}" srcOrd="1" destOrd="0" presId="urn:microsoft.com/office/officeart/2005/8/layout/hList7"/>
    <dgm:cxn modelId="{E8E0C011-3058-4DA7-A3A8-5A3671B493F0}" type="presOf" srcId="{80A91CBC-F1C3-4534-9E63-770CF242B44E}" destId="{C5F112C1-1F61-42E9-B38C-542B9D2400E1}" srcOrd="0" destOrd="0" presId="urn:microsoft.com/office/officeart/2005/8/layout/hList7"/>
    <dgm:cxn modelId="{F0C46BA2-ECAF-4D77-9C7E-5148DBB5A199}" srcId="{0B1200D5-D9DE-4260-A7B7-1388A03D8D97}" destId="{239CB6EF-B643-47F3-B845-D414D2766B53}" srcOrd="3" destOrd="0" parTransId="{C4C0E8B0-2F50-45E1-A8F3-A46316245591}" sibTransId="{10EB79D3-BC01-468D-9CDC-FAF7A84E3D83}"/>
    <dgm:cxn modelId="{5604CB59-180E-40C0-8559-FAF42B70940C}" type="presOf" srcId="{161E6C9D-4EB3-4AE5-A675-1565BBD9FEBF}" destId="{96FFC64A-8242-4A78-A11E-ADD60062623B}" srcOrd="0" destOrd="0" presId="urn:microsoft.com/office/officeart/2005/8/layout/hList7"/>
    <dgm:cxn modelId="{D964967C-AB39-44D4-B84D-96B330D29EFB}" type="presParOf" srcId="{FA4ED5B9-8384-4B2D-BDCF-0C9CF6066FEB}" destId="{9B32A640-55C7-44C9-A234-6494C3DE60F4}" srcOrd="0" destOrd="0" presId="urn:microsoft.com/office/officeart/2005/8/layout/hList7"/>
    <dgm:cxn modelId="{2A9852CF-FE4E-4E37-A42D-B73A159A89B1}" type="presParOf" srcId="{FA4ED5B9-8384-4B2D-BDCF-0C9CF6066FEB}" destId="{91889376-240C-4082-A2D7-916142234405}" srcOrd="1" destOrd="0" presId="urn:microsoft.com/office/officeart/2005/8/layout/hList7"/>
    <dgm:cxn modelId="{EA74EB59-6EE9-46A1-9848-D4C7AC43BAE0}" type="presParOf" srcId="{91889376-240C-4082-A2D7-916142234405}" destId="{7EAF9603-322B-4F5A-ABE0-652E72277A77}" srcOrd="0" destOrd="0" presId="urn:microsoft.com/office/officeart/2005/8/layout/hList7"/>
    <dgm:cxn modelId="{5E531F41-7E17-4F31-B896-A299D165AAF4}" type="presParOf" srcId="{7EAF9603-322B-4F5A-ABE0-652E72277A77}" destId="{0504FE9A-1E02-4732-B2B1-1D1A174B6683}" srcOrd="0" destOrd="0" presId="urn:microsoft.com/office/officeart/2005/8/layout/hList7"/>
    <dgm:cxn modelId="{F98885CB-36C2-4495-A846-2BF08592A9B0}" type="presParOf" srcId="{7EAF9603-322B-4F5A-ABE0-652E72277A77}" destId="{2FC6A49B-2612-4E73-825A-7044B5F8BAF2}" srcOrd="1" destOrd="0" presId="urn:microsoft.com/office/officeart/2005/8/layout/hList7"/>
    <dgm:cxn modelId="{E0CA1DDA-DC85-4B50-9392-466424E284A8}" type="presParOf" srcId="{7EAF9603-322B-4F5A-ABE0-652E72277A77}" destId="{C1C4F6CA-1120-4F8B-8829-148409462356}" srcOrd="2" destOrd="0" presId="urn:microsoft.com/office/officeart/2005/8/layout/hList7"/>
    <dgm:cxn modelId="{8B2D4B24-C983-4F79-A9DE-DB845B214759}" type="presParOf" srcId="{7EAF9603-322B-4F5A-ABE0-652E72277A77}" destId="{95C3A2F8-09F4-4387-A7E4-02F6E73E1ADE}" srcOrd="3" destOrd="0" presId="urn:microsoft.com/office/officeart/2005/8/layout/hList7"/>
    <dgm:cxn modelId="{99F96580-96EB-4140-8B3E-483B85847409}" type="presParOf" srcId="{91889376-240C-4082-A2D7-916142234405}" destId="{8F537507-AF52-4080-BA9B-EF8506E744DF}" srcOrd="1" destOrd="0" presId="urn:microsoft.com/office/officeart/2005/8/layout/hList7"/>
    <dgm:cxn modelId="{6E83BFC3-C361-4161-B3A4-1A6C30529EF5}" type="presParOf" srcId="{91889376-240C-4082-A2D7-916142234405}" destId="{D9D0C0AA-AB19-4A76-B847-033AE76069E4}" srcOrd="2" destOrd="0" presId="urn:microsoft.com/office/officeart/2005/8/layout/hList7"/>
    <dgm:cxn modelId="{C78D6541-7347-4999-9DDD-AFBC91D81BC2}" type="presParOf" srcId="{D9D0C0AA-AB19-4A76-B847-033AE76069E4}" destId="{96FFC64A-8242-4A78-A11E-ADD60062623B}" srcOrd="0" destOrd="0" presId="urn:microsoft.com/office/officeart/2005/8/layout/hList7"/>
    <dgm:cxn modelId="{69AF7BF7-93F3-4D72-B432-5E559327D047}" type="presParOf" srcId="{D9D0C0AA-AB19-4A76-B847-033AE76069E4}" destId="{D7FF5AE9-1570-4DE5-A248-5EBB976A1350}" srcOrd="1" destOrd="0" presId="urn:microsoft.com/office/officeart/2005/8/layout/hList7"/>
    <dgm:cxn modelId="{6C3F5E1E-9566-47CB-91A1-237482EC3BD0}" type="presParOf" srcId="{D9D0C0AA-AB19-4A76-B847-033AE76069E4}" destId="{B51D72F7-5D02-461C-8C0F-D894CF2FB7D1}" srcOrd="2" destOrd="0" presId="urn:microsoft.com/office/officeart/2005/8/layout/hList7"/>
    <dgm:cxn modelId="{DEF2B165-5E71-453D-9511-12C9D99A876F}" type="presParOf" srcId="{D9D0C0AA-AB19-4A76-B847-033AE76069E4}" destId="{2A0E6E24-A2F5-4BD8-834A-59127464B893}" srcOrd="3" destOrd="0" presId="urn:microsoft.com/office/officeart/2005/8/layout/hList7"/>
    <dgm:cxn modelId="{A7C40986-118C-4B1A-9CDA-138E64B09800}" type="presParOf" srcId="{91889376-240C-4082-A2D7-916142234405}" destId="{C5F112C1-1F61-42E9-B38C-542B9D2400E1}" srcOrd="3" destOrd="0" presId="urn:microsoft.com/office/officeart/2005/8/layout/hList7"/>
    <dgm:cxn modelId="{34A7E4C3-A3FC-4197-9884-ED667A1F77F3}" type="presParOf" srcId="{91889376-240C-4082-A2D7-916142234405}" destId="{3FE1CBB9-2B5C-4F69-A0F2-D354C5CB586B}" srcOrd="4" destOrd="0" presId="urn:microsoft.com/office/officeart/2005/8/layout/hList7"/>
    <dgm:cxn modelId="{D006AE1C-16FB-4788-9610-C2276F81D72F}" type="presParOf" srcId="{3FE1CBB9-2B5C-4F69-A0F2-D354C5CB586B}" destId="{B6BE907E-B980-4635-B397-2346D18352E3}" srcOrd="0" destOrd="0" presId="urn:microsoft.com/office/officeart/2005/8/layout/hList7"/>
    <dgm:cxn modelId="{B7A06B55-27A0-40EA-B299-C021B0013AB6}" type="presParOf" srcId="{3FE1CBB9-2B5C-4F69-A0F2-D354C5CB586B}" destId="{1DC7FC29-1F9B-448A-AE45-AEC1A19D54AE}" srcOrd="1" destOrd="0" presId="urn:microsoft.com/office/officeart/2005/8/layout/hList7"/>
    <dgm:cxn modelId="{B7BB95DF-7E2B-42D2-BCAA-E70454B1F0EF}" type="presParOf" srcId="{3FE1CBB9-2B5C-4F69-A0F2-D354C5CB586B}" destId="{FF5DBD4E-1224-4400-98B9-922717132213}" srcOrd="2" destOrd="0" presId="urn:microsoft.com/office/officeart/2005/8/layout/hList7"/>
    <dgm:cxn modelId="{CA5CC44A-FA91-4275-8CFD-562EA2270357}" type="presParOf" srcId="{3FE1CBB9-2B5C-4F69-A0F2-D354C5CB586B}" destId="{19C33F13-CC83-4249-8DFB-1A662F0865E1}" srcOrd="3" destOrd="0" presId="urn:microsoft.com/office/officeart/2005/8/layout/hList7"/>
    <dgm:cxn modelId="{7E0533D1-FA14-4740-BAE6-57E0471B5803}" type="presParOf" srcId="{91889376-240C-4082-A2D7-916142234405}" destId="{7B64F1BF-E03E-4E6F-9995-1925DF0D1665}" srcOrd="5" destOrd="0" presId="urn:microsoft.com/office/officeart/2005/8/layout/hList7"/>
    <dgm:cxn modelId="{2D656B89-40A1-4DC2-A68F-F730D8DDB804}" type="presParOf" srcId="{91889376-240C-4082-A2D7-916142234405}" destId="{DD3C5585-DA1C-4E01-82CE-BD6F9C82B247}" srcOrd="6" destOrd="0" presId="urn:microsoft.com/office/officeart/2005/8/layout/hList7"/>
    <dgm:cxn modelId="{74EF0B53-C345-4423-AC49-A3EF2F009520}" type="presParOf" srcId="{DD3C5585-DA1C-4E01-82CE-BD6F9C82B247}" destId="{A3D9AC5D-A251-4C86-A1F2-52DA28F3F877}" srcOrd="0" destOrd="0" presId="urn:microsoft.com/office/officeart/2005/8/layout/hList7"/>
    <dgm:cxn modelId="{AB97B1E9-D768-46BF-8676-31BCF67A5621}" type="presParOf" srcId="{DD3C5585-DA1C-4E01-82CE-BD6F9C82B247}" destId="{69B32E06-5F2E-4462-A3E6-A26C53E7A58F}" srcOrd="1" destOrd="0" presId="urn:microsoft.com/office/officeart/2005/8/layout/hList7"/>
    <dgm:cxn modelId="{90C2C4CC-E40B-4781-9789-2D6FD2A0391F}" type="presParOf" srcId="{DD3C5585-DA1C-4E01-82CE-BD6F9C82B247}" destId="{AF3CF0A0-8E13-4439-822D-A49D8BEF1467}" srcOrd="2" destOrd="0" presId="urn:microsoft.com/office/officeart/2005/8/layout/hList7"/>
    <dgm:cxn modelId="{09403273-A138-447F-AA23-8319CDC55FFB}" type="presParOf" srcId="{DD3C5585-DA1C-4E01-82CE-BD6F9C82B247}" destId="{6D974D18-F1B3-40EA-AA8B-7BADA5DDD49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FB31DE-C4FC-43EC-AE2A-9C708E722FB8}" type="doc">
      <dgm:prSet loTypeId="urn:microsoft.com/office/officeart/2005/8/layout/pList2" loCatId="list" qsTypeId="urn:microsoft.com/office/officeart/2005/8/quickstyle/simple1" qsCatId="simple" csTypeId="urn:microsoft.com/office/officeart/2005/8/colors/accent1_2" csCatId="accent1" phldr="1"/>
      <dgm:spPr/>
    </dgm:pt>
    <dgm:pt modelId="{1B156A17-8BB5-4F4A-A56C-9726CAF96359}">
      <dgm:prSet phldrT="[Texto]"/>
      <dgm:spPr/>
      <dgm:t>
        <a:bodyPr/>
        <a:lstStyle/>
        <a:p>
          <a:r>
            <a:rPr lang="es-MX" dirty="0" smtClean="0"/>
            <a:t>1.- Concesiones  nacionales fracasaron. </a:t>
          </a:r>
        </a:p>
        <a:p>
          <a:r>
            <a:rPr lang="es-MX" dirty="0" smtClean="0"/>
            <a:t>2.- Concesiones de compañías extranjeras.</a:t>
          </a:r>
        </a:p>
        <a:p>
          <a:r>
            <a:rPr lang="es-MX" dirty="0" smtClean="0"/>
            <a:t>3.- 1908: Ferrocarriles Nacionales de México.</a:t>
          </a:r>
        </a:p>
        <a:p>
          <a:endParaRPr lang="es-MX" dirty="0"/>
        </a:p>
      </dgm:t>
    </dgm:pt>
    <dgm:pt modelId="{F79AF1DD-619A-46A9-ABEB-FF3CC39CAF72}" type="parTrans" cxnId="{00321E66-4970-48DB-BC83-A74B2DC98645}">
      <dgm:prSet/>
      <dgm:spPr/>
      <dgm:t>
        <a:bodyPr/>
        <a:lstStyle/>
        <a:p>
          <a:endParaRPr lang="es-MX"/>
        </a:p>
      </dgm:t>
    </dgm:pt>
    <dgm:pt modelId="{014BA16B-AE1F-499C-94EF-56AFAA3495E6}" type="sibTrans" cxnId="{00321E66-4970-48DB-BC83-A74B2DC98645}">
      <dgm:prSet/>
      <dgm:spPr/>
      <dgm:t>
        <a:bodyPr/>
        <a:lstStyle/>
        <a:p>
          <a:endParaRPr lang="es-MX"/>
        </a:p>
      </dgm:t>
    </dgm:pt>
    <dgm:pt modelId="{654CDBE3-B9CA-441E-A8E6-C7E90235C6D7}">
      <dgm:prSet phldrT="[Texto]"/>
      <dgm:spPr/>
      <dgm:t>
        <a:bodyPr/>
        <a:lstStyle/>
        <a:p>
          <a:r>
            <a:rPr lang="es-MX" dirty="0" smtClean="0"/>
            <a:t>1.- Concesiones a extranjeros (importación y exportación de materia prima).</a:t>
          </a:r>
        </a:p>
        <a:p>
          <a:r>
            <a:rPr lang="es-MX" dirty="0" smtClean="0"/>
            <a:t>2.- 1892: legislación mediante la que cedía la propiedad minera a nacionales y extranjeros.</a:t>
          </a:r>
          <a:endParaRPr lang="es-MX" dirty="0"/>
        </a:p>
      </dgm:t>
    </dgm:pt>
    <dgm:pt modelId="{11DBB27F-047C-4147-9220-D958C605EAA4}" type="parTrans" cxnId="{328AABBA-6AC4-4180-8CE3-E3E0BEDC1BBB}">
      <dgm:prSet/>
      <dgm:spPr/>
      <dgm:t>
        <a:bodyPr/>
        <a:lstStyle/>
        <a:p>
          <a:endParaRPr lang="es-MX"/>
        </a:p>
      </dgm:t>
    </dgm:pt>
    <dgm:pt modelId="{88F7535C-E731-42B6-AAC7-5B352A80031F}" type="sibTrans" cxnId="{328AABBA-6AC4-4180-8CE3-E3E0BEDC1BBB}">
      <dgm:prSet/>
      <dgm:spPr/>
      <dgm:t>
        <a:bodyPr/>
        <a:lstStyle/>
        <a:p>
          <a:endParaRPr lang="es-MX"/>
        </a:p>
      </dgm:t>
    </dgm:pt>
    <dgm:pt modelId="{0FBF2CBB-7908-4F58-9229-6352B6D0999E}">
      <dgm:prSet phldrT="[Texto]"/>
      <dgm:spPr/>
      <dgm:t>
        <a:bodyPr/>
        <a:lstStyle/>
        <a:p>
          <a:r>
            <a:rPr lang="es-MX" dirty="0" smtClean="0"/>
            <a:t>1.- Garantizo la propiedad privada de la tierra.</a:t>
          </a:r>
        </a:p>
        <a:p>
          <a:r>
            <a:rPr lang="es-MX" dirty="0" smtClean="0"/>
            <a:t>2.- 1883: Ley de colonización (máximo 2500 hectáreas) </a:t>
          </a:r>
        </a:p>
        <a:p>
          <a:r>
            <a:rPr lang="es-MX" dirty="0" smtClean="0"/>
            <a:t>3.- 1894: Suprimió limite de adquisición  de tierras y propicio la concentración de propiedad territorial.</a:t>
          </a:r>
          <a:endParaRPr lang="es-MX" dirty="0"/>
        </a:p>
      </dgm:t>
    </dgm:pt>
    <dgm:pt modelId="{32CE683C-4AEA-4AAD-893C-00B44E95A49F}" type="parTrans" cxnId="{216D7907-7959-4AB0-BE26-F9EDF1EF7C39}">
      <dgm:prSet/>
      <dgm:spPr/>
      <dgm:t>
        <a:bodyPr/>
        <a:lstStyle/>
        <a:p>
          <a:endParaRPr lang="es-MX"/>
        </a:p>
      </dgm:t>
    </dgm:pt>
    <dgm:pt modelId="{2EDF309E-E608-4ADE-8945-6A5BB8AAF159}" type="sibTrans" cxnId="{216D7907-7959-4AB0-BE26-F9EDF1EF7C39}">
      <dgm:prSet/>
      <dgm:spPr/>
      <dgm:t>
        <a:bodyPr/>
        <a:lstStyle/>
        <a:p>
          <a:endParaRPr lang="es-MX"/>
        </a:p>
      </dgm:t>
    </dgm:pt>
    <dgm:pt modelId="{594F0971-B0A7-4B97-8222-04EE80FF0379}" type="pres">
      <dgm:prSet presAssocID="{7CFB31DE-C4FC-43EC-AE2A-9C708E722FB8}" presName="Name0" presStyleCnt="0">
        <dgm:presLayoutVars>
          <dgm:dir/>
          <dgm:resizeHandles val="exact"/>
        </dgm:presLayoutVars>
      </dgm:prSet>
      <dgm:spPr/>
    </dgm:pt>
    <dgm:pt modelId="{7E07546C-46AC-41D1-A5BD-C6FFAE379BBC}" type="pres">
      <dgm:prSet presAssocID="{7CFB31DE-C4FC-43EC-AE2A-9C708E722FB8}" presName="bkgdShp" presStyleLbl="alignAccFollowNode1" presStyleIdx="0" presStyleCnt="1"/>
      <dgm:spPr/>
    </dgm:pt>
    <dgm:pt modelId="{18B4B3EB-FFA0-4D45-B194-3A4BCD6AAF41}" type="pres">
      <dgm:prSet presAssocID="{7CFB31DE-C4FC-43EC-AE2A-9C708E722FB8}" presName="linComp" presStyleCnt="0"/>
      <dgm:spPr/>
    </dgm:pt>
    <dgm:pt modelId="{FFC0AF7A-7C0D-420D-BA5B-D7812DC3DC4E}" type="pres">
      <dgm:prSet presAssocID="{1B156A17-8BB5-4F4A-A56C-9726CAF96359}" presName="compNode" presStyleCnt="0"/>
      <dgm:spPr/>
    </dgm:pt>
    <dgm:pt modelId="{88A55ABD-6A17-4DAA-8DFB-E970E3A746E1}" type="pres">
      <dgm:prSet presAssocID="{1B156A17-8BB5-4F4A-A56C-9726CAF96359}" presName="node" presStyleLbl="node1" presStyleIdx="0" presStyleCnt="3">
        <dgm:presLayoutVars>
          <dgm:bulletEnabled val="1"/>
        </dgm:presLayoutVars>
      </dgm:prSet>
      <dgm:spPr/>
      <dgm:t>
        <a:bodyPr/>
        <a:lstStyle/>
        <a:p>
          <a:endParaRPr lang="es-MX"/>
        </a:p>
      </dgm:t>
    </dgm:pt>
    <dgm:pt modelId="{D5852D08-F872-465D-BC69-6D4A84E394F0}" type="pres">
      <dgm:prSet presAssocID="{1B156A17-8BB5-4F4A-A56C-9726CAF96359}" presName="invisiNode" presStyleLbl="node1" presStyleIdx="0" presStyleCnt="3"/>
      <dgm:spPr/>
    </dgm:pt>
    <dgm:pt modelId="{56A70225-8577-477B-9901-8E711BB1EFAD}" type="pres">
      <dgm:prSet presAssocID="{1B156A17-8BB5-4F4A-A56C-9726CAF96359}" presName="imagNode" presStyleLbl="fgImgPlace1" presStyleIdx="0" presStyleCnt="3"/>
      <dgm:spPr>
        <a:blipFill rotWithShape="1">
          <a:blip xmlns:r="http://schemas.openxmlformats.org/officeDocument/2006/relationships" r:embed="rId1"/>
          <a:stretch>
            <a:fillRect/>
          </a:stretch>
        </a:blipFill>
      </dgm:spPr>
    </dgm:pt>
    <dgm:pt modelId="{0F00BF00-5BA9-42BE-83B1-404F767E217B}" type="pres">
      <dgm:prSet presAssocID="{014BA16B-AE1F-499C-94EF-56AFAA3495E6}" presName="sibTrans" presStyleLbl="sibTrans2D1" presStyleIdx="0" presStyleCnt="0"/>
      <dgm:spPr/>
      <dgm:t>
        <a:bodyPr/>
        <a:lstStyle/>
        <a:p>
          <a:endParaRPr lang="es-MX"/>
        </a:p>
      </dgm:t>
    </dgm:pt>
    <dgm:pt modelId="{7A8A74A2-E535-4C4E-BD3F-D49178B76A3D}" type="pres">
      <dgm:prSet presAssocID="{654CDBE3-B9CA-441E-A8E6-C7E90235C6D7}" presName="compNode" presStyleCnt="0"/>
      <dgm:spPr/>
    </dgm:pt>
    <dgm:pt modelId="{D660AD61-4AF3-4276-BC9C-48BA9A1517EA}" type="pres">
      <dgm:prSet presAssocID="{654CDBE3-B9CA-441E-A8E6-C7E90235C6D7}" presName="node" presStyleLbl="node1" presStyleIdx="1" presStyleCnt="3">
        <dgm:presLayoutVars>
          <dgm:bulletEnabled val="1"/>
        </dgm:presLayoutVars>
      </dgm:prSet>
      <dgm:spPr/>
      <dgm:t>
        <a:bodyPr/>
        <a:lstStyle/>
        <a:p>
          <a:endParaRPr lang="es-MX"/>
        </a:p>
      </dgm:t>
    </dgm:pt>
    <dgm:pt modelId="{162DA40E-FF99-44E6-9781-A59EE8BBA3FF}" type="pres">
      <dgm:prSet presAssocID="{654CDBE3-B9CA-441E-A8E6-C7E90235C6D7}" presName="invisiNode" presStyleLbl="node1" presStyleIdx="1" presStyleCnt="3"/>
      <dgm:spPr/>
    </dgm:pt>
    <dgm:pt modelId="{8E24C1F8-40FD-415C-89BC-3BE8F60B33A6}" type="pres">
      <dgm:prSet presAssocID="{654CDBE3-B9CA-441E-A8E6-C7E90235C6D7}" presName="imagNode" presStyleLbl="fgImgPlace1" presStyleIdx="1" presStyleCnt="3"/>
      <dgm:spPr>
        <a:blipFill rotWithShape="1">
          <a:blip xmlns:r="http://schemas.openxmlformats.org/officeDocument/2006/relationships" r:embed="rId2"/>
          <a:stretch>
            <a:fillRect/>
          </a:stretch>
        </a:blipFill>
      </dgm:spPr>
    </dgm:pt>
    <dgm:pt modelId="{8C00A961-00A6-4FD3-956E-64A423F7C5E7}" type="pres">
      <dgm:prSet presAssocID="{88F7535C-E731-42B6-AAC7-5B352A80031F}" presName="sibTrans" presStyleLbl="sibTrans2D1" presStyleIdx="0" presStyleCnt="0"/>
      <dgm:spPr/>
      <dgm:t>
        <a:bodyPr/>
        <a:lstStyle/>
        <a:p>
          <a:endParaRPr lang="es-MX"/>
        </a:p>
      </dgm:t>
    </dgm:pt>
    <dgm:pt modelId="{F52895C9-D18D-4055-8CC6-3905AEEA6815}" type="pres">
      <dgm:prSet presAssocID="{0FBF2CBB-7908-4F58-9229-6352B6D0999E}" presName="compNode" presStyleCnt="0"/>
      <dgm:spPr/>
    </dgm:pt>
    <dgm:pt modelId="{CE4E8AA8-0B36-4248-A89D-2660CAE0CA1E}" type="pres">
      <dgm:prSet presAssocID="{0FBF2CBB-7908-4F58-9229-6352B6D0999E}" presName="node" presStyleLbl="node1" presStyleIdx="2" presStyleCnt="3">
        <dgm:presLayoutVars>
          <dgm:bulletEnabled val="1"/>
        </dgm:presLayoutVars>
      </dgm:prSet>
      <dgm:spPr/>
      <dgm:t>
        <a:bodyPr/>
        <a:lstStyle/>
        <a:p>
          <a:endParaRPr lang="es-MX"/>
        </a:p>
      </dgm:t>
    </dgm:pt>
    <dgm:pt modelId="{79EF6AFE-C238-4B19-B7B4-11989D5BD6F3}" type="pres">
      <dgm:prSet presAssocID="{0FBF2CBB-7908-4F58-9229-6352B6D0999E}" presName="invisiNode" presStyleLbl="node1" presStyleIdx="2" presStyleCnt="3"/>
      <dgm:spPr/>
    </dgm:pt>
    <dgm:pt modelId="{8199CE36-9D2F-418B-B21D-59B6F737BC6E}" type="pres">
      <dgm:prSet presAssocID="{0FBF2CBB-7908-4F58-9229-6352B6D0999E}" presName="imagNode" presStyleLbl="fgImgPlace1" presStyleIdx="2" presStyleCnt="3"/>
      <dgm:spPr>
        <a:blipFill rotWithShape="1">
          <a:blip xmlns:r="http://schemas.openxmlformats.org/officeDocument/2006/relationships" r:embed="rId3"/>
          <a:stretch>
            <a:fillRect/>
          </a:stretch>
        </a:blipFill>
      </dgm:spPr>
    </dgm:pt>
  </dgm:ptLst>
  <dgm:cxnLst>
    <dgm:cxn modelId="{EA5CA4A8-DA2E-49A5-BA29-81304BFB8C77}" type="presOf" srcId="{0FBF2CBB-7908-4F58-9229-6352B6D0999E}" destId="{CE4E8AA8-0B36-4248-A89D-2660CAE0CA1E}" srcOrd="0" destOrd="0" presId="urn:microsoft.com/office/officeart/2005/8/layout/pList2"/>
    <dgm:cxn modelId="{823CDDE0-3163-453E-87CE-53412F18F0AC}" type="presOf" srcId="{1B156A17-8BB5-4F4A-A56C-9726CAF96359}" destId="{88A55ABD-6A17-4DAA-8DFB-E970E3A746E1}" srcOrd="0" destOrd="0" presId="urn:microsoft.com/office/officeart/2005/8/layout/pList2"/>
    <dgm:cxn modelId="{134EC726-65A6-449A-8548-B7B883E803C6}" type="presOf" srcId="{7CFB31DE-C4FC-43EC-AE2A-9C708E722FB8}" destId="{594F0971-B0A7-4B97-8222-04EE80FF0379}" srcOrd="0" destOrd="0" presId="urn:microsoft.com/office/officeart/2005/8/layout/pList2"/>
    <dgm:cxn modelId="{216D7907-7959-4AB0-BE26-F9EDF1EF7C39}" srcId="{7CFB31DE-C4FC-43EC-AE2A-9C708E722FB8}" destId="{0FBF2CBB-7908-4F58-9229-6352B6D0999E}" srcOrd="2" destOrd="0" parTransId="{32CE683C-4AEA-4AAD-893C-00B44E95A49F}" sibTransId="{2EDF309E-E608-4ADE-8945-6A5BB8AAF159}"/>
    <dgm:cxn modelId="{00321E66-4970-48DB-BC83-A74B2DC98645}" srcId="{7CFB31DE-C4FC-43EC-AE2A-9C708E722FB8}" destId="{1B156A17-8BB5-4F4A-A56C-9726CAF96359}" srcOrd="0" destOrd="0" parTransId="{F79AF1DD-619A-46A9-ABEB-FF3CC39CAF72}" sibTransId="{014BA16B-AE1F-499C-94EF-56AFAA3495E6}"/>
    <dgm:cxn modelId="{AF981CC6-5247-49B7-8A84-608962186038}" type="presOf" srcId="{654CDBE3-B9CA-441E-A8E6-C7E90235C6D7}" destId="{D660AD61-4AF3-4276-BC9C-48BA9A1517EA}" srcOrd="0" destOrd="0" presId="urn:microsoft.com/office/officeart/2005/8/layout/pList2"/>
    <dgm:cxn modelId="{328AABBA-6AC4-4180-8CE3-E3E0BEDC1BBB}" srcId="{7CFB31DE-C4FC-43EC-AE2A-9C708E722FB8}" destId="{654CDBE3-B9CA-441E-A8E6-C7E90235C6D7}" srcOrd="1" destOrd="0" parTransId="{11DBB27F-047C-4147-9220-D958C605EAA4}" sibTransId="{88F7535C-E731-42B6-AAC7-5B352A80031F}"/>
    <dgm:cxn modelId="{550AD824-0317-4826-9E34-B57E9767C972}" type="presOf" srcId="{88F7535C-E731-42B6-AAC7-5B352A80031F}" destId="{8C00A961-00A6-4FD3-956E-64A423F7C5E7}" srcOrd="0" destOrd="0" presId="urn:microsoft.com/office/officeart/2005/8/layout/pList2"/>
    <dgm:cxn modelId="{CCEDF0D8-9AB6-41CE-8082-A220F15F97D0}" type="presOf" srcId="{014BA16B-AE1F-499C-94EF-56AFAA3495E6}" destId="{0F00BF00-5BA9-42BE-83B1-404F767E217B}" srcOrd="0" destOrd="0" presId="urn:microsoft.com/office/officeart/2005/8/layout/pList2"/>
    <dgm:cxn modelId="{0CA17128-210E-4EAA-B8ED-6F7AC48DE664}" type="presParOf" srcId="{594F0971-B0A7-4B97-8222-04EE80FF0379}" destId="{7E07546C-46AC-41D1-A5BD-C6FFAE379BBC}" srcOrd="0" destOrd="0" presId="urn:microsoft.com/office/officeart/2005/8/layout/pList2"/>
    <dgm:cxn modelId="{9E1544CD-87BE-4410-8FC7-A590C9388FF0}" type="presParOf" srcId="{594F0971-B0A7-4B97-8222-04EE80FF0379}" destId="{18B4B3EB-FFA0-4D45-B194-3A4BCD6AAF41}" srcOrd="1" destOrd="0" presId="urn:microsoft.com/office/officeart/2005/8/layout/pList2"/>
    <dgm:cxn modelId="{D0C6F393-1BFF-48BB-B059-37326F6A0E75}" type="presParOf" srcId="{18B4B3EB-FFA0-4D45-B194-3A4BCD6AAF41}" destId="{FFC0AF7A-7C0D-420D-BA5B-D7812DC3DC4E}" srcOrd="0" destOrd="0" presId="urn:microsoft.com/office/officeart/2005/8/layout/pList2"/>
    <dgm:cxn modelId="{D11909C8-78DA-48B2-AF9D-A5362562A45C}" type="presParOf" srcId="{FFC0AF7A-7C0D-420D-BA5B-D7812DC3DC4E}" destId="{88A55ABD-6A17-4DAA-8DFB-E970E3A746E1}" srcOrd="0" destOrd="0" presId="urn:microsoft.com/office/officeart/2005/8/layout/pList2"/>
    <dgm:cxn modelId="{9411E1B6-0AD4-49B5-ABF6-EA3701DBB511}" type="presParOf" srcId="{FFC0AF7A-7C0D-420D-BA5B-D7812DC3DC4E}" destId="{D5852D08-F872-465D-BC69-6D4A84E394F0}" srcOrd="1" destOrd="0" presId="urn:microsoft.com/office/officeart/2005/8/layout/pList2"/>
    <dgm:cxn modelId="{F0F39DD0-04EA-40D7-92CC-8526AE4684F8}" type="presParOf" srcId="{FFC0AF7A-7C0D-420D-BA5B-D7812DC3DC4E}" destId="{56A70225-8577-477B-9901-8E711BB1EFAD}" srcOrd="2" destOrd="0" presId="urn:microsoft.com/office/officeart/2005/8/layout/pList2"/>
    <dgm:cxn modelId="{96229A6E-2BBC-419A-B918-A93BE448FBCB}" type="presParOf" srcId="{18B4B3EB-FFA0-4D45-B194-3A4BCD6AAF41}" destId="{0F00BF00-5BA9-42BE-83B1-404F767E217B}" srcOrd="1" destOrd="0" presId="urn:microsoft.com/office/officeart/2005/8/layout/pList2"/>
    <dgm:cxn modelId="{984C0977-CD1E-4C57-81C4-8808B8EC8FB6}" type="presParOf" srcId="{18B4B3EB-FFA0-4D45-B194-3A4BCD6AAF41}" destId="{7A8A74A2-E535-4C4E-BD3F-D49178B76A3D}" srcOrd="2" destOrd="0" presId="urn:microsoft.com/office/officeart/2005/8/layout/pList2"/>
    <dgm:cxn modelId="{CBC0983B-FFDB-43A8-A250-D82B0022072F}" type="presParOf" srcId="{7A8A74A2-E535-4C4E-BD3F-D49178B76A3D}" destId="{D660AD61-4AF3-4276-BC9C-48BA9A1517EA}" srcOrd="0" destOrd="0" presId="urn:microsoft.com/office/officeart/2005/8/layout/pList2"/>
    <dgm:cxn modelId="{61F07AFB-1E32-48C9-8586-7ED6EA89EFCF}" type="presParOf" srcId="{7A8A74A2-E535-4C4E-BD3F-D49178B76A3D}" destId="{162DA40E-FF99-44E6-9781-A59EE8BBA3FF}" srcOrd="1" destOrd="0" presId="urn:microsoft.com/office/officeart/2005/8/layout/pList2"/>
    <dgm:cxn modelId="{ACE5E61C-C867-46C3-A481-08C975B73DCC}" type="presParOf" srcId="{7A8A74A2-E535-4C4E-BD3F-D49178B76A3D}" destId="{8E24C1F8-40FD-415C-89BC-3BE8F60B33A6}" srcOrd="2" destOrd="0" presId="urn:microsoft.com/office/officeart/2005/8/layout/pList2"/>
    <dgm:cxn modelId="{0A9D7BFE-5036-41C9-9FE2-48DBD1BA9C34}" type="presParOf" srcId="{18B4B3EB-FFA0-4D45-B194-3A4BCD6AAF41}" destId="{8C00A961-00A6-4FD3-956E-64A423F7C5E7}" srcOrd="3" destOrd="0" presId="urn:microsoft.com/office/officeart/2005/8/layout/pList2"/>
    <dgm:cxn modelId="{719F684A-DF70-46E4-91E3-CDF4F677FAB4}" type="presParOf" srcId="{18B4B3EB-FFA0-4D45-B194-3A4BCD6AAF41}" destId="{F52895C9-D18D-4055-8CC6-3905AEEA6815}" srcOrd="4" destOrd="0" presId="urn:microsoft.com/office/officeart/2005/8/layout/pList2"/>
    <dgm:cxn modelId="{4B947888-3917-4CA7-97AD-0B4D27C5A9C6}" type="presParOf" srcId="{F52895C9-D18D-4055-8CC6-3905AEEA6815}" destId="{CE4E8AA8-0B36-4248-A89D-2660CAE0CA1E}" srcOrd="0" destOrd="0" presId="urn:microsoft.com/office/officeart/2005/8/layout/pList2"/>
    <dgm:cxn modelId="{D3E779CE-6169-46C2-80F1-481DED72953D}" type="presParOf" srcId="{F52895C9-D18D-4055-8CC6-3905AEEA6815}" destId="{79EF6AFE-C238-4B19-B7B4-11989D5BD6F3}" srcOrd="1" destOrd="0" presId="urn:microsoft.com/office/officeart/2005/8/layout/pList2"/>
    <dgm:cxn modelId="{85547B6A-3DB5-44C8-9F4B-E7BE2068BE36}" type="presParOf" srcId="{F52895C9-D18D-4055-8CC6-3905AEEA6815}" destId="{8199CE36-9D2F-418B-B21D-59B6F737BC6E}"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FC282F-82D5-4813-8EA5-CF6387E9A257}" type="doc">
      <dgm:prSet loTypeId="urn:microsoft.com/office/officeart/2008/layout/AscendingPictureAccentProcess" loCatId="picture" qsTypeId="urn:microsoft.com/office/officeart/2005/8/quickstyle/simple1" qsCatId="simple" csTypeId="urn:microsoft.com/office/officeart/2005/8/colors/accent1_2" csCatId="accent1" phldr="1"/>
      <dgm:spPr/>
      <dgm:t>
        <a:bodyPr/>
        <a:lstStyle/>
        <a:p>
          <a:endParaRPr lang="es-MX"/>
        </a:p>
      </dgm:t>
    </dgm:pt>
    <dgm:pt modelId="{EE2733F6-F568-4973-B5E6-6403536D947C}">
      <dgm:prSet phldrT="[Texto]"/>
      <dgm:spPr/>
      <dgm:t>
        <a:bodyPr/>
        <a:lstStyle/>
        <a:p>
          <a:r>
            <a:rPr lang="es-MX" dirty="0" smtClean="0"/>
            <a:t>ESTALLIDO DE LA REVOLUCIÓN MEXICANA</a:t>
          </a:r>
          <a:endParaRPr lang="es-MX" dirty="0"/>
        </a:p>
      </dgm:t>
    </dgm:pt>
    <dgm:pt modelId="{4ED13FEF-0288-49EA-835A-C548EF183575}" type="parTrans" cxnId="{ECCC761F-FA4B-4D35-B908-C08976200708}">
      <dgm:prSet/>
      <dgm:spPr/>
      <dgm:t>
        <a:bodyPr/>
        <a:lstStyle/>
        <a:p>
          <a:endParaRPr lang="es-MX"/>
        </a:p>
      </dgm:t>
    </dgm:pt>
    <dgm:pt modelId="{D02C99DB-3AAD-4739-AA3F-78AA5DED1378}" type="sibTrans" cxnId="{ECCC761F-FA4B-4D35-B908-C08976200708}">
      <dgm:prSet/>
      <dgm:spPr>
        <a:blipFill rotWithShape="1">
          <a:blip xmlns:r="http://schemas.openxmlformats.org/officeDocument/2006/relationships" r:embed="rId1"/>
          <a:stretch>
            <a:fillRect/>
          </a:stretch>
        </a:blipFill>
      </dgm:spPr>
      <dgm:t>
        <a:bodyPr/>
        <a:lstStyle/>
        <a:p>
          <a:endParaRPr lang="es-MX"/>
        </a:p>
      </dgm:t>
    </dgm:pt>
    <dgm:pt modelId="{3241F986-C46D-43A3-B779-83EAE4D46C94}">
      <dgm:prSet phldrT="[Texto]"/>
      <dgm:spPr/>
      <dgm:t>
        <a:bodyPr/>
        <a:lstStyle/>
        <a:p>
          <a:r>
            <a:rPr lang="es-MX" dirty="0" smtClean="0"/>
            <a:t>CONSTITUCIÓN DE 1917.</a:t>
          </a:r>
          <a:endParaRPr lang="es-MX" dirty="0"/>
        </a:p>
      </dgm:t>
    </dgm:pt>
    <dgm:pt modelId="{7F37C227-9042-4A1D-9B15-DAF59E93B127}" type="parTrans" cxnId="{643F14BC-7272-4599-9DFE-FE31404F56AA}">
      <dgm:prSet/>
      <dgm:spPr/>
      <dgm:t>
        <a:bodyPr/>
        <a:lstStyle/>
        <a:p>
          <a:endParaRPr lang="es-MX"/>
        </a:p>
      </dgm:t>
    </dgm:pt>
    <dgm:pt modelId="{622F5D6F-F918-46B3-B006-A0EBA3577A20}" type="sibTrans" cxnId="{643F14BC-7272-4599-9DFE-FE31404F56AA}">
      <dgm:prSet/>
      <dgm:spPr>
        <a:blipFill rotWithShape="1">
          <a:blip xmlns:r="http://schemas.openxmlformats.org/officeDocument/2006/relationships" r:embed="rId2"/>
          <a:stretch>
            <a:fillRect/>
          </a:stretch>
        </a:blipFill>
      </dgm:spPr>
      <dgm:t>
        <a:bodyPr/>
        <a:lstStyle/>
        <a:p>
          <a:endParaRPr lang="es-MX"/>
        </a:p>
      </dgm:t>
    </dgm:pt>
    <dgm:pt modelId="{CD2BDC72-39D5-4698-95FF-0119BC7D3B16}" type="pres">
      <dgm:prSet presAssocID="{7BFC282F-82D5-4813-8EA5-CF6387E9A257}" presName="Name0" presStyleCnt="0">
        <dgm:presLayoutVars>
          <dgm:chMax val="7"/>
          <dgm:chPref val="7"/>
          <dgm:dir/>
        </dgm:presLayoutVars>
      </dgm:prSet>
      <dgm:spPr/>
      <dgm:t>
        <a:bodyPr/>
        <a:lstStyle/>
        <a:p>
          <a:endParaRPr lang="es-MX"/>
        </a:p>
      </dgm:t>
    </dgm:pt>
    <dgm:pt modelId="{41636562-8EB2-4C69-95BD-18314133F89D}" type="pres">
      <dgm:prSet presAssocID="{7BFC282F-82D5-4813-8EA5-CF6387E9A257}" presName="dot1" presStyleLbl="alignNode1" presStyleIdx="0" presStyleCnt="10" custLinFactX="123619" custLinFactY="100000" custLinFactNeighborX="200000" custLinFactNeighborY="109974"/>
      <dgm:spPr/>
    </dgm:pt>
    <dgm:pt modelId="{F3EEE92F-CD57-4144-944D-379F8D86BAE5}" type="pres">
      <dgm:prSet presAssocID="{7BFC282F-82D5-4813-8EA5-CF6387E9A257}" presName="dot2" presStyleLbl="alignNode1" presStyleIdx="1" presStyleCnt="10" custLinFactX="87319" custLinFactY="138269" custLinFactNeighborX="100000" custLinFactNeighborY="200000"/>
      <dgm:spPr/>
    </dgm:pt>
    <dgm:pt modelId="{4DD13BEE-BA91-4B88-BD4F-AC711C8DCCC0}" type="pres">
      <dgm:prSet presAssocID="{7BFC282F-82D5-4813-8EA5-CF6387E9A257}" presName="dot3" presStyleLbl="alignNode1" presStyleIdx="2" presStyleCnt="10" custLinFactY="200000" custLinFactNeighborX="67821" custLinFactNeighborY="240626"/>
      <dgm:spPr/>
    </dgm:pt>
    <dgm:pt modelId="{2C01661A-1D29-464A-8A05-BAFC9D88ACA1}" type="pres">
      <dgm:prSet presAssocID="{7BFC282F-82D5-4813-8EA5-CF6387E9A257}" presName="dotArrow1" presStyleLbl="alignNode1" presStyleIdx="3" presStyleCnt="10"/>
      <dgm:spPr/>
    </dgm:pt>
    <dgm:pt modelId="{D6842440-9E2B-4511-AC41-12128F93B763}" type="pres">
      <dgm:prSet presAssocID="{7BFC282F-82D5-4813-8EA5-CF6387E9A257}" presName="dotArrow2" presStyleLbl="alignNode1" presStyleIdx="4" presStyleCnt="10"/>
      <dgm:spPr/>
    </dgm:pt>
    <dgm:pt modelId="{08B13007-1C4F-4A22-B103-38B6D86ABDBC}" type="pres">
      <dgm:prSet presAssocID="{7BFC282F-82D5-4813-8EA5-CF6387E9A257}" presName="dotArrow3" presStyleLbl="alignNode1" presStyleIdx="5" presStyleCnt="10"/>
      <dgm:spPr/>
    </dgm:pt>
    <dgm:pt modelId="{C0AF1271-1C95-400A-B726-01C33F8F439F}" type="pres">
      <dgm:prSet presAssocID="{7BFC282F-82D5-4813-8EA5-CF6387E9A257}" presName="dotArrow4" presStyleLbl="alignNode1" presStyleIdx="6" presStyleCnt="10"/>
      <dgm:spPr/>
    </dgm:pt>
    <dgm:pt modelId="{EDBC61B6-B44D-4E5C-B11E-2BF2D08D566E}" type="pres">
      <dgm:prSet presAssocID="{7BFC282F-82D5-4813-8EA5-CF6387E9A257}" presName="dotArrow5" presStyleLbl="alignNode1" presStyleIdx="7" presStyleCnt="10"/>
      <dgm:spPr/>
    </dgm:pt>
    <dgm:pt modelId="{82D2ED7A-A6B6-4CC4-808A-CA9E5B33ED2A}" type="pres">
      <dgm:prSet presAssocID="{7BFC282F-82D5-4813-8EA5-CF6387E9A257}" presName="dotArrow6" presStyleLbl="alignNode1" presStyleIdx="8" presStyleCnt="10"/>
      <dgm:spPr/>
    </dgm:pt>
    <dgm:pt modelId="{AC790462-44FB-4790-8A69-B39AF7B8BF72}" type="pres">
      <dgm:prSet presAssocID="{7BFC282F-82D5-4813-8EA5-CF6387E9A257}" presName="dotArrow7" presStyleLbl="alignNode1" presStyleIdx="9" presStyleCnt="10"/>
      <dgm:spPr/>
    </dgm:pt>
    <dgm:pt modelId="{A4B6C36D-9494-456F-BD84-FAD5E118DD25}" type="pres">
      <dgm:prSet presAssocID="{EE2733F6-F568-4973-B5E6-6403536D947C}" presName="parTx1" presStyleLbl="node1" presStyleIdx="0" presStyleCnt="2" custScaleX="101711" custLinFactNeighborX="-7348" custLinFactNeighborY="55588"/>
      <dgm:spPr/>
      <dgm:t>
        <a:bodyPr/>
        <a:lstStyle/>
        <a:p>
          <a:endParaRPr lang="es-MX"/>
        </a:p>
      </dgm:t>
    </dgm:pt>
    <dgm:pt modelId="{97CEF68E-B3B4-42BF-83D4-23670ECA623F}" type="pres">
      <dgm:prSet presAssocID="{D02C99DB-3AAD-4739-AA3F-78AA5DED1378}" presName="picture1" presStyleCnt="0"/>
      <dgm:spPr/>
    </dgm:pt>
    <dgm:pt modelId="{7F03EB43-D4F1-4B39-9A91-0FBF6ECB25F8}" type="pres">
      <dgm:prSet presAssocID="{D02C99DB-3AAD-4739-AA3F-78AA5DED1378}" presName="imageRepeatNode" presStyleLbl="fgImgPlace1" presStyleIdx="0" presStyleCnt="2" custScaleX="174253" custScaleY="143057" custLinFactY="-2335" custLinFactNeighborX="16047" custLinFactNeighborY="-100000"/>
      <dgm:spPr/>
      <dgm:t>
        <a:bodyPr/>
        <a:lstStyle/>
        <a:p>
          <a:endParaRPr lang="es-MX"/>
        </a:p>
      </dgm:t>
    </dgm:pt>
    <dgm:pt modelId="{249CDFAD-9742-4BE2-8064-CC4B6EA7F9A8}" type="pres">
      <dgm:prSet presAssocID="{3241F986-C46D-43A3-B779-83EAE4D46C94}" presName="parTx2" presStyleLbl="node1" presStyleIdx="1" presStyleCnt="2"/>
      <dgm:spPr/>
      <dgm:t>
        <a:bodyPr/>
        <a:lstStyle/>
        <a:p>
          <a:endParaRPr lang="es-MX"/>
        </a:p>
      </dgm:t>
    </dgm:pt>
    <dgm:pt modelId="{2AA6681F-6DDF-4F43-A3AC-78789A47F262}" type="pres">
      <dgm:prSet presAssocID="{622F5D6F-F918-46B3-B006-A0EBA3577A20}" presName="picture2" presStyleCnt="0"/>
      <dgm:spPr/>
    </dgm:pt>
    <dgm:pt modelId="{03C92D3C-FE8A-4390-8C7E-FB69F2E74330}" type="pres">
      <dgm:prSet presAssocID="{622F5D6F-F918-46B3-B006-A0EBA3577A20}" presName="imageRepeatNode" presStyleLbl="fgImgPlace1" presStyleIdx="1" presStyleCnt="2" custScaleX="174466" custScaleY="152825" custLinFactX="-88075" custLinFactY="67974" custLinFactNeighborX="-100000" custLinFactNeighborY="100000"/>
      <dgm:spPr/>
      <dgm:t>
        <a:bodyPr/>
        <a:lstStyle/>
        <a:p>
          <a:endParaRPr lang="es-MX"/>
        </a:p>
      </dgm:t>
    </dgm:pt>
  </dgm:ptLst>
  <dgm:cxnLst>
    <dgm:cxn modelId="{2B8128AA-0CC5-4A80-8F6F-E417B0D245EA}" type="presOf" srcId="{D02C99DB-3AAD-4739-AA3F-78AA5DED1378}" destId="{7F03EB43-D4F1-4B39-9A91-0FBF6ECB25F8}" srcOrd="0" destOrd="0" presId="urn:microsoft.com/office/officeart/2008/layout/AscendingPictureAccentProcess"/>
    <dgm:cxn modelId="{3D058F9E-0F70-479B-A259-A884C53E99DE}" type="presOf" srcId="{7BFC282F-82D5-4813-8EA5-CF6387E9A257}" destId="{CD2BDC72-39D5-4698-95FF-0119BC7D3B16}" srcOrd="0" destOrd="0" presId="urn:microsoft.com/office/officeart/2008/layout/AscendingPictureAccentProcess"/>
    <dgm:cxn modelId="{2FC4E6E9-C264-4CBA-8899-B4E4ABE3A05E}" type="presOf" srcId="{622F5D6F-F918-46B3-B006-A0EBA3577A20}" destId="{03C92D3C-FE8A-4390-8C7E-FB69F2E74330}" srcOrd="0" destOrd="0" presId="urn:microsoft.com/office/officeart/2008/layout/AscendingPictureAccentProcess"/>
    <dgm:cxn modelId="{ECCC761F-FA4B-4D35-B908-C08976200708}" srcId="{7BFC282F-82D5-4813-8EA5-CF6387E9A257}" destId="{EE2733F6-F568-4973-B5E6-6403536D947C}" srcOrd="0" destOrd="0" parTransId="{4ED13FEF-0288-49EA-835A-C548EF183575}" sibTransId="{D02C99DB-3AAD-4739-AA3F-78AA5DED1378}"/>
    <dgm:cxn modelId="{2A6276A6-34D1-41A1-8DA2-AA80B4817CC7}" type="presOf" srcId="{3241F986-C46D-43A3-B779-83EAE4D46C94}" destId="{249CDFAD-9742-4BE2-8064-CC4B6EA7F9A8}" srcOrd="0" destOrd="0" presId="urn:microsoft.com/office/officeart/2008/layout/AscendingPictureAccentProcess"/>
    <dgm:cxn modelId="{643F14BC-7272-4599-9DFE-FE31404F56AA}" srcId="{7BFC282F-82D5-4813-8EA5-CF6387E9A257}" destId="{3241F986-C46D-43A3-B779-83EAE4D46C94}" srcOrd="1" destOrd="0" parTransId="{7F37C227-9042-4A1D-9B15-DAF59E93B127}" sibTransId="{622F5D6F-F918-46B3-B006-A0EBA3577A20}"/>
    <dgm:cxn modelId="{5A90C3E8-56FF-4A0B-A175-B0813BFA76E2}" type="presOf" srcId="{EE2733F6-F568-4973-B5E6-6403536D947C}" destId="{A4B6C36D-9494-456F-BD84-FAD5E118DD25}" srcOrd="0" destOrd="0" presId="urn:microsoft.com/office/officeart/2008/layout/AscendingPictureAccentProcess"/>
    <dgm:cxn modelId="{3CAB5912-3940-4D97-8B16-F90A4010BB58}" type="presParOf" srcId="{CD2BDC72-39D5-4698-95FF-0119BC7D3B16}" destId="{41636562-8EB2-4C69-95BD-18314133F89D}" srcOrd="0" destOrd="0" presId="urn:microsoft.com/office/officeart/2008/layout/AscendingPictureAccentProcess"/>
    <dgm:cxn modelId="{4D60C241-7EC1-41C0-8660-1556C24907E0}" type="presParOf" srcId="{CD2BDC72-39D5-4698-95FF-0119BC7D3B16}" destId="{F3EEE92F-CD57-4144-944D-379F8D86BAE5}" srcOrd="1" destOrd="0" presId="urn:microsoft.com/office/officeart/2008/layout/AscendingPictureAccentProcess"/>
    <dgm:cxn modelId="{320C5573-6C2F-4F21-B686-2E599F42C131}" type="presParOf" srcId="{CD2BDC72-39D5-4698-95FF-0119BC7D3B16}" destId="{4DD13BEE-BA91-4B88-BD4F-AC711C8DCCC0}" srcOrd="2" destOrd="0" presId="urn:microsoft.com/office/officeart/2008/layout/AscendingPictureAccentProcess"/>
    <dgm:cxn modelId="{EA0BFD62-4711-42D3-9A7E-19295E250AD2}" type="presParOf" srcId="{CD2BDC72-39D5-4698-95FF-0119BC7D3B16}" destId="{2C01661A-1D29-464A-8A05-BAFC9D88ACA1}" srcOrd="3" destOrd="0" presId="urn:microsoft.com/office/officeart/2008/layout/AscendingPictureAccentProcess"/>
    <dgm:cxn modelId="{3EC5B778-EC04-49AD-8D61-84BB7A42A4B3}" type="presParOf" srcId="{CD2BDC72-39D5-4698-95FF-0119BC7D3B16}" destId="{D6842440-9E2B-4511-AC41-12128F93B763}" srcOrd="4" destOrd="0" presId="urn:microsoft.com/office/officeart/2008/layout/AscendingPictureAccentProcess"/>
    <dgm:cxn modelId="{75290AF4-A3B3-4A39-8DC0-1DBDD89D7171}" type="presParOf" srcId="{CD2BDC72-39D5-4698-95FF-0119BC7D3B16}" destId="{08B13007-1C4F-4A22-B103-38B6D86ABDBC}" srcOrd="5" destOrd="0" presId="urn:microsoft.com/office/officeart/2008/layout/AscendingPictureAccentProcess"/>
    <dgm:cxn modelId="{186C4FEE-CCB4-483F-8412-AB7439C97593}" type="presParOf" srcId="{CD2BDC72-39D5-4698-95FF-0119BC7D3B16}" destId="{C0AF1271-1C95-400A-B726-01C33F8F439F}" srcOrd="6" destOrd="0" presId="urn:microsoft.com/office/officeart/2008/layout/AscendingPictureAccentProcess"/>
    <dgm:cxn modelId="{51640D1D-7234-4256-A798-85EBAD820BE4}" type="presParOf" srcId="{CD2BDC72-39D5-4698-95FF-0119BC7D3B16}" destId="{EDBC61B6-B44D-4E5C-B11E-2BF2D08D566E}" srcOrd="7" destOrd="0" presId="urn:microsoft.com/office/officeart/2008/layout/AscendingPictureAccentProcess"/>
    <dgm:cxn modelId="{2E200A88-78DC-4190-A816-1C3357063618}" type="presParOf" srcId="{CD2BDC72-39D5-4698-95FF-0119BC7D3B16}" destId="{82D2ED7A-A6B6-4CC4-808A-CA9E5B33ED2A}" srcOrd="8" destOrd="0" presId="urn:microsoft.com/office/officeart/2008/layout/AscendingPictureAccentProcess"/>
    <dgm:cxn modelId="{900C6FCB-067E-4148-A92F-3A2A6571DDD5}" type="presParOf" srcId="{CD2BDC72-39D5-4698-95FF-0119BC7D3B16}" destId="{AC790462-44FB-4790-8A69-B39AF7B8BF72}" srcOrd="9" destOrd="0" presId="urn:microsoft.com/office/officeart/2008/layout/AscendingPictureAccentProcess"/>
    <dgm:cxn modelId="{3D4BC473-64A1-4DB3-B8E9-E94DA2BD08E4}" type="presParOf" srcId="{CD2BDC72-39D5-4698-95FF-0119BC7D3B16}" destId="{A4B6C36D-9494-456F-BD84-FAD5E118DD25}" srcOrd="10" destOrd="0" presId="urn:microsoft.com/office/officeart/2008/layout/AscendingPictureAccentProcess"/>
    <dgm:cxn modelId="{713901C1-4B8D-4572-9EEB-B56417C813F7}" type="presParOf" srcId="{CD2BDC72-39D5-4698-95FF-0119BC7D3B16}" destId="{97CEF68E-B3B4-42BF-83D4-23670ECA623F}" srcOrd="11" destOrd="0" presId="urn:microsoft.com/office/officeart/2008/layout/AscendingPictureAccentProcess"/>
    <dgm:cxn modelId="{335D5B4C-B3D8-4121-B761-88C111D8329F}" type="presParOf" srcId="{97CEF68E-B3B4-42BF-83D4-23670ECA623F}" destId="{7F03EB43-D4F1-4B39-9A91-0FBF6ECB25F8}" srcOrd="0" destOrd="0" presId="urn:microsoft.com/office/officeart/2008/layout/AscendingPictureAccentProcess"/>
    <dgm:cxn modelId="{6DAE0B78-A22A-4A41-8C2F-59AFD3D7F76A}" type="presParOf" srcId="{CD2BDC72-39D5-4698-95FF-0119BC7D3B16}" destId="{249CDFAD-9742-4BE2-8064-CC4B6EA7F9A8}" srcOrd="12" destOrd="0" presId="urn:microsoft.com/office/officeart/2008/layout/AscendingPictureAccentProcess"/>
    <dgm:cxn modelId="{DE198301-C21C-4AAF-B06D-8A06399C7C03}" type="presParOf" srcId="{CD2BDC72-39D5-4698-95FF-0119BC7D3B16}" destId="{2AA6681F-6DDF-4F43-A3AC-78789A47F262}" srcOrd="13" destOrd="0" presId="urn:microsoft.com/office/officeart/2008/layout/AscendingPictureAccentProcess"/>
    <dgm:cxn modelId="{BEDB501B-6C9B-46A0-9354-1936DCF8AB22}" type="presParOf" srcId="{2AA6681F-6DDF-4F43-A3AC-78789A47F262}" destId="{03C92D3C-FE8A-4390-8C7E-FB69F2E74330}"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ECE492-965F-4A01-8D2F-B0AABE139ECF}"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MX"/>
        </a:p>
      </dgm:t>
    </dgm:pt>
    <dgm:pt modelId="{302BFC4A-35EA-4758-831B-02A5B5FF9EBF}">
      <dgm:prSet phldrT="[Texto]"/>
      <dgm:spPr/>
      <dgm:t>
        <a:bodyPr/>
        <a:lstStyle/>
        <a:p>
          <a:r>
            <a:rPr lang="es-MX" dirty="0" smtClean="0"/>
            <a:t>1917-1930</a:t>
          </a:r>
          <a:endParaRPr lang="es-MX" dirty="0"/>
        </a:p>
      </dgm:t>
    </dgm:pt>
    <dgm:pt modelId="{AB9F8A0D-BBBC-45A8-A943-BC02E041F579}" type="parTrans" cxnId="{CFD2D00E-5B24-4E45-8817-8054F2B8D412}">
      <dgm:prSet/>
      <dgm:spPr/>
      <dgm:t>
        <a:bodyPr/>
        <a:lstStyle/>
        <a:p>
          <a:endParaRPr lang="es-MX"/>
        </a:p>
      </dgm:t>
    </dgm:pt>
    <dgm:pt modelId="{43C6108D-130A-43D3-B602-CC2255C79085}" type="sibTrans" cxnId="{CFD2D00E-5B24-4E45-8817-8054F2B8D412}">
      <dgm:prSet/>
      <dgm:spPr/>
      <dgm:t>
        <a:bodyPr/>
        <a:lstStyle/>
        <a:p>
          <a:endParaRPr lang="es-MX"/>
        </a:p>
      </dgm:t>
    </dgm:pt>
    <dgm:pt modelId="{0156588B-291E-4E2B-9135-51E5A99E297F}">
      <dgm:prSet phldrT="[Texto]"/>
      <dgm:spPr/>
      <dgm:t>
        <a:bodyPr/>
        <a:lstStyle/>
        <a:p>
          <a:r>
            <a:rPr lang="es-MX" dirty="0" smtClean="0"/>
            <a:t>CONFLICTOS  POLÍTICOS SOCIALES INTERNOS </a:t>
          </a:r>
          <a:endParaRPr lang="es-MX" dirty="0"/>
        </a:p>
      </dgm:t>
    </dgm:pt>
    <dgm:pt modelId="{C4BE85C5-A50C-4D76-9E9D-366228C841AC}" type="parTrans" cxnId="{8C1849C8-038D-4304-8558-1208B244F9DE}">
      <dgm:prSet/>
      <dgm:spPr/>
      <dgm:t>
        <a:bodyPr/>
        <a:lstStyle/>
        <a:p>
          <a:endParaRPr lang="es-MX"/>
        </a:p>
      </dgm:t>
    </dgm:pt>
    <dgm:pt modelId="{28E99FC5-BFC6-491D-B505-239E20D21C8D}" type="sibTrans" cxnId="{8C1849C8-038D-4304-8558-1208B244F9DE}">
      <dgm:prSet/>
      <dgm:spPr/>
      <dgm:t>
        <a:bodyPr/>
        <a:lstStyle/>
        <a:p>
          <a:endParaRPr lang="es-MX"/>
        </a:p>
      </dgm:t>
    </dgm:pt>
    <dgm:pt modelId="{0DBCD4D6-0729-412D-9B15-2DE7279119F5}">
      <dgm:prSet phldrT="[Texto]"/>
      <dgm:spPr/>
      <dgm:t>
        <a:bodyPr/>
        <a:lstStyle/>
        <a:p>
          <a:r>
            <a:rPr lang="es-MX" dirty="0" smtClean="0"/>
            <a:t>1930-1934</a:t>
          </a:r>
          <a:endParaRPr lang="es-MX" dirty="0"/>
        </a:p>
      </dgm:t>
    </dgm:pt>
    <dgm:pt modelId="{B2BA3506-B59F-4881-801E-94FEC55F85D3}" type="parTrans" cxnId="{F9941F1F-2048-4B54-AA3B-C911AA39E0C5}">
      <dgm:prSet/>
      <dgm:spPr/>
      <dgm:t>
        <a:bodyPr/>
        <a:lstStyle/>
        <a:p>
          <a:endParaRPr lang="es-MX"/>
        </a:p>
      </dgm:t>
    </dgm:pt>
    <dgm:pt modelId="{8AB046C5-B495-4D84-A5FD-175E198F75B5}" type="sibTrans" cxnId="{F9941F1F-2048-4B54-AA3B-C911AA39E0C5}">
      <dgm:prSet/>
      <dgm:spPr/>
      <dgm:t>
        <a:bodyPr/>
        <a:lstStyle/>
        <a:p>
          <a:endParaRPr lang="es-MX"/>
        </a:p>
      </dgm:t>
    </dgm:pt>
    <dgm:pt modelId="{5D7310A5-A3A6-4932-B49E-621C4F208591}">
      <dgm:prSet phldrT="[Texto]" custT="1"/>
      <dgm:spPr/>
      <dgm:t>
        <a:bodyPr/>
        <a:lstStyle/>
        <a:p>
          <a:r>
            <a:rPr lang="es-MX" sz="1600" dirty="0" smtClean="0"/>
            <a:t>La Gran Depresión  afectó áreas productivas  de la inversión extranjera, resultó favorable para los productos elaborados en México para satisfacer la demanda nacional.</a:t>
          </a:r>
        </a:p>
      </dgm:t>
    </dgm:pt>
    <dgm:pt modelId="{07C46F83-FED9-4D8C-B9DD-81CF07CD307F}" type="parTrans" cxnId="{CEAEC76B-9BE7-472B-B9ED-A88F2D546383}">
      <dgm:prSet/>
      <dgm:spPr/>
      <dgm:t>
        <a:bodyPr/>
        <a:lstStyle/>
        <a:p>
          <a:endParaRPr lang="es-MX"/>
        </a:p>
      </dgm:t>
    </dgm:pt>
    <dgm:pt modelId="{FEE37A9E-3E8D-4C7A-8438-61E0DDEAC718}" type="sibTrans" cxnId="{CEAEC76B-9BE7-472B-B9ED-A88F2D546383}">
      <dgm:prSet/>
      <dgm:spPr/>
      <dgm:t>
        <a:bodyPr/>
        <a:lstStyle/>
        <a:p>
          <a:endParaRPr lang="es-MX"/>
        </a:p>
      </dgm:t>
    </dgm:pt>
    <dgm:pt modelId="{556DB588-3494-4608-936A-297486656A41}" type="pres">
      <dgm:prSet presAssocID="{89ECE492-965F-4A01-8D2F-B0AABE139ECF}" presName="Name0" presStyleCnt="0">
        <dgm:presLayoutVars>
          <dgm:chMax/>
          <dgm:chPref/>
          <dgm:dir/>
        </dgm:presLayoutVars>
      </dgm:prSet>
      <dgm:spPr/>
      <dgm:t>
        <a:bodyPr/>
        <a:lstStyle/>
        <a:p>
          <a:endParaRPr lang="es-MX"/>
        </a:p>
      </dgm:t>
    </dgm:pt>
    <dgm:pt modelId="{F40AD5AD-ED4A-418B-8F70-FB63C2779A15}" type="pres">
      <dgm:prSet presAssocID="{302BFC4A-35EA-4758-831B-02A5B5FF9EBF}" presName="composite" presStyleCnt="0">
        <dgm:presLayoutVars>
          <dgm:chMax val="1"/>
          <dgm:chPref val="1"/>
        </dgm:presLayoutVars>
      </dgm:prSet>
      <dgm:spPr/>
    </dgm:pt>
    <dgm:pt modelId="{8F8700DF-6803-4758-936B-904FC7D04B6C}" type="pres">
      <dgm:prSet presAssocID="{302BFC4A-35EA-4758-831B-02A5B5FF9EBF}" presName="Accent" presStyleLbl="trAlignAcc1" presStyleIdx="0" presStyleCnt="2">
        <dgm:presLayoutVars>
          <dgm:chMax val="0"/>
          <dgm:chPref val="0"/>
        </dgm:presLayoutVars>
      </dgm:prSet>
      <dgm:spPr/>
    </dgm:pt>
    <dgm:pt modelId="{F76B25E0-ED5D-4B23-8C28-B3E01F0F6A33}" type="pres">
      <dgm:prSet presAssocID="{302BFC4A-35EA-4758-831B-02A5B5FF9EBF}" presName="Image" presStyleLbl="alignImgPlace1" presStyleIdx="0" presStyleCnt="2">
        <dgm:presLayoutVars>
          <dgm:chMax val="0"/>
          <dgm:chPref val="0"/>
        </dgm:presLayoutVars>
      </dgm:prSet>
      <dgm:spPr>
        <a:blipFill rotWithShape="1">
          <a:blip xmlns:r="http://schemas.openxmlformats.org/officeDocument/2006/relationships" r:embed="rId1"/>
          <a:stretch>
            <a:fillRect/>
          </a:stretch>
        </a:blipFill>
      </dgm:spPr>
    </dgm:pt>
    <dgm:pt modelId="{334D1606-B30A-4F7F-B041-4918987051D1}" type="pres">
      <dgm:prSet presAssocID="{302BFC4A-35EA-4758-831B-02A5B5FF9EBF}" presName="ChildComposite" presStyleCnt="0"/>
      <dgm:spPr/>
    </dgm:pt>
    <dgm:pt modelId="{D5C8E30D-6D71-4F07-A34E-85F731D90A82}" type="pres">
      <dgm:prSet presAssocID="{302BFC4A-35EA-4758-831B-02A5B5FF9EBF}" presName="Child" presStyleLbl="node1" presStyleIdx="0" presStyleCnt="2">
        <dgm:presLayoutVars>
          <dgm:chMax val="0"/>
          <dgm:chPref val="0"/>
          <dgm:bulletEnabled val="1"/>
        </dgm:presLayoutVars>
      </dgm:prSet>
      <dgm:spPr/>
      <dgm:t>
        <a:bodyPr/>
        <a:lstStyle/>
        <a:p>
          <a:endParaRPr lang="es-MX"/>
        </a:p>
      </dgm:t>
    </dgm:pt>
    <dgm:pt modelId="{A79F0C5F-70D2-439A-A5F4-9F7A5CC03210}" type="pres">
      <dgm:prSet presAssocID="{302BFC4A-35EA-4758-831B-02A5B5FF9EBF}" presName="Parent" presStyleLbl="revTx" presStyleIdx="0" presStyleCnt="2">
        <dgm:presLayoutVars>
          <dgm:chMax val="1"/>
          <dgm:chPref val="0"/>
          <dgm:bulletEnabled val="1"/>
        </dgm:presLayoutVars>
      </dgm:prSet>
      <dgm:spPr/>
      <dgm:t>
        <a:bodyPr/>
        <a:lstStyle/>
        <a:p>
          <a:endParaRPr lang="es-MX"/>
        </a:p>
      </dgm:t>
    </dgm:pt>
    <dgm:pt modelId="{0849BA54-5888-4F9C-8AFB-48B78E8E026B}" type="pres">
      <dgm:prSet presAssocID="{43C6108D-130A-43D3-B602-CC2255C79085}" presName="sibTrans" presStyleCnt="0"/>
      <dgm:spPr/>
    </dgm:pt>
    <dgm:pt modelId="{5AF1DBF6-5EA7-443A-B961-287B9D5D1A96}" type="pres">
      <dgm:prSet presAssocID="{0DBCD4D6-0729-412D-9B15-2DE7279119F5}" presName="composite" presStyleCnt="0">
        <dgm:presLayoutVars>
          <dgm:chMax val="1"/>
          <dgm:chPref val="1"/>
        </dgm:presLayoutVars>
      </dgm:prSet>
      <dgm:spPr/>
    </dgm:pt>
    <dgm:pt modelId="{E05CA97B-0461-4DCC-8A07-F4E558E67470}" type="pres">
      <dgm:prSet presAssocID="{0DBCD4D6-0729-412D-9B15-2DE7279119F5}" presName="Accent" presStyleLbl="trAlignAcc1" presStyleIdx="1" presStyleCnt="2">
        <dgm:presLayoutVars>
          <dgm:chMax val="0"/>
          <dgm:chPref val="0"/>
        </dgm:presLayoutVars>
      </dgm:prSet>
      <dgm:spPr/>
    </dgm:pt>
    <dgm:pt modelId="{0D6A73A1-C2B6-483B-9A0E-D511BCFD7190}" type="pres">
      <dgm:prSet presAssocID="{0DBCD4D6-0729-412D-9B15-2DE7279119F5}"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pt>
    <dgm:pt modelId="{D9DA9205-EF11-45F0-BD05-4514973C8EED}" type="pres">
      <dgm:prSet presAssocID="{0DBCD4D6-0729-412D-9B15-2DE7279119F5}" presName="ChildComposite" presStyleCnt="0"/>
      <dgm:spPr/>
    </dgm:pt>
    <dgm:pt modelId="{E003CE7E-3241-4033-9BB2-FB5C082681C3}" type="pres">
      <dgm:prSet presAssocID="{0DBCD4D6-0729-412D-9B15-2DE7279119F5}" presName="Child" presStyleLbl="node1" presStyleIdx="1" presStyleCnt="2" custScaleY="140178">
        <dgm:presLayoutVars>
          <dgm:chMax val="0"/>
          <dgm:chPref val="0"/>
          <dgm:bulletEnabled val="1"/>
        </dgm:presLayoutVars>
      </dgm:prSet>
      <dgm:spPr/>
      <dgm:t>
        <a:bodyPr/>
        <a:lstStyle/>
        <a:p>
          <a:endParaRPr lang="es-MX"/>
        </a:p>
      </dgm:t>
    </dgm:pt>
    <dgm:pt modelId="{2F37944B-36A4-474F-B932-863B47551841}" type="pres">
      <dgm:prSet presAssocID="{0DBCD4D6-0729-412D-9B15-2DE7279119F5}" presName="Parent" presStyleLbl="revTx" presStyleIdx="1" presStyleCnt="2">
        <dgm:presLayoutVars>
          <dgm:chMax val="1"/>
          <dgm:chPref val="0"/>
          <dgm:bulletEnabled val="1"/>
        </dgm:presLayoutVars>
      </dgm:prSet>
      <dgm:spPr/>
      <dgm:t>
        <a:bodyPr/>
        <a:lstStyle/>
        <a:p>
          <a:endParaRPr lang="es-MX"/>
        </a:p>
      </dgm:t>
    </dgm:pt>
  </dgm:ptLst>
  <dgm:cxnLst>
    <dgm:cxn modelId="{CEAEC76B-9BE7-472B-B9ED-A88F2D546383}" srcId="{0DBCD4D6-0729-412D-9B15-2DE7279119F5}" destId="{5D7310A5-A3A6-4932-B49E-621C4F208591}" srcOrd="0" destOrd="0" parTransId="{07C46F83-FED9-4D8C-B9DD-81CF07CD307F}" sibTransId="{FEE37A9E-3E8D-4C7A-8438-61E0DDEAC718}"/>
    <dgm:cxn modelId="{8C1849C8-038D-4304-8558-1208B244F9DE}" srcId="{302BFC4A-35EA-4758-831B-02A5B5FF9EBF}" destId="{0156588B-291E-4E2B-9135-51E5A99E297F}" srcOrd="0" destOrd="0" parTransId="{C4BE85C5-A50C-4D76-9E9D-366228C841AC}" sibTransId="{28E99FC5-BFC6-491D-B505-239E20D21C8D}"/>
    <dgm:cxn modelId="{7CE55840-CA7F-466D-A821-43AB18B776B7}" type="presOf" srcId="{0156588B-291E-4E2B-9135-51E5A99E297F}" destId="{D5C8E30D-6D71-4F07-A34E-85F731D90A82}" srcOrd="0" destOrd="0" presId="urn:microsoft.com/office/officeart/2008/layout/CaptionedPictures"/>
    <dgm:cxn modelId="{CFD2D00E-5B24-4E45-8817-8054F2B8D412}" srcId="{89ECE492-965F-4A01-8D2F-B0AABE139ECF}" destId="{302BFC4A-35EA-4758-831B-02A5B5FF9EBF}" srcOrd="0" destOrd="0" parTransId="{AB9F8A0D-BBBC-45A8-A943-BC02E041F579}" sibTransId="{43C6108D-130A-43D3-B602-CC2255C79085}"/>
    <dgm:cxn modelId="{F9941F1F-2048-4B54-AA3B-C911AA39E0C5}" srcId="{89ECE492-965F-4A01-8D2F-B0AABE139ECF}" destId="{0DBCD4D6-0729-412D-9B15-2DE7279119F5}" srcOrd="1" destOrd="0" parTransId="{B2BA3506-B59F-4881-801E-94FEC55F85D3}" sibTransId="{8AB046C5-B495-4D84-A5FD-175E198F75B5}"/>
    <dgm:cxn modelId="{6BD59DDC-F449-47E1-B076-5A77D208CDE7}" type="presOf" srcId="{302BFC4A-35EA-4758-831B-02A5B5FF9EBF}" destId="{A79F0C5F-70D2-439A-A5F4-9F7A5CC03210}" srcOrd="0" destOrd="0" presId="urn:microsoft.com/office/officeart/2008/layout/CaptionedPictures"/>
    <dgm:cxn modelId="{42A93FE1-3F52-4963-BA77-2113F6A4DD41}" type="presOf" srcId="{5D7310A5-A3A6-4932-B49E-621C4F208591}" destId="{E003CE7E-3241-4033-9BB2-FB5C082681C3}" srcOrd="0" destOrd="0" presId="urn:microsoft.com/office/officeart/2008/layout/CaptionedPictures"/>
    <dgm:cxn modelId="{4BCF73FE-2AA0-4FA1-9EC7-B5D194700795}" type="presOf" srcId="{89ECE492-965F-4A01-8D2F-B0AABE139ECF}" destId="{556DB588-3494-4608-936A-297486656A41}" srcOrd="0" destOrd="0" presId="urn:microsoft.com/office/officeart/2008/layout/CaptionedPictures"/>
    <dgm:cxn modelId="{17E1647F-51FA-4E8E-AC6A-116EAC6164DC}" type="presOf" srcId="{0DBCD4D6-0729-412D-9B15-2DE7279119F5}" destId="{2F37944B-36A4-474F-B932-863B47551841}" srcOrd="0" destOrd="0" presId="urn:microsoft.com/office/officeart/2008/layout/CaptionedPictures"/>
    <dgm:cxn modelId="{0CF09794-AE10-405E-987F-1C779952188F}" type="presParOf" srcId="{556DB588-3494-4608-936A-297486656A41}" destId="{F40AD5AD-ED4A-418B-8F70-FB63C2779A15}" srcOrd="0" destOrd="0" presId="urn:microsoft.com/office/officeart/2008/layout/CaptionedPictures"/>
    <dgm:cxn modelId="{D72E7045-86C8-47BE-970F-75DF923BB69A}" type="presParOf" srcId="{F40AD5AD-ED4A-418B-8F70-FB63C2779A15}" destId="{8F8700DF-6803-4758-936B-904FC7D04B6C}" srcOrd="0" destOrd="0" presId="urn:microsoft.com/office/officeart/2008/layout/CaptionedPictures"/>
    <dgm:cxn modelId="{0C6D1278-AACA-4421-844B-26D9B62EAF6D}" type="presParOf" srcId="{F40AD5AD-ED4A-418B-8F70-FB63C2779A15}" destId="{F76B25E0-ED5D-4B23-8C28-B3E01F0F6A33}" srcOrd="1" destOrd="0" presId="urn:microsoft.com/office/officeart/2008/layout/CaptionedPictures"/>
    <dgm:cxn modelId="{2BAB23C0-3FF3-4D2C-8B0D-E45E359D30FF}" type="presParOf" srcId="{F40AD5AD-ED4A-418B-8F70-FB63C2779A15}" destId="{334D1606-B30A-4F7F-B041-4918987051D1}" srcOrd="2" destOrd="0" presId="urn:microsoft.com/office/officeart/2008/layout/CaptionedPictures"/>
    <dgm:cxn modelId="{E8D7263E-B36A-48E5-8025-9194CB189CD9}" type="presParOf" srcId="{334D1606-B30A-4F7F-B041-4918987051D1}" destId="{D5C8E30D-6D71-4F07-A34E-85F731D90A82}" srcOrd="0" destOrd="0" presId="urn:microsoft.com/office/officeart/2008/layout/CaptionedPictures"/>
    <dgm:cxn modelId="{1E8A3F87-B935-4BAB-BA40-6D31E790AC61}" type="presParOf" srcId="{334D1606-B30A-4F7F-B041-4918987051D1}" destId="{A79F0C5F-70D2-439A-A5F4-9F7A5CC03210}" srcOrd="1" destOrd="0" presId="urn:microsoft.com/office/officeart/2008/layout/CaptionedPictures"/>
    <dgm:cxn modelId="{5F54B047-62CB-43B5-83B6-5872A4A9DA6F}" type="presParOf" srcId="{556DB588-3494-4608-936A-297486656A41}" destId="{0849BA54-5888-4F9C-8AFB-48B78E8E026B}" srcOrd="1" destOrd="0" presId="urn:microsoft.com/office/officeart/2008/layout/CaptionedPictures"/>
    <dgm:cxn modelId="{8AAC3718-5D26-4FBD-B3F7-6963EA05182E}" type="presParOf" srcId="{556DB588-3494-4608-936A-297486656A41}" destId="{5AF1DBF6-5EA7-443A-B961-287B9D5D1A96}" srcOrd="2" destOrd="0" presId="urn:microsoft.com/office/officeart/2008/layout/CaptionedPictures"/>
    <dgm:cxn modelId="{3C9BCB08-33B1-4874-B71F-F751BDFE090E}" type="presParOf" srcId="{5AF1DBF6-5EA7-443A-B961-287B9D5D1A96}" destId="{E05CA97B-0461-4DCC-8A07-F4E558E67470}" srcOrd="0" destOrd="0" presId="urn:microsoft.com/office/officeart/2008/layout/CaptionedPictures"/>
    <dgm:cxn modelId="{92B483DC-7649-46C7-9230-5B088D75DFFA}" type="presParOf" srcId="{5AF1DBF6-5EA7-443A-B961-287B9D5D1A96}" destId="{0D6A73A1-C2B6-483B-9A0E-D511BCFD7190}" srcOrd="1" destOrd="0" presId="urn:microsoft.com/office/officeart/2008/layout/CaptionedPictures"/>
    <dgm:cxn modelId="{14F6D57B-8DED-45F3-86F8-0BBE92BD8769}" type="presParOf" srcId="{5AF1DBF6-5EA7-443A-B961-287B9D5D1A96}" destId="{D9DA9205-EF11-45F0-BD05-4514973C8EED}" srcOrd="2" destOrd="0" presId="urn:microsoft.com/office/officeart/2008/layout/CaptionedPictures"/>
    <dgm:cxn modelId="{9F18FD8C-8756-4A0A-924A-E0BB2283041B}" type="presParOf" srcId="{D9DA9205-EF11-45F0-BD05-4514973C8EED}" destId="{E003CE7E-3241-4033-9BB2-FB5C082681C3}" srcOrd="0" destOrd="0" presId="urn:microsoft.com/office/officeart/2008/layout/CaptionedPictures"/>
    <dgm:cxn modelId="{6EF9275C-7100-4F79-BBA0-76895CA93819}" type="presParOf" srcId="{D9DA9205-EF11-45F0-BD05-4514973C8EED}" destId="{2F37944B-36A4-474F-B932-863B47551841}"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D3FFCD-8432-4705-A6B2-2D8FAD123D84}" type="doc">
      <dgm:prSet loTypeId="urn:microsoft.com/office/officeart/2008/layout/CaptionedPictures" loCatId="picture" qsTypeId="urn:microsoft.com/office/officeart/2005/8/quickstyle/simple1" qsCatId="simple" csTypeId="urn:microsoft.com/office/officeart/2005/8/colors/accent1_2" csCatId="accent1" phldr="1"/>
      <dgm:spPr/>
      <dgm:t>
        <a:bodyPr/>
        <a:lstStyle/>
        <a:p>
          <a:endParaRPr lang="es-MX"/>
        </a:p>
      </dgm:t>
    </dgm:pt>
    <dgm:pt modelId="{BC8A8ABA-16B2-4625-B7EA-697BA9125590}">
      <dgm:prSet phldrT="[Texto]"/>
      <dgm:spPr/>
      <dgm:t>
        <a:bodyPr/>
        <a:lstStyle/>
        <a:p>
          <a:r>
            <a:rPr lang="es-MX" dirty="0" smtClean="0"/>
            <a:t>NACIONALIZACIÓN (Ferrocarrilera, petrolera y agraria)</a:t>
          </a:r>
          <a:endParaRPr lang="es-MX" dirty="0"/>
        </a:p>
      </dgm:t>
    </dgm:pt>
    <dgm:pt modelId="{4D154821-F485-4258-AEC0-801AE9B59965}" type="parTrans" cxnId="{6F44BB21-2088-4557-9A52-96853644FA09}">
      <dgm:prSet/>
      <dgm:spPr/>
      <dgm:t>
        <a:bodyPr/>
        <a:lstStyle/>
        <a:p>
          <a:endParaRPr lang="es-MX"/>
        </a:p>
      </dgm:t>
    </dgm:pt>
    <dgm:pt modelId="{D1A6D6CC-76E4-4C0F-B550-ACF7A228E4D6}" type="sibTrans" cxnId="{6F44BB21-2088-4557-9A52-96853644FA09}">
      <dgm:prSet/>
      <dgm:spPr/>
      <dgm:t>
        <a:bodyPr/>
        <a:lstStyle/>
        <a:p>
          <a:endParaRPr lang="es-MX"/>
        </a:p>
      </dgm:t>
    </dgm:pt>
    <dgm:pt modelId="{B352D365-B037-4EC5-A418-A7893D4B1A79}">
      <dgm:prSet phldrT="[Texto]"/>
      <dgm:spPr/>
      <dgm:t>
        <a:bodyPr/>
        <a:lstStyle/>
        <a:p>
          <a:r>
            <a:rPr lang="es-MX" dirty="0" smtClean="0"/>
            <a:t>RESPALDADA POR LA CONSTITUCIÓN DE 1917.</a:t>
          </a:r>
          <a:endParaRPr lang="es-MX" dirty="0"/>
        </a:p>
      </dgm:t>
    </dgm:pt>
    <dgm:pt modelId="{4556CD99-5B00-4AF5-B413-BCA1FE2F5C5F}" type="parTrans" cxnId="{AC05201B-96D2-4601-A4EF-64B333EF2A89}">
      <dgm:prSet/>
      <dgm:spPr/>
      <dgm:t>
        <a:bodyPr/>
        <a:lstStyle/>
        <a:p>
          <a:endParaRPr lang="es-MX"/>
        </a:p>
      </dgm:t>
    </dgm:pt>
    <dgm:pt modelId="{B8FA00B1-CFE3-448E-A079-DA67B0307810}" type="sibTrans" cxnId="{AC05201B-96D2-4601-A4EF-64B333EF2A89}">
      <dgm:prSet/>
      <dgm:spPr/>
      <dgm:t>
        <a:bodyPr/>
        <a:lstStyle/>
        <a:p>
          <a:endParaRPr lang="es-MX"/>
        </a:p>
      </dgm:t>
    </dgm:pt>
    <dgm:pt modelId="{6AA508CE-46A8-4587-B0F0-D64AC1B8A883}">
      <dgm:prSet phldrT="[Texto]"/>
      <dgm:spPr/>
      <dgm:t>
        <a:bodyPr/>
        <a:lstStyle/>
        <a:p>
          <a:r>
            <a:rPr lang="es-MX" dirty="0" smtClean="0"/>
            <a:t>ECONOMIA KEYNESIANAY ECONOMIA MIXTA</a:t>
          </a:r>
          <a:endParaRPr lang="es-MX" dirty="0"/>
        </a:p>
      </dgm:t>
    </dgm:pt>
    <dgm:pt modelId="{00516232-D564-47E8-B6DB-953D36D6C03F}" type="parTrans" cxnId="{28843AF7-D8DC-4FE4-82F9-F0F42A50090D}">
      <dgm:prSet/>
      <dgm:spPr/>
      <dgm:t>
        <a:bodyPr/>
        <a:lstStyle/>
        <a:p>
          <a:endParaRPr lang="es-MX"/>
        </a:p>
      </dgm:t>
    </dgm:pt>
    <dgm:pt modelId="{8CB603C8-D5A6-4D77-9CED-F2F07159389D}" type="sibTrans" cxnId="{28843AF7-D8DC-4FE4-82F9-F0F42A50090D}">
      <dgm:prSet/>
      <dgm:spPr/>
      <dgm:t>
        <a:bodyPr/>
        <a:lstStyle/>
        <a:p>
          <a:endParaRPr lang="es-MX"/>
        </a:p>
      </dgm:t>
    </dgm:pt>
    <dgm:pt modelId="{909DEBF7-37E7-4D0D-B5C8-74C80470B8B8}">
      <dgm:prSet phldrT="[Texto]"/>
      <dgm:spPr/>
      <dgm:t>
        <a:bodyPr/>
        <a:lstStyle/>
        <a:p>
          <a:r>
            <a:rPr lang="es-MX" dirty="0" smtClean="0"/>
            <a:t>ACCIONES ECONOMIAS, POLITICAS Y SOCIALES, BASE  PARA EL INICIO DEL MODELO DE CRECIMIENTO MEXICANO.</a:t>
          </a:r>
          <a:endParaRPr lang="es-MX" dirty="0"/>
        </a:p>
      </dgm:t>
    </dgm:pt>
    <dgm:pt modelId="{42B23915-6F5E-4F57-A9D4-BEA5A4CCFD13}" type="parTrans" cxnId="{CFD8100F-BFFE-4C4E-BAC9-BAB61BED7341}">
      <dgm:prSet/>
      <dgm:spPr/>
      <dgm:t>
        <a:bodyPr/>
        <a:lstStyle/>
        <a:p>
          <a:endParaRPr lang="es-MX"/>
        </a:p>
      </dgm:t>
    </dgm:pt>
    <dgm:pt modelId="{9401BA6F-6079-4CFC-9F5B-D24D8F1F88FA}" type="sibTrans" cxnId="{CFD8100F-BFFE-4C4E-BAC9-BAB61BED7341}">
      <dgm:prSet/>
      <dgm:spPr/>
      <dgm:t>
        <a:bodyPr/>
        <a:lstStyle/>
        <a:p>
          <a:endParaRPr lang="es-MX"/>
        </a:p>
      </dgm:t>
    </dgm:pt>
    <dgm:pt modelId="{31916B7A-7D74-4E23-8DD3-1A0BB66C9BF0}" type="pres">
      <dgm:prSet presAssocID="{5FD3FFCD-8432-4705-A6B2-2D8FAD123D84}" presName="Name0" presStyleCnt="0">
        <dgm:presLayoutVars>
          <dgm:chMax/>
          <dgm:chPref/>
          <dgm:dir/>
        </dgm:presLayoutVars>
      </dgm:prSet>
      <dgm:spPr/>
      <dgm:t>
        <a:bodyPr/>
        <a:lstStyle/>
        <a:p>
          <a:endParaRPr lang="es-MX"/>
        </a:p>
      </dgm:t>
    </dgm:pt>
    <dgm:pt modelId="{EC7D5A2A-3D88-44A2-9579-842B73957075}" type="pres">
      <dgm:prSet presAssocID="{BC8A8ABA-16B2-4625-B7EA-697BA9125590}" presName="composite" presStyleCnt="0">
        <dgm:presLayoutVars>
          <dgm:chMax val="1"/>
          <dgm:chPref val="1"/>
        </dgm:presLayoutVars>
      </dgm:prSet>
      <dgm:spPr/>
    </dgm:pt>
    <dgm:pt modelId="{DA9136A5-0C6A-48D5-8C31-00B6D75F4162}" type="pres">
      <dgm:prSet presAssocID="{BC8A8ABA-16B2-4625-B7EA-697BA9125590}" presName="Accent" presStyleLbl="trAlignAcc1" presStyleIdx="0" presStyleCnt="2">
        <dgm:presLayoutVars>
          <dgm:chMax val="0"/>
          <dgm:chPref val="0"/>
        </dgm:presLayoutVars>
      </dgm:prSet>
      <dgm:spPr/>
    </dgm:pt>
    <dgm:pt modelId="{610CD032-86C9-40AC-83C8-945F6C24F4A6}" type="pres">
      <dgm:prSet presAssocID="{BC8A8ABA-16B2-4625-B7EA-697BA9125590}" presName="Image" presStyleLbl="alignImgPlace1" presStyleIdx="0" presStyleCnt="2">
        <dgm:presLayoutVars>
          <dgm:chMax val="0"/>
          <dgm:chPref val="0"/>
        </dgm:presLayoutVars>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96872E8A-B1C0-4549-BC8C-1C333FECE0CB}" type="pres">
      <dgm:prSet presAssocID="{BC8A8ABA-16B2-4625-B7EA-697BA9125590}" presName="ChildComposite" presStyleCnt="0"/>
      <dgm:spPr/>
    </dgm:pt>
    <dgm:pt modelId="{B3FAF015-96B8-4DE3-9733-A1104848C0FB}" type="pres">
      <dgm:prSet presAssocID="{BC8A8ABA-16B2-4625-B7EA-697BA9125590}" presName="Child" presStyleLbl="node1" presStyleIdx="0" presStyleCnt="2" custScaleY="138320">
        <dgm:presLayoutVars>
          <dgm:chMax val="0"/>
          <dgm:chPref val="0"/>
          <dgm:bulletEnabled val="1"/>
        </dgm:presLayoutVars>
      </dgm:prSet>
      <dgm:spPr/>
      <dgm:t>
        <a:bodyPr/>
        <a:lstStyle/>
        <a:p>
          <a:endParaRPr lang="es-MX"/>
        </a:p>
      </dgm:t>
    </dgm:pt>
    <dgm:pt modelId="{F8AECA8A-74A5-4BB8-A46D-74B10849EBEB}" type="pres">
      <dgm:prSet presAssocID="{BC8A8ABA-16B2-4625-B7EA-697BA9125590}" presName="Parent" presStyleLbl="revTx" presStyleIdx="0" presStyleCnt="2">
        <dgm:presLayoutVars>
          <dgm:chMax val="1"/>
          <dgm:chPref val="0"/>
          <dgm:bulletEnabled val="1"/>
        </dgm:presLayoutVars>
      </dgm:prSet>
      <dgm:spPr/>
      <dgm:t>
        <a:bodyPr/>
        <a:lstStyle/>
        <a:p>
          <a:endParaRPr lang="es-MX"/>
        </a:p>
      </dgm:t>
    </dgm:pt>
    <dgm:pt modelId="{58AD5D9E-5625-47E9-A609-075A68AD0164}" type="pres">
      <dgm:prSet presAssocID="{D1A6D6CC-76E4-4C0F-B550-ACF7A228E4D6}" presName="sibTrans" presStyleCnt="0"/>
      <dgm:spPr/>
    </dgm:pt>
    <dgm:pt modelId="{16C7BA63-6762-4D57-BB3E-599A5BD83979}" type="pres">
      <dgm:prSet presAssocID="{6AA508CE-46A8-4587-B0F0-D64AC1B8A883}" presName="composite" presStyleCnt="0">
        <dgm:presLayoutVars>
          <dgm:chMax val="1"/>
          <dgm:chPref val="1"/>
        </dgm:presLayoutVars>
      </dgm:prSet>
      <dgm:spPr/>
    </dgm:pt>
    <dgm:pt modelId="{7076AC44-0A9C-4C8A-890D-A85F270425B4}" type="pres">
      <dgm:prSet presAssocID="{6AA508CE-46A8-4587-B0F0-D64AC1B8A883}" presName="Accent" presStyleLbl="trAlignAcc1" presStyleIdx="1" presStyleCnt="2">
        <dgm:presLayoutVars>
          <dgm:chMax val="0"/>
          <dgm:chPref val="0"/>
        </dgm:presLayoutVars>
      </dgm:prSet>
      <dgm:spPr/>
    </dgm:pt>
    <dgm:pt modelId="{95A818D9-59CB-4AB7-BAE7-98CA8AB13127}" type="pres">
      <dgm:prSet presAssocID="{6AA508CE-46A8-4587-B0F0-D64AC1B8A883}" presName="Image" presStyleLbl="alignImgPlace1" presStyleIdx="1" presStyleCnt="2">
        <dgm:presLayoutVars>
          <dgm:chMax val="0"/>
          <dgm:chPref val="0"/>
        </dgm:presLayoutVars>
      </dgm:prSet>
      <dgm:spPr>
        <a:blipFill rotWithShape="1">
          <a:blip xmlns:r="http://schemas.openxmlformats.org/officeDocument/2006/relationships" r:embed="rId2"/>
          <a:stretch>
            <a:fillRect/>
          </a:stretch>
        </a:blipFill>
      </dgm:spPr>
    </dgm:pt>
    <dgm:pt modelId="{9442E408-D3C0-4F1F-9683-E9DA34E867BD}" type="pres">
      <dgm:prSet presAssocID="{6AA508CE-46A8-4587-B0F0-D64AC1B8A883}" presName="ChildComposite" presStyleCnt="0"/>
      <dgm:spPr/>
    </dgm:pt>
    <dgm:pt modelId="{256C96DA-50FB-4A07-B882-E71C26DA554F}" type="pres">
      <dgm:prSet presAssocID="{6AA508CE-46A8-4587-B0F0-D64AC1B8A883}" presName="Child" presStyleLbl="node1" presStyleIdx="1" presStyleCnt="2" custScaleY="119880">
        <dgm:presLayoutVars>
          <dgm:chMax val="0"/>
          <dgm:chPref val="0"/>
          <dgm:bulletEnabled val="1"/>
        </dgm:presLayoutVars>
      </dgm:prSet>
      <dgm:spPr/>
      <dgm:t>
        <a:bodyPr/>
        <a:lstStyle/>
        <a:p>
          <a:endParaRPr lang="es-MX"/>
        </a:p>
      </dgm:t>
    </dgm:pt>
    <dgm:pt modelId="{CE41E2D9-0C6A-427A-93DF-7BCBBF89FF72}" type="pres">
      <dgm:prSet presAssocID="{6AA508CE-46A8-4587-B0F0-D64AC1B8A883}" presName="Parent" presStyleLbl="revTx" presStyleIdx="1" presStyleCnt="2">
        <dgm:presLayoutVars>
          <dgm:chMax val="1"/>
          <dgm:chPref val="0"/>
          <dgm:bulletEnabled val="1"/>
        </dgm:presLayoutVars>
      </dgm:prSet>
      <dgm:spPr/>
      <dgm:t>
        <a:bodyPr/>
        <a:lstStyle/>
        <a:p>
          <a:endParaRPr lang="es-MX"/>
        </a:p>
      </dgm:t>
    </dgm:pt>
  </dgm:ptLst>
  <dgm:cxnLst>
    <dgm:cxn modelId="{CFD8100F-BFFE-4C4E-BAC9-BAB61BED7341}" srcId="{6AA508CE-46A8-4587-B0F0-D64AC1B8A883}" destId="{909DEBF7-37E7-4D0D-B5C8-74C80470B8B8}" srcOrd="0" destOrd="0" parTransId="{42B23915-6F5E-4F57-A9D4-BEA5A4CCFD13}" sibTransId="{9401BA6F-6079-4CFC-9F5B-D24D8F1F88FA}"/>
    <dgm:cxn modelId="{C12C33EF-F492-4D48-B182-1FB36A858DDC}" type="presOf" srcId="{6AA508CE-46A8-4587-B0F0-D64AC1B8A883}" destId="{CE41E2D9-0C6A-427A-93DF-7BCBBF89FF72}" srcOrd="0" destOrd="0" presId="urn:microsoft.com/office/officeart/2008/layout/CaptionedPictures"/>
    <dgm:cxn modelId="{6AF582BE-0457-4D68-8A3A-65FA58EA1097}" type="presOf" srcId="{B352D365-B037-4EC5-A418-A7893D4B1A79}" destId="{B3FAF015-96B8-4DE3-9733-A1104848C0FB}" srcOrd="0" destOrd="0" presId="urn:microsoft.com/office/officeart/2008/layout/CaptionedPictures"/>
    <dgm:cxn modelId="{45331CD0-F3D4-4516-864A-3D41B7F86444}" type="presOf" srcId="{5FD3FFCD-8432-4705-A6B2-2D8FAD123D84}" destId="{31916B7A-7D74-4E23-8DD3-1A0BB66C9BF0}" srcOrd="0" destOrd="0" presId="urn:microsoft.com/office/officeart/2008/layout/CaptionedPictures"/>
    <dgm:cxn modelId="{AC05201B-96D2-4601-A4EF-64B333EF2A89}" srcId="{BC8A8ABA-16B2-4625-B7EA-697BA9125590}" destId="{B352D365-B037-4EC5-A418-A7893D4B1A79}" srcOrd="0" destOrd="0" parTransId="{4556CD99-5B00-4AF5-B413-BCA1FE2F5C5F}" sibTransId="{B8FA00B1-CFE3-448E-A079-DA67B0307810}"/>
    <dgm:cxn modelId="{FCFBA9AC-56AB-4065-B94F-70A6DBD71B05}" type="presOf" srcId="{BC8A8ABA-16B2-4625-B7EA-697BA9125590}" destId="{F8AECA8A-74A5-4BB8-A46D-74B10849EBEB}" srcOrd="0" destOrd="0" presId="urn:microsoft.com/office/officeart/2008/layout/CaptionedPictures"/>
    <dgm:cxn modelId="{6F44BB21-2088-4557-9A52-96853644FA09}" srcId="{5FD3FFCD-8432-4705-A6B2-2D8FAD123D84}" destId="{BC8A8ABA-16B2-4625-B7EA-697BA9125590}" srcOrd="0" destOrd="0" parTransId="{4D154821-F485-4258-AEC0-801AE9B59965}" sibTransId="{D1A6D6CC-76E4-4C0F-B550-ACF7A228E4D6}"/>
    <dgm:cxn modelId="{44768BD6-97A6-4C7A-80A8-F7AC0612FB22}" type="presOf" srcId="{909DEBF7-37E7-4D0D-B5C8-74C80470B8B8}" destId="{256C96DA-50FB-4A07-B882-E71C26DA554F}" srcOrd="0" destOrd="0" presId="urn:microsoft.com/office/officeart/2008/layout/CaptionedPictures"/>
    <dgm:cxn modelId="{28843AF7-D8DC-4FE4-82F9-F0F42A50090D}" srcId="{5FD3FFCD-8432-4705-A6B2-2D8FAD123D84}" destId="{6AA508CE-46A8-4587-B0F0-D64AC1B8A883}" srcOrd="1" destOrd="0" parTransId="{00516232-D564-47E8-B6DB-953D36D6C03F}" sibTransId="{8CB603C8-D5A6-4D77-9CED-F2F07159389D}"/>
    <dgm:cxn modelId="{5A022754-3393-462F-B477-4ECE128913B6}" type="presParOf" srcId="{31916B7A-7D74-4E23-8DD3-1A0BB66C9BF0}" destId="{EC7D5A2A-3D88-44A2-9579-842B73957075}" srcOrd="0" destOrd="0" presId="urn:microsoft.com/office/officeart/2008/layout/CaptionedPictures"/>
    <dgm:cxn modelId="{19F924FE-B99A-47B6-BB95-9A74F30203C8}" type="presParOf" srcId="{EC7D5A2A-3D88-44A2-9579-842B73957075}" destId="{DA9136A5-0C6A-48D5-8C31-00B6D75F4162}" srcOrd="0" destOrd="0" presId="urn:microsoft.com/office/officeart/2008/layout/CaptionedPictures"/>
    <dgm:cxn modelId="{007DE5A8-37EB-43AC-8854-D3894A067F0D}" type="presParOf" srcId="{EC7D5A2A-3D88-44A2-9579-842B73957075}" destId="{610CD032-86C9-40AC-83C8-945F6C24F4A6}" srcOrd="1" destOrd="0" presId="urn:microsoft.com/office/officeart/2008/layout/CaptionedPictures"/>
    <dgm:cxn modelId="{733D5551-D922-4C59-BECC-F60C787B53DE}" type="presParOf" srcId="{EC7D5A2A-3D88-44A2-9579-842B73957075}" destId="{96872E8A-B1C0-4549-BC8C-1C333FECE0CB}" srcOrd="2" destOrd="0" presId="urn:microsoft.com/office/officeart/2008/layout/CaptionedPictures"/>
    <dgm:cxn modelId="{D0BBACCE-FEA7-4965-A41B-608846429709}" type="presParOf" srcId="{96872E8A-B1C0-4549-BC8C-1C333FECE0CB}" destId="{B3FAF015-96B8-4DE3-9733-A1104848C0FB}" srcOrd="0" destOrd="0" presId="urn:microsoft.com/office/officeart/2008/layout/CaptionedPictures"/>
    <dgm:cxn modelId="{76CD142D-8606-4D5E-A406-9C4A23F4237A}" type="presParOf" srcId="{96872E8A-B1C0-4549-BC8C-1C333FECE0CB}" destId="{F8AECA8A-74A5-4BB8-A46D-74B10849EBEB}" srcOrd="1" destOrd="0" presId="urn:microsoft.com/office/officeart/2008/layout/CaptionedPictures"/>
    <dgm:cxn modelId="{0BBB7C1B-9877-4925-AA95-F36D655AC8C4}" type="presParOf" srcId="{31916B7A-7D74-4E23-8DD3-1A0BB66C9BF0}" destId="{58AD5D9E-5625-47E9-A609-075A68AD0164}" srcOrd="1" destOrd="0" presId="urn:microsoft.com/office/officeart/2008/layout/CaptionedPictures"/>
    <dgm:cxn modelId="{34A7AD88-0210-46A1-B576-7C96D4E1F4ED}" type="presParOf" srcId="{31916B7A-7D74-4E23-8DD3-1A0BB66C9BF0}" destId="{16C7BA63-6762-4D57-BB3E-599A5BD83979}" srcOrd="2" destOrd="0" presId="urn:microsoft.com/office/officeart/2008/layout/CaptionedPictures"/>
    <dgm:cxn modelId="{F76E6CE0-9BBA-4178-B13A-348D5098BCB8}" type="presParOf" srcId="{16C7BA63-6762-4D57-BB3E-599A5BD83979}" destId="{7076AC44-0A9C-4C8A-890D-A85F270425B4}" srcOrd="0" destOrd="0" presId="urn:microsoft.com/office/officeart/2008/layout/CaptionedPictures"/>
    <dgm:cxn modelId="{233BFE9B-14AE-4D9E-A744-CE968FC3537F}" type="presParOf" srcId="{16C7BA63-6762-4D57-BB3E-599A5BD83979}" destId="{95A818D9-59CB-4AB7-BAE7-98CA8AB13127}" srcOrd="1" destOrd="0" presId="urn:microsoft.com/office/officeart/2008/layout/CaptionedPictures"/>
    <dgm:cxn modelId="{AAF6AD10-E2DE-4BD1-BFB6-F8CF57E95B87}" type="presParOf" srcId="{16C7BA63-6762-4D57-BB3E-599A5BD83979}" destId="{9442E408-D3C0-4F1F-9683-E9DA34E867BD}" srcOrd="2" destOrd="0" presId="urn:microsoft.com/office/officeart/2008/layout/CaptionedPictures"/>
    <dgm:cxn modelId="{F66F1868-6734-44DF-BF84-17D28DDBE4B6}" type="presParOf" srcId="{9442E408-D3C0-4F1F-9683-E9DA34E867BD}" destId="{256C96DA-50FB-4A07-B882-E71C26DA554F}" srcOrd="0" destOrd="0" presId="urn:microsoft.com/office/officeart/2008/layout/CaptionedPictures"/>
    <dgm:cxn modelId="{121BC731-5A63-4E51-AAC4-5D84E3030EFF}" type="presParOf" srcId="{9442E408-D3C0-4F1F-9683-E9DA34E867BD}" destId="{CE41E2D9-0C6A-427A-93DF-7BCBBF89FF72}" srcOrd="1" destOrd="0" presId="urn:microsoft.com/office/officeart/2008/layout/CaptionedPicture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1200D5-D9DE-4260-A7B7-1388A03D8D97}" type="doc">
      <dgm:prSet loTypeId="urn:microsoft.com/office/officeart/2005/8/layout/hList7" loCatId="list" qsTypeId="urn:microsoft.com/office/officeart/2005/8/quickstyle/simple1" qsCatId="simple" csTypeId="urn:microsoft.com/office/officeart/2005/8/colors/accent1_2" csCatId="accent1" phldr="1"/>
      <dgm:spPr/>
    </dgm:pt>
    <dgm:pt modelId="{BF169AC2-4E92-4C78-918C-170B848C522A}">
      <dgm:prSet phldrT="[Texto]"/>
      <dgm:spPr/>
      <dgm:t>
        <a:bodyPr/>
        <a:lstStyle/>
        <a:p>
          <a:r>
            <a:rPr lang="es-MX" dirty="0" smtClean="0"/>
            <a:t>FASE INICIAL</a:t>
          </a:r>
        </a:p>
        <a:p>
          <a:r>
            <a:rPr lang="es-MX" dirty="0" smtClean="0"/>
            <a:t>(1938-1954)</a:t>
          </a:r>
          <a:endParaRPr lang="es-MX" dirty="0"/>
        </a:p>
      </dgm:t>
    </dgm:pt>
    <dgm:pt modelId="{BB5A02E2-848F-4326-BDB1-61C24BF4A1EA}" type="parTrans" cxnId="{DAEEE794-959A-44A6-B09B-D03453458F4F}">
      <dgm:prSet/>
      <dgm:spPr/>
      <dgm:t>
        <a:bodyPr/>
        <a:lstStyle/>
        <a:p>
          <a:endParaRPr lang="es-MX"/>
        </a:p>
      </dgm:t>
    </dgm:pt>
    <dgm:pt modelId="{959E8185-2A39-429C-B286-29190DDA6F0A}" type="sibTrans" cxnId="{DAEEE794-959A-44A6-B09B-D03453458F4F}">
      <dgm:prSet/>
      <dgm:spPr/>
      <dgm:t>
        <a:bodyPr/>
        <a:lstStyle/>
        <a:p>
          <a:endParaRPr lang="es-MX"/>
        </a:p>
      </dgm:t>
    </dgm:pt>
    <dgm:pt modelId="{161E6C9D-4EB3-4AE5-A675-1565BBD9FEBF}">
      <dgm:prSet phldrT="[Texto]"/>
      <dgm:spPr/>
      <dgm:t>
        <a:bodyPr/>
        <a:lstStyle/>
        <a:p>
          <a:r>
            <a:rPr lang="es-MX" dirty="0" smtClean="0"/>
            <a:t>FASE DE DESARROLLO ESTABILIZADOR</a:t>
          </a:r>
        </a:p>
        <a:p>
          <a:r>
            <a:rPr lang="es-MX" dirty="0" smtClean="0"/>
            <a:t>(1955-1970)</a:t>
          </a:r>
          <a:endParaRPr lang="es-MX" dirty="0"/>
        </a:p>
      </dgm:t>
    </dgm:pt>
    <dgm:pt modelId="{EB9150EE-B974-4FFF-87F6-F5F1896B93FB}" type="parTrans" cxnId="{19B31D0A-1BE2-4D11-85E6-23984543940E}">
      <dgm:prSet/>
      <dgm:spPr/>
      <dgm:t>
        <a:bodyPr/>
        <a:lstStyle/>
        <a:p>
          <a:endParaRPr lang="es-MX"/>
        </a:p>
      </dgm:t>
    </dgm:pt>
    <dgm:pt modelId="{80A91CBC-F1C3-4534-9E63-770CF242B44E}" type="sibTrans" cxnId="{19B31D0A-1BE2-4D11-85E6-23984543940E}">
      <dgm:prSet/>
      <dgm:spPr/>
      <dgm:t>
        <a:bodyPr/>
        <a:lstStyle/>
        <a:p>
          <a:endParaRPr lang="es-MX"/>
        </a:p>
      </dgm:t>
    </dgm:pt>
    <dgm:pt modelId="{F8E4B1AA-6917-400E-8679-549C586B42E9}">
      <dgm:prSet phldrT="[Texto]"/>
      <dgm:spPr/>
      <dgm:t>
        <a:bodyPr/>
        <a:lstStyle/>
        <a:p>
          <a:r>
            <a:rPr lang="es-MX" dirty="0" smtClean="0"/>
            <a:t>FASE DE AGOTAMIENTO Y CRISIS</a:t>
          </a:r>
        </a:p>
        <a:p>
          <a:r>
            <a:rPr lang="es-MX" dirty="0" smtClean="0"/>
            <a:t>(1970-1988)</a:t>
          </a:r>
          <a:endParaRPr lang="es-MX" dirty="0"/>
        </a:p>
      </dgm:t>
    </dgm:pt>
    <dgm:pt modelId="{C9535072-01E8-4661-8A5A-457697F27CB8}" type="parTrans" cxnId="{B231956C-091D-43C2-8D63-4AF559A3130C}">
      <dgm:prSet/>
      <dgm:spPr/>
      <dgm:t>
        <a:bodyPr/>
        <a:lstStyle/>
        <a:p>
          <a:endParaRPr lang="es-MX"/>
        </a:p>
      </dgm:t>
    </dgm:pt>
    <dgm:pt modelId="{FBA73AB4-64CD-4EF5-91F8-357B35D5F8FC}" type="sibTrans" cxnId="{B231956C-091D-43C2-8D63-4AF559A3130C}">
      <dgm:prSet/>
      <dgm:spPr/>
      <dgm:t>
        <a:bodyPr/>
        <a:lstStyle/>
        <a:p>
          <a:endParaRPr lang="es-MX"/>
        </a:p>
      </dgm:t>
    </dgm:pt>
    <dgm:pt modelId="{FA4ED5B9-8384-4B2D-BDCF-0C9CF6066FEB}" type="pres">
      <dgm:prSet presAssocID="{0B1200D5-D9DE-4260-A7B7-1388A03D8D97}" presName="Name0" presStyleCnt="0">
        <dgm:presLayoutVars>
          <dgm:dir/>
          <dgm:resizeHandles val="exact"/>
        </dgm:presLayoutVars>
      </dgm:prSet>
      <dgm:spPr/>
    </dgm:pt>
    <dgm:pt modelId="{9B32A640-55C7-44C9-A234-6494C3DE60F4}" type="pres">
      <dgm:prSet presAssocID="{0B1200D5-D9DE-4260-A7B7-1388A03D8D97}" presName="fgShape" presStyleLbl="fgShp" presStyleIdx="0" presStyleCnt="1"/>
      <dgm:spPr/>
    </dgm:pt>
    <dgm:pt modelId="{91889376-240C-4082-A2D7-916142234405}" type="pres">
      <dgm:prSet presAssocID="{0B1200D5-D9DE-4260-A7B7-1388A03D8D97}" presName="linComp" presStyleCnt="0"/>
      <dgm:spPr/>
    </dgm:pt>
    <dgm:pt modelId="{7EAF9603-322B-4F5A-ABE0-652E72277A77}" type="pres">
      <dgm:prSet presAssocID="{BF169AC2-4E92-4C78-918C-170B848C522A}" presName="compNode" presStyleCnt="0"/>
      <dgm:spPr/>
    </dgm:pt>
    <dgm:pt modelId="{0504FE9A-1E02-4732-B2B1-1D1A174B6683}" type="pres">
      <dgm:prSet presAssocID="{BF169AC2-4E92-4C78-918C-170B848C522A}" presName="bkgdShape" presStyleLbl="node1" presStyleIdx="0" presStyleCnt="3"/>
      <dgm:spPr/>
      <dgm:t>
        <a:bodyPr/>
        <a:lstStyle/>
        <a:p>
          <a:endParaRPr lang="es-MX"/>
        </a:p>
      </dgm:t>
    </dgm:pt>
    <dgm:pt modelId="{2FC6A49B-2612-4E73-825A-7044B5F8BAF2}" type="pres">
      <dgm:prSet presAssocID="{BF169AC2-4E92-4C78-918C-170B848C522A}" presName="nodeTx" presStyleLbl="node1" presStyleIdx="0" presStyleCnt="3">
        <dgm:presLayoutVars>
          <dgm:bulletEnabled val="1"/>
        </dgm:presLayoutVars>
      </dgm:prSet>
      <dgm:spPr/>
      <dgm:t>
        <a:bodyPr/>
        <a:lstStyle/>
        <a:p>
          <a:endParaRPr lang="es-MX"/>
        </a:p>
      </dgm:t>
    </dgm:pt>
    <dgm:pt modelId="{C1C4F6CA-1120-4F8B-8829-148409462356}" type="pres">
      <dgm:prSet presAssocID="{BF169AC2-4E92-4C78-918C-170B848C522A}" presName="invisiNode" presStyleLbl="node1" presStyleIdx="0" presStyleCnt="3"/>
      <dgm:spPr/>
    </dgm:pt>
    <dgm:pt modelId="{95C3A2F8-09F4-4387-A7E4-02F6E73E1ADE}" type="pres">
      <dgm:prSet presAssocID="{BF169AC2-4E92-4C78-918C-170B848C522A}" presName="imagNode" presStyleLbl="fgImgPlace1" presStyleIdx="0" presStyleCnt="3" custScaleX="115242" custScaleY="126427"/>
      <dgm:spPr>
        <a:blipFill rotWithShape="1">
          <a:blip xmlns:r="http://schemas.openxmlformats.org/officeDocument/2006/relationships" r:embed="rId1"/>
          <a:stretch>
            <a:fillRect/>
          </a:stretch>
        </a:blipFill>
      </dgm:spPr>
    </dgm:pt>
    <dgm:pt modelId="{8F537507-AF52-4080-BA9B-EF8506E744DF}" type="pres">
      <dgm:prSet presAssocID="{959E8185-2A39-429C-B286-29190DDA6F0A}" presName="sibTrans" presStyleLbl="sibTrans2D1" presStyleIdx="0" presStyleCnt="0"/>
      <dgm:spPr/>
      <dgm:t>
        <a:bodyPr/>
        <a:lstStyle/>
        <a:p>
          <a:endParaRPr lang="es-MX"/>
        </a:p>
      </dgm:t>
    </dgm:pt>
    <dgm:pt modelId="{D9D0C0AA-AB19-4A76-B847-033AE76069E4}" type="pres">
      <dgm:prSet presAssocID="{161E6C9D-4EB3-4AE5-A675-1565BBD9FEBF}" presName="compNode" presStyleCnt="0"/>
      <dgm:spPr/>
    </dgm:pt>
    <dgm:pt modelId="{96FFC64A-8242-4A78-A11E-ADD60062623B}" type="pres">
      <dgm:prSet presAssocID="{161E6C9D-4EB3-4AE5-A675-1565BBD9FEBF}" presName="bkgdShape" presStyleLbl="node1" presStyleIdx="1" presStyleCnt="3"/>
      <dgm:spPr/>
      <dgm:t>
        <a:bodyPr/>
        <a:lstStyle/>
        <a:p>
          <a:endParaRPr lang="es-MX"/>
        </a:p>
      </dgm:t>
    </dgm:pt>
    <dgm:pt modelId="{D7FF5AE9-1570-4DE5-A248-5EBB976A1350}" type="pres">
      <dgm:prSet presAssocID="{161E6C9D-4EB3-4AE5-A675-1565BBD9FEBF}" presName="nodeTx" presStyleLbl="node1" presStyleIdx="1" presStyleCnt="3">
        <dgm:presLayoutVars>
          <dgm:bulletEnabled val="1"/>
        </dgm:presLayoutVars>
      </dgm:prSet>
      <dgm:spPr/>
      <dgm:t>
        <a:bodyPr/>
        <a:lstStyle/>
        <a:p>
          <a:endParaRPr lang="es-MX"/>
        </a:p>
      </dgm:t>
    </dgm:pt>
    <dgm:pt modelId="{B51D72F7-5D02-461C-8C0F-D894CF2FB7D1}" type="pres">
      <dgm:prSet presAssocID="{161E6C9D-4EB3-4AE5-A675-1565BBD9FEBF}" presName="invisiNode" presStyleLbl="node1" presStyleIdx="1" presStyleCnt="3"/>
      <dgm:spPr/>
    </dgm:pt>
    <dgm:pt modelId="{2A0E6E24-A2F5-4BD8-834A-59127464B893}" type="pres">
      <dgm:prSet presAssocID="{161E6C9D-4EB3-4AE5-A675-1565BBD9FEBF}" presName="imagNode" presStyleLbl="fgImgPlace1" presStyleIdx="1" presStyleCnt="3" custScaleX="119818" custScaleY="126427"/>
      <dgm:spPr>
        <a:blipFill rotWithShape="1">
          <a:blip xmlns:r="http://schemas.openxmlformats.org/officeDocument/2006/relationships" r:embed="rId2"/>
          <a:stretch>
            <a:fillRect/>
          </a:stretch>
        </a:blipFill>
      </dgm:spPr>
    </dgm:pt>
    <dgm:pt modelId="{C5F112C1-1F61-42E9-B38C-542B9D2400E1}" type="pres">
      <dgm:prSet presAssocID="{80A91CBC-F1C3-4534-9E63-770CF242B44E}" presName="sibTrans" presStyleLbl="sibTrans2D1" presStyleIdx="0" presStyleCnt="0"/>
      <dgm:spPr/>
      <dgm:t>
        <a:bodyPr/>
        <a:lstStyle/>
        <a:p>
          <a:endParaRPr lang="es-MX"/>
        </a:p>
      </dgm:t>
    </dgm:pt>
    <dgm:pt modelId="{3FE1CBB9-2B5C-4F69-A0F2-D354C5CB586B}" type="pres">
      <dgm:prSet presAssocID="{F8E4B1AA-6917-400E-8679-549C586B42E9}" presName="compNode" presStyleCnt="0"/>
      <dgm:spPr/>
    </dgm:pt>
    <dgm:pt modelId="{B6BE907E-B980-4635-B397-2346D18352E3}" type="pres">
      <dgm:prSet presAssocID="{F8E4B1AA-6917-400E-8679-549C586B42E9}" presName="bkgdShape" presStyleLbl="node1" presStyleIdx="2" presStyleCnt="3"/>
      <dgm:spPr/>
      <dgm:t>
        <a:bodyPr/>
        <a:lstStyle/>
        <a:p>
          <a:endParaRPr lang="es-MX"/>
        </a:p>
      </dgm:t>
    </dgm:pt>
    <dgm:pt modelId="{1DC7FC29-1F9B-448A-AE45-AEC1A19D54AE}" type="pres">
      <dgm:prSet presAssocID="{F8E4B1AA-6917-400E-8679-549C586B42E9}" presName="nodeTx" presStyleLbl="node1" presStyleIdx="2" presStyleCnt="3">
        <dgm:presLayoutVars>
          <dgm:bulletEnabled val="1"/>
        </dgm:presLayoutVars>
      </dgm:prSet>
      <dgm:spPr/>
      <dgm:t>
        <a:bodyPr/>
        <a:lstStyle/>
        <a:p>
          <a:endParaRPr lang="es-MX"/>
        </a:p>
      </dgm:t>
    </dgm:pt>
    <dgm:pt modelId="{FF5DBD4E-1224-4400-98B9-922717132213}" type="pres">
      <dgm:prSet presAssocID="{F8E4B1AA-6917-400E-8679-549C586B42E9}" presName="invisiNode" presStyleLbl="node1" presStyleIdx="2" presStyleCnt="3"/>
      <dgm:spPr/>
    </dgm:pt>
    <dgm:pt modelId="{19C33F13-CC83-4249-8DFB-1A662F0865E1}" type="pres">
      <dgm:prSet presAssocID="{F8E4B1AA-6917-400E-8679-549C586B42E9}" presName="imagNode" presStyleLbl="fgImgPlace1" presStyleIdx="2" presStyleCnt="3" custScaleX="121548" custScaleY="126427"/>
      <dgm:spPr>
        <a:blipFill rotWithShape="1">
          <a:blip xmlns:r="http://schemas.openxmlformats.org/officeDocument/2006/relationships" r:embed="rId3"/>
          <a:stretch>
            <a:fillRect/>
          </a:stretch>
        </a:blipFill>
      </dgm:spPr>
    </dgm:pt>
  </dgm:ptLst>
  <dgm:cxnLst>
    <dgm:cxn modelId="{F94C62FB-AC13-4A3B-A617-2B627CE60D9B}" type="presOf" srcId="{161E6C9D-4EB3-4AE5-A675-1565BBD9FEBF}" destId="{96FFC64A-8242-4A78-A11E-ADD60062623B}" srcOrd="0" destOrd="0" presId="urn:microsoft.com/office/officeart/2005/8/layout/hList7"/>
    <dgm:cxn modelId="{B231956C-091D-43C2-8D63-4AF559A3130C}" srcId="{0B1200D5-D9DE-4260-A7B7-1388A03D8D97}" destId="{F8E4B1AA-6917-400E-8679-549C586B42E9}" srcOrd="2" destOrd="0" parTransId="{C9535072-01E8-4661-8A5A-457697F27CB8}" sibTransId="{FBA73AB4-64CD-4EF5-91F8-357B35D5F8FC}"/>
    <dgm:cxn modelId="{282FC5EB-7DDB-4B33-80A6-10534EFA698D}" type="presOf" srcId="{161E6C9D-4EB3-4AE5-A675-1565BBD9FEBF}" destId="{D7FF5AE9-1570-4DE5-A248-5EBB976A1350}" srcOrd="1" destOrd="0" presId="urn:microsoft.com/office/officeart/2005/8/layout/hList7"/>
    <dgm:cxn modelId="{DAEEE794-959A-44A6-B09B-D03453458F4F}" srcId="{0B1200D5-D9DE-4260-A7B7-1388A03D8D97}" destId="{BF169AC2-4E92-4C78-918C-170B848C522A}" srcOrd="0" destOrd="0" parTransId="{BB5A02E2-848F-4326-BDB1-61C24BF4A1EA}" sibTransId="{959E8185-2A39-429C-B286-29190DDA6F0A}"/>
    <dgm:cxn modelId="{88768E8D-8C39-4A83-B997-4FA31B570EF8}" type="presOf" srcId="{BF169AC2-4E92-4C78-918C-170B848C522A}" destId="{0504FE9A-1E02-4732-B2B1-1D1A174B6683}" srcOrd="0" destOrd="0" presId="urn:microsoft.com/office/officeart/2005/8/layout/hList7"/>
    <dgm:cxn modelId="{EEDAD6E5-37ED-4FD4-8F01-123EB8BF6FDC}" type="presOf" srcId="{F8E4B1AA-6917-400E-8679-549C586B42E9}" destId="{B6BE907E-B980-4635-B397-2346D18352E3}" srcOrd="0" destOrd="0" presId="urn:microsoft.com/office/officeart/2005/8/layout/hList7"/>
    <dgm:cxn modelId="{7BA1A7B0-F6DF-4EFB-8C61-2F1DE7FC2494}" type="presOf" srcId="{959E8185-2A39-429C-B286-29190DDA6F0A}" destId="{8F537507-AF52-4080-BA9B-EF8506E744DF}" srcOrd="0" destOrd="0" presId="urn:microsoft.com/office/officeart/2005/8/layout/hList7"/>
    <dgm:cxn modelId="{446B77F3-9883-4F45-AF2C-1DEF2D14C61E}" type="presOf" srcId="{80A91CBC-F1C3-4534-9E63-770CF242B44E}" destId="{C5F112C1-1F61-42E9-B38C-542B9D2400E1}" srcOrd="0" destOrd="0" presId="urn:microsoft.com/office/officeart/2005/8/layout/hList7"/>
    <dgm:cxn modelId="{0902420C-8F68-4709-8497-208E3A34404C}" type="presOf" srcId="{BF169AC2-4E92-4C78-918C-170B848C522A}" destId="{2FC6A49B-2612-4E73-825A-7044B5F8BAF2}" srcOrd="1" destOrd="0" presId="urn:microsoft.com/office/officeart/2005/8/layout/hList7"/>
    <dgm:cxn modelId="{A1A54B23-AE79-4126-9E5C-ABEB8DC81D31}" type="presOf" srcId="{0B1200D5-D9DE-4260-A7B7-1388A03D8D97}" destId="{FA4ED5B9-8384-4B2D-BDCF-0C9CF6066FEB}" srcOrd="0" destOrd="0" presId="urn:microsoft.com/office/officeart/2005/8/layout/hList7"/>
    <dgm:cxn modelId="{19B31D0A-1BE2-4D11-85E6-23984543940E}" srcId="{0B1200D5-D9DE-4260-A7B7-1388A03D8D97}" destId="{161E6C9D-4EB3-4AE5-A675-1565BBD9FEBF}" srcOrd="1" destOrd="0" parTransId="{EB9150EE-B974-4FFF-87F6-F5F1896B93FB}" sibTransId="{80A91CBC-F1C3-4534-9E63-770CF242B44E}"/>
    <dgm:cxn modelId="{CBEBF8E8-5353-43BC-BBA8-F4DCE7C267AE}" type="presOf" srcId="{F8E4B1AA-6917-400E-8679-549C586B42E9}" destId="{1DC7FC29-1F9B-448A-AE45-AEC1A19D54AE}" srcOrd="1" destOrd="0" presId="urn:microsoft.com/office/officeart/2005/8/layout/hList7"/>
    <dgm:cxn modelId="{E7D116AD-A874-4E19-8DC9-43F8AE60BA60}" type="presParOf" srcId="{FA4ED5B9-8384-4B2D-BDCF-0C9CF6066FEB}" destId="{9B32A640-55C7-44C9-A234-6494C3DE60F4}" srcOrd="0" destOrd="0" presId="urn:microsoft.com/office/officeart/2005/8/layout/hList7"/>
    <dgm:cxn modelId="{2511812D-012F-446B-9CC9-51B9AB1009DE}" type="presParOf" srcId="{FA4ED5B9-8384-4B2D-BDCF-0C9CF6066FEB}" destId="{91889376-240C-4082-A2D7-916142234405}" srcOrd="1" destOrd="0" presId="urn:microsoft.com/office/officeart/2005/8/layout/hList7"/>
    <dgm:cxn modelId="{7C942B93-6364-4740-B8C1-32107687531C}" type="presParOf" srcId="{91889376-240C-4082-A2D7-916142234405}" destId="{7EAF9603-322B-4F5A-ABE0-652E72277A77}" srcOrd="0" destOrd="0" presId="urn:microsoft.com/office/officeart/2005/8/layout/hList7"/>
    <dgm:cxn modelId="{FA7E441B-EEC0-4A06-A5FE-538672101422}" type="presParOf" srcId="{7EAF9603-322B-4F5A-ABE0-652E72277A77}" destId="{0504FE9A-1E02-4732-B2B1-1D1A174B6683}" srcOrd="0" destOrd="0" presId="urn:microsoft.com/office/officeart/2005/8/layout/hList7"/>
    <dgm:cxn modelId="{EA3431B7-092C-4BC3-A09B-C8A38DF7065F}" type="presParOf" srcId="{7EAF9603-322B-4F5A-ABE0-652E72277A77}" destId="{2FC6A49B-2612-4E73-825A-7044B5F8BAF2}" srcOrd="1" destOrd="0" presId="urn:microsoft.com/office/officeart/2005/8/layout/hList7"/>
    <dgm:cxn modelId="{F4C05BBE-1C18-4AAA-8BDF-B61CE0B43CBB}" type="presParOf" srcId="{7EAF9603-322B-4F5A-ABE0-652E72277A77}" destId="{C1C4F6CA-1120-4F8B-8829-148409462356}" srcOrd="2" destOrd="0" presId="urn:microsoft.com/office/officeart/2005/8/layout/hList7"/>
    <dgm:cxn modelId="{E7CC9E28-262D-4091-9B6A-0CE26BB84A87}" type="presParOf" srcId="{7EAF9603-322B-4F5A-ABE0-652E72277A77}" destId="{95C3A2F8-09F4-4387-A7E4-02F6E73E1ADE}" srcOrd="3" destOrd="0" presId="urn:microsoft.com/office/officeart/2005/8/layout/hList7"/>
    <dgm:cxn modelId="{3A27BE4D-CAAD-4EFD-8A69-0AEB08B2FF3B}" type="presParOf" srcId="{91889376-240C-4082-A2D7-916142234405}" destId="{8F537507-AF52-4080-BA9B-EF8506E744DF}" srcOrd="1" destOrd="0" presId="urn:microsoft.com/office/officeart/2005/8/layout/hList7"/>
    <dgm:cxn modelId="{CF94EB42-F7B1-4C2A-ADCA-6EE6476DF704}" type="presParOf" srcId="{91889376-240C-4082-A2D7-916142234405}" destId="{D9D0C0AA-AB19-4A76-B847-033AE76069E4}" srcOrd="2" destOrd="0" presId="urn:microsoft.com/office/officeart/2005/8/layout/hList7"/>
    <dgm:cxn modelId="{D8A5A15A-A6C5-4357-A4C6-3050014C1F00}" type="presParOf" srcId="{D9D0C0AA-AB19-4A76-B847-033AE76069E4}" destId="{96FFC64A-8242-4A78-A11E-ADD60062623B}" srcOrd="0" destOrd="0" presId="urn:microsoft.com/office/officeart/2005/8/layout/hList7"/>
    <dgm:cxn modelId="{319DFA6D-1952-4BBD-9AF8-0D4C65655D0D}" type="presParOf" srcId="{D9D0C0AA-AB19-4A76-B847-033AE76069E4}" destId="{D7FF5AE9-1570-4DE5-A248-5EBB976A1350}" srcOrd="1" destOrd="0" presId="urn:microsoft.com/office/officeart/2005/8/layout/hList7"/>
    <dgm:cxn modelId="{1EA07DF1-5906-4DF9-A07B-43BF6D06B610}" type="presParOf" srcId="{D9D0C0AA-AB19-4A76-B847-033AE76069E4}" destId="{B51D72F7-5D02-461C-8C0F-D894CF2FB7D1}" srcOrd="2" destOrd="0" presId="urn:microsoft.com/office/officeart/2005/8/layout/hList7"/>
    <dgm:cxn modelId="{FF1B3685-0FEA-43AC-959B-3674475E17D1}" type="presParOf" srcId="{D9D0C0AA-AB19-4A76-B847-033AE76069E4}" destId="{2A0E6E24-A2F5-4BD8-834A-59127464B893}" srcOrd="3" destOrd="0" presId="urn:microsoft.com/office/officeart/2005/8/layout/hList7"/>
    <dgm:cxn modelId="{5167CF0F-A1CA-45DF-B0FA-B56681BF0FAA}" type="presParOf" srcId="{91889376-240C-4082-A2D7-916142234405}" destId="{C5F112C1-1F61-42E9-B38C-542B9D2400E1}" srcOrd="3" destOrd="0" presId="urn:microsoft.com/office/officeart/2005/8/layout/hList7"/>
    <dgm:cxn modelId="{34836A8B-7221-4469-BDCF-AA918D8C13BB}" type="presParOf" srcId="{91889376-240C-4082-A2D7-916142234405}" destId="{3FE1CBB9-2B5C-4F69-A0F2-D354C5CB586B}" srcOrd="4" destOrd="0" presId="urn:microsoft.com/office/officeart/2005/8/layout/hList7"/>
    <dgm:cxn modelId="{228A8F70-A3B2-4C76-AD25-E6E2E142947C}" type="presParOf" srcId="{3FE1CBB9-2B5C-4F69-A0F2-D354C5CB586B}" destId="{B6BE907E-B980-4635-B397-2346D18352E3}" srcOrd="0" destOrd="0" presId="urn:microsoft.com/office/officeart/2005/8/layout/hList7"/>
    <dgm:cxn modelId="{CBC2D827-EBDF-4734-A0DC-84DB8F0B9CE9}" type="presParOf" srcId="{3FE1CBB9-2B5C-4F69-A0F2-D354C5CB586B}" destId="{1DC7FC29-1F9B-448A-AE45-AEC1A19D54AE}" srcOrd="1" destOrd="0" presId="urn:microsoft.com/office/officeart/2005/8/layout/hList7"/>
    <dgm:cxn modelId="{E9204875-4667-46E7-9B8C-F007DA936503}" type="presParOf" srcId="{3FE1CBB9-2B5C-4F69-A0F2-D354C5CB586B}" destId="{FF5DBD4E-1224-4400-98B9-922717132213}" srcOrd="2" destOrd="0" presId="urn:microsoft.com/office/officeart/2005/8/layout/hList7"/>
    <dgm:cxn modelId="{4404D4AA-53DF-41D8-ABF4-177F8D806A03}" type="presParOf" srcId="{3FE1CBB9-2B5C-4F69-A0F2-D354C5CB586B}" destId="{19C33F13-CC83-4249-8DFB-1A662F0865E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C7A0FC-5B20-413A-AC61-F2BEA28069DD}"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s-MX"/>
        </a:p>
      </dgm:t>
    </dgm:pt>
    <dgm:pt modelId="{FA5A108E-B569-4E6F-AE32-8DBF63EF77D3}">
      <dgm:prSet phldrT="[Texto]" custT="1"/>
      <dgm:spPr/>
      <dgm:t>
        <a:bodyPr/>
        <a:lstStyle/>
        <a:p>
          <a:pPr algn="just"/>
          <a:r>
            <a:rPr lang="es-MX" sz="1600" dirty="0" smtClean="0"/>
            <a:t>El periodo de despegue, que abarca desde los dos últimos años del sexenio cardenista hasta el logro </a:t>
          </a:r>
          <a:r>
            <a:rPr lang="es-MX" sz="1600" dirty="0" err="1" smtClean="0"/>
            <a:t>ruizcortinista</a:t>
          </a:r>
          <a:r>
            <a:rPr lang="es-MX" sz="1600" dirty="0" smtClean="0"/>
            <a:t> del “milagro mexicano” y el inicio del desarrollo estabilizador, coincidió con los  años de la segunda Guerra Mundial, mismo que propició la expansión de la Industria Manufacturera mexicana para abastecer el mercado nacional.</a:t>
          </a:r>
          <a:endParaRPr lang="es-MX" sz="1600" dirty="0"/>
        </a:p>
      </dgm:t>
    </dgm:pt>
    <dgm:pt modelId="{DA7C9320-890C-4267-9935-F9344389C724}" type="parTrans" cxnId="{4D1454D5-DDC9-40AF-82EC-536B5EC08D43}">
      <dgm:prSet/>
      <dgm:spPr/>
      <dgm:t>
        <a:bodyPr/>
        <a:lstStyle/>
        <a:p>
          <a:endParaRPr lang="es-MX"/>
        </a:p>
      </dgm:t>
    </dgm:pt>
    <dgm:pt modelId="{AF06AB1B-3FBD-4D83-9DCF-AD660ACF944A}" type="sibTrans" cxnId="{4D1454D5-DDC9-40AF-82EC-536B5EC08D43}">
      <dgm:prSet/>
      <dgm:spPr/>
      <dgm:t>
        <a:bodyPr/>
        <a:lstStyle/>
        <a:p>
          <a:endParaRPr lang="es-MX"/>
        </a:p>
      </dgm:t>
    </dgm:pt>
    <dgm:pt modelId="{794C8B52-A98C-48FA-A331-7F262EF467CE}">
      <dgm:prSet phldrT="[Texto]" custT="1"/>
      <dgm:spPr/>
      <dgm:t>
        <a:bodyPr/>
        <a:lstStyle/>
        <a:p>
          <a:pPr algn="just"/>
          <a:r>
            <a:rPr lang="es-MX" sz="1400" dirty="0" smtClean="0"/>
            <a:t>Durante esta fase, los gobiernos mexicanos procuraron mantener el equilibrio (política, economía y orden social), a fin de preservar el modelo de crecimiento.</a:t>
          </a:r>
        </a:p>
        <a:p>
          <a:pPr algn="just"/>
          <a:r>
            <a:rPr lang="es-MX" sz="1400" dirty="0" smtClean="0"/>
            <a:t>A finales de este periodo, en 1970 se hicieron sentir tensiones crecientes: el déficit externo rebaso el 4% del PIB y la inflación mostraba signos de aceleración, al mismo tiempo que el orden político se encontraba en una grave crisis de legitimación como consecuencia de la solución de fuerza militar (movimiento estudiantil 1968).</a:t>
          </a:r>
          <a:endParaRPr lang="es-MX" sz="1400" dirty="0"/>
        </a:p>
      </dgm:t>
    </dgm:pt>
    <dgm:pt modelId="{17233D97-18BD-4569-B7CE-0488D768E81F}" type="parTrans" cxnId="{BEA10C27-A00E-45A7-AC1D-49B2EDE8634D}">
      <dgm:prSet/>
      <dgm:spPr/>
      <dgm:t>
        <a:bodyPr/>
        <a:lstStyle/>
        <a:p>
          <a:endParaRPr lang="es-MX"/>
        </a:p>
      </dgm:t>
    </dgm:pt>
    <dgm:pt modelId="{2AB8E122-6B83-4A65-864A-6E8AB44031FF}" type="sibTrans" cxnId="{BEA10C27-A00E-45A7-AC1D-49B2EDE8634D}">
      <dgm:prSet/>
      <dgm:spPr/>
      <dgm:t>
        <a:bodyPr/>
        <a:lstStyle/>
        <a:p>
          <a:endParaRPr lang="es-MX"/>
        </a:p>
      </dgm:t>
    </dgm:pt>
    <dgm:pt modelId="{959A2C5C-6EFB-47DC-A73E-6E9A857DC993}">
      <dgm:prSet phldrT="[Texto]" custT="1"/>
      <dgm:spPr/>
      <dgm:t>
        <a:bodyPr/>
        <a:lstStyle/>
        <a:p>
          <a:pPr algn="just"/>
          <a:r>
            <a:rPr lang="es-MX" sz="1200" dirty="0" smtClean="0"/>
            <a:t>1.-Para recuperar la confianza de la población en el sistema político, el presidente Luis Echeverría propuso acelerar el desarrollo económico (“desarrollo compartido”).</a:t>
          </a:r>
        </a:p>
        <a:p>
          <a:pPr algn="just"/>
          <a:r>
            <a:rPr lang="es-MX" sz="1200" dirty="0" smtClean="0"/>
            <a:t>2.-Durante el gobierno de Luis Echeverría se generó una crisis económica que se prolongó hasta el gobierno de  José López Portillo, este último adoptó medidas de austeridad para estabilizar La economía con el apoyo financiero de FMI (Fondo Monetario Internacional).</a:t>
          </a:r>
        </a:p>
        <a:p>
          <a:pPr algn="just"/>
          <a:r>
            <a:rPr lang="es-MX" sz="1200" dirty="0" smtClean="0"/>
            <a:t>3.-1982, en el gobierno de Miguel de la Madrid se hicieron nuevos intentos de recuperación económica.</a:t>
          </a:r>
        </a:p>
        <a:p>
          <a:pPr algn="just"/>
          <a:r>
            <a:rPr lang="es-MX" sz="1200" dirty="0" smtClean="0"/>
            <a:t>4.-1987 se firmó el Pacto de Solidaridad Económica (PSE) , evitó que la economía mexicana cayera en una crisis financiera aun más grave que las anteriores.</a:t>
          </a:r>
          <a:endParaRPr lang="es-MX" sz="1200" dirty="0"/>
        </a:p>
      </dgm:t>
    </dgm:pt>
    <dgm:pt modelId="{D2387C0C-CC99-452A-BD51-C5CA8EE20877}" type="parTrans" cxnId="{6197B350-E13B-4EF4-96F4-B8FF0EFFC3EB}">
      <dgm:prSet/>
      <dgm:spPr/>
      <dgm:t>
        <a:bodyPr/>
        <a:lstStyle/>
        <a:p>
          <a:endParaRPr lang="es-MX"/>
        </a:p>
      </dgm:t>
    </dgm:pt>
    <dgm:pt modelId="{DA377BA9-2E6C-44AC-AFE5-44777506F586}" type="sibTrans" cxnId="{6197B350-E13B-4EF4-96F4-B8FF0EFFC3EB}">
      <dgm:prSet/>
      <dgm:spPr/>
      <dgm:t>
        <a:bodyPr/>
        <a:lstStyle/>
        <a:p>
          <a:endParaRPr lang="es-MX"/>
        </a:p>
      </dgm:t>
    </dgm:pt>
    <dgm:pt modelId="{5D92D664-FB9E-49D1-B2BB-F8D79E695942}" type="pres">
      <dgm:prSet presAssocID="{89C7A0FC-5B20-413A-AC61-F2BEA28069DD}" presName="Name0" presStyleCnt="0">
        <dgm:presLayoutVars>
          <dgm:dir/>
          <dgm:resizeHandles val="exact"/>
        </dgm:presLayoutVars>
      </dgm:prSet>
      <dgm:spPr/>
      <dgm:t>
        <a:bodyPr/>
        <a:lstStyle/>
        <a:p>
          <a:endParaRPr lang="es-MX"/>
        </a:p>
      </dgm:t>
    </dgm:pt>
    <dgm:pt modelId="{79FCEEFC-C25F-4AAC-B4B3-CDE6E16C5B74}" type="pres">
      <dgm:prSet presAssocID="{89C7A0FC-5B20-413A-AC61-F2BEA28069DD}" presName="bkgdShp" presStyleLbl="alignAccFollowNode1" presStyleIdx="0" presStyleCnt="1" custLinFactNeighborX="-192"/>
      <dgm:spPr/>
    </dgm:pt>
    <dgm:pt modelId="{CDB4CE11-7C37-4913-A9D9-D7119D8BE1C3}" type="pres">
      <dgm:prSet presAssocID="{89C7A0FC-5B20-413A-AC61-F2BEA28069DD}" presName="linComp" presStyleCnt="0"/>
      <dgm:spPr/>
    </dgm:pt>
    <dgm:pt modelId="{EE899571-A99F-4B7B-B0FC-56B5EC0D6482}" type="pres">
      <dgm:prSet presAssocID="{FA5A108E-B569-4E6F-AE32-8DBF63EF77D3}" presName="compNode" presStyleCnt="0"/>
      <dgm:spPr/>
    </dgm:pt>
    <dgm:pt modelId="{24ECB16F-3866-4369-B203-41F789F31927}" type="pres">
      <dgm:prSet presAssocID="{FA5A108E-B569-4E6F-AE32-8DBF63EF77D3}" presName="node" presStyleLbl="node1" presStyleIdx="0" presStyleCnt="3">
        <dgm:presLayoutVars>
          <dgm:bulletEnabled val="1"/>
        </dgm:presLayoutVars>
      </dgm:prSet>
      <dgm:spPr/>
      <dgm:t>
        <a:bodyPr/>
        <a:lstStyle/>
        <a:p>
          <a:endParaRPr lang="es-MX"/>
        </a:p>
      </dgm:t>
    </dgm:pt>
    <dgm:pt modelId="{427C0531-6DF2-410A-83AD-9468AF74ADF3}" type="pres">
      <dgm:prSet presAssocID="{FA5A108E-B569-4E6F-AE32-8DBF63EF77D3}" presName="invisiNode" presStyleLbl="node1" presStyleIdx="0" presStyleCnt="3"/>
      <dgm:spPr/>
    </dgm:pt>
    <dgm:pt modelId="{2909F7F5-26CD-4F4B-9526-D4B8F2170B73}" type="pres">
      <dgm:prSet presAssocID="{FA5A108E-B569-4E6F-AE32-8DBF63EF77D3}" presName="imagNode" presStyleLbl="fgImgPlace1" presStyleIdx="0" presStyleCnt="3"/>
      <dgm:spPr>
        <a:blipFill rotWithShape="1">
          <a:blip xmlns:r="http://schemas.openxmlformats.org/officeDocument/2006/relationships" r:embed="rId1"/>
          <a:stretch>
            <a:fillRect/>
          </a:stretch>
        </a:blipFill>
      </dgm:spPr>
    </dgm:pt>
    <dgm:pt modelId="{788369F7-86EA-469A-9CBA-99F073786C9A}" type="pres">
      <dgm:prSet presAssocID="{AF06AB1B-3FBD-4D83-9DCF-AD660ACF944A}" presName="sibTrans" presStyleLbl="sibTrans2D1" presStyleIdx="0" presStyleCnt="0"/>
      <dgm:spPr/>
      <dgm:t>
        <a:bodyPr/>
        <a:lstStyle/>
        <a:p>
          <a:endParaRPr lang="es-MX"/>
        </a:p>
      </dgm:t>
    </dgm:pt>
    <dgm:pt modelId="{902E3CF7-54D6-4514-A642-43C632CD56A0}" type="pres">
      <dgm:prSet presAssocID="{794C8B52-A98C-48FA-A331-7F262EF467CE}" presName="compNode" presStyleCnt="0"/>
      <dgm:spPr/>
    </dgm:pt>
    <dgm:pt modelId="{9604B9F6-F627-46DB-B293-2428574FB37C}" type="pres">
      <dgm:prSet presAssocID="{794C8B52-A98C-48FA-A331-7F262EF467CE}" presName="node" presStyleLbl="node1" presStyleIdx="1" presStyleCnt="3">
        <dgm:presLayoutVars>
          <dgm:bulletEnabled val="1"/>
        </dgm:presLayoutVars>
      </dgm:prSet>
      <dgm:spPr/>
      <dgm:t>
        <a:bodyPr/>
        <a:lstStyle/>
        <a:p>
          <a:endParaRPr lang="es-MX"/>
        </a:p>
      </dgm:t>
    </dgm:pt>
    <dgm:pt modelId="{5D42D08B-ADF6-41B1-A60B-B76C560FAF7E}" type="pres">
      <dgm:prSet presAssocID="{794C8B52-A98C-48FA-A331-7F262EF467CE}" presName="invisiNode" presStyleLbl="node1" presStyleIdx="1" presStyleCnt="3"/>
      <dgm:spPr/>
    </dgm:pt>
    <dgm:pt modelId="{1C646870-FD24-4FE1-B8E8-AE990EF971CA}" type="pres">
      <dgm:prSet presAssocID="{794C8B52-A98C-48FA-A331-7F262EF467CE}" presName="imagNode" presStyleLbl="fgImgPlace1" presStyleIdx="1" presStyleCnt="3"/>
      <dgm:spPr>
        <a:blipFill rotWithShape="1">
          <a:blip xmlns:r="http://schemas.openxmlformats.org/officeDocument/2006/relationships" r:embed="rId2"/>
          <a:stretch>
            <a:fillRect/>
          </a:stretch>
        </a:blipFill>
      </dgm:spPr>
    </dgm:pt>
    <dgm:pt modelId="{6F582BC1-05A8-4984-B651-56C0D67BB2AA}" type="pres">
      <dgm:prSet presAssocID="{2AB8E122-6B83-4A65-864A-6E8AB44031FF}" presName="sibTrans" presStyleLbl="sibTrans2D1" presStyleIdx="0" presStyleCnt="0"/>
      <dgm:spPr/>
      <dgm:t>
        <a:bodyPr/>
        <a:lstStyle/>
        <a:p>
          <a:endParaRPr lang="es-MX"/>
        </a:p>
      </dgm:t>
    </dgm:pt>
    <dgm:pt modelId="{59120688-7305-422C-8040-7D023E9EBAC0}" type="pres">
      <dgm:prSet presAssocID="{959A2C5C-6EFB-47DC-A73E-6E9A857DC993}" presName="compNode" presStyleCnt="0"/>
      <dgm:spPr/>
    </dgm:pt>
    <dgm:pt modelId="{1BD066A9-6CE0-4AA9-8CBC-83647282F809}" type="pres">
      <dgm:prSet presAssocID="{959A2C5C-6EFB-47DC-A73E-6E9A857DC993}" presName="node" presStyleLbl="node1" presStyleIdx="2" presStyleCnt="3" custLinFactNeighborX="-1022" custLinFactNeighborY="1186">
        <dgm:presLayoutVars>
          <dgm:bulletEnabled val="1"/>
        </dgm:presLayoutVars>
      </dgm:prSet>
      <dgm:spPr/>
      <dgm:t>
        <a:bodyPr/>
        <a:lstStyle/>
        <a:p>
          <a:endParaRPr lang="es-MX"/>
        </a:p>
      </dgm:t>
    </dgm:pt>
    <dgm:pt modelId="{AA1A0093-FF99-419D-B83A-A7496C5FC298}" type="pres">
      <dgm:prSet presAssocID="{959A2C5C-6EFB-47DC-A73E-6E9A857DC993}" presName="invisiNode" presStyleLbl="node1" presStyleIdx="2" presStyleCnt="3"/>
      <dgm:spPr/>
    </dgm:pt>
    <dgm:pt modelId="{7BD392BD-8507-4AF5-977F-A7DA8131749F}" type="pres">
      <dgm:prSet presAssocID="{959A2C5C-6EFB-47DC-A73E-6E9A857DC993}" presName="imagNode" presStyleLbl="fgImgPlace1" presStyleIdx="2" presStyleCnt="3"/>
      <dgm:spPr>
        <a:blipFill rotWithShape="1">
          <a:blip xmlns:r="http://schemas.openxmlformats.org/officeDocument/2006/relationships" r:embed="rId3"/>
          <a:stretch>
            <a:fillRect/>
          </a:stretch>
        </a:blipFill>
      </dgm:spPr>
    </dgm:pt>
  </dgm:ptLst>
  <dgm:cxnLst>
    <dgm:cxn modelId="{12183778-5627-4032-B359-C80E8CE4FCD7}" type="presOf" srcId="{959A2C5C-6EFB-47DC-A73E-6E9A857DC993}" destId="{1BD066A9-6CE0-4AA9-8CBC-83647282F809}" srcOrd="0" destOrd="0" presId="urn:microsoft.com/office/officeart/2005/8/layout/pList2"/>
    <dgm:cxn modelId="{97381E72-D052-4AEF-8976-F14BA2229D45}" type="presOf" srcId="{FA5A108E-B569-4E6F-AE32-8DBF63EF77D3}" destId="{24ECB16F-3866-4369-B203-41F789F31927}" srcOrd="0" destOrd="0" presId="urn:microsoft.com/office/officeart/2005/8/layout/pList2"/>
    <dgm:cxn modelId="{E6E80044-9A07-4E06-A95A-8D671398AC61}" type="presOf" srcId="{89C7A0FC-5B20-413A-AC61-F2BEA28069DD}" destId="{5D92D664-FB9E-49D1-B2BB-F8D79E695942}" srcOrd="0" destOrd="0" presId="urn:microsoft.com/office/officeart/2005/8/layout/pList2"/>
    <dgm:cxn modelId="{E6948DAE-4A61-4E79-AF87-9AB28DC5BD78}" type="presOf" srcId="{2AB8E122-6B83-4A65-864A-6E8AB44031FF}" destId="{6F582BC1-05A8-4984-B651-56C0D67BB2AA}" srcOrd="0" destOrd="0" presId="urn:microsoft.com/office/officeart/2005/8/layout/pList2"/>
    <dgm:cxn modelId="{6197B350-E13B-4EF4-96F4-B8FF0EFFC3EB}" srcId="{89C7A0FC-5B20-413A-AC61-F2BEA28069DD}" destId="{959A2C5C-6EFB-47DC-A73E-6E9A857DC993}" srcOrd="2" destOrd="0" parTransId="{D2387C0C-CC99-452A-BD51-C5CA8EE20877}" sibTransId="{DA377BA9-2E6C-44AC-AFE5-44777506F586}"/>
    <dgm:cxn modelId="{4D1454D5-DDC9-40AF-82EC-536B5EC08D43}" srcId="{89C7A0FC-5B20-413A-AC61-F2BEA28069DD}" destId="{FA5A108E-B569-4E6F-AE32-8DBF63EF77D3}" srcOrd="0" destOrd="0" parTransId="{DA7C9320-890C-4267-9935-F9344389C724}" sibTransId="{AF06AB1B-3FBD-4D83-9DCF-AD660ACF944A}"/>
    <dgm:cxn modelId="{747183DC-B808-4E29-8617-E792A3EC4485}" type="presOf" srcId="{794C8B52-A98C-48FA-A331-7F262EF467CE}" destId="{9604B9F6-F627-46DB-B293-2428574FB37C}" srcOrd="0" destOrd="0" presId="urn:microsoft.com/office/officeart/2005/8/layout/pList2"/>
    <dgm:cxn modelId="{C9D4831F-6FE4-4DE3-B62D-A32371B591CF}" type="presOf" srcId="{AF06AB1B-3FBD-4D83-9DCF-AD660ACF944A}" destId="{788369F7-86EA-469A-9CBA-99F073786C9A}" srcOrd="0" destOrd="0" presId="urn:microsoft.com/office/officeart/2005/8/layout/pList2"/>
    <dgm:cxn modelId="{BEA10C27-A00E-45A7-AC1D-49B2EDE8634D}" srcId="{89C7A0FC-5B20-413A-AC61-F2BEA28069DD}" destId="{794C8B52-A98C-48FA-A331-7F262EF467CE}" srcOrd="1" destOrd="0" parTransId="{17233D97-18BD-4569-B7CE-0488D768E81F}" sibTransId="{2AB8E122-6B83-4A65-864A-6E8AB44031FF}"/>
    <dgm:cxn modelId="{D1D98F82-F756-4314-8DDA-F96A41029D9D}" type="presParOf" srcId="{5D92D664-FB9E-49D1-B2BB-F8D79E695942}" destId="{79FCEEFC-C25F-4AAC-B4B3-CDE6E16C5B74}" srcOrd="0" destOrd="0" presId="urn:microsoft.com/office/officeart/2005/8/layout/pList2"/>
    <dgm:cxn modelId="{81070450-1FD0-47FA-A022-7A4E2E81BFAE}" type="presParOf" srcId="{5D92D664-FB9E-49D1-B2BB-F8D79E695942}" destId="{CDB4CE11-7C37-4913-A9D9-D7119D8BE1C3}" srcOrd="1" destOrd="0" presId="urn:microsoft.com/office/officeart/2005/8/layout/pList2"/>
    <dgm:cxn modelId="{0807E8AB-0666-4A51-BFFB-4C0986330F6D}" type="presParOf" srcId="{CDB4CE11-7C37-4913-A9D9-D7119D8BE1C3}" destId="{EE899571-A99F-4B7B-B0FC-56B5EC0D6482}" srcOrd="0" destOrd="0" presId="urn:microsoft.com/office/officeart/2005/8/layout/pList2"/>
    <dgm:cxn modelId="{6D81949F-94A2-497F-85F0-C0DAAC043DDC}" type="presParOf" srcId="{EE899571-A99F-4B7B-B0FC-56B5EC0D6482}" destId="{24ECB16F-3866-4369-B203-41F789F31927}" srcOrd="0" destOrd="0" presId="urn:microsoft.com/office/officeart/2005/8/layout/pList2"/>
    <dgm:cxn modelId="{6BEEDB53-7A93-4B08-9E93-634885B39B6C}" type="presParOf" srcId="{EE899571-A99F-4B7B-B0FC-56B5EC0D6482}" destId="{427C0531-6DF2-410A-83AD-9468AF74ADF3}" srcOrd="1" destOrd="0" presId="urn:microsoft.com/office/officeart/2005/8/layout/pList2"/>
    <dgm:cxn modelId="{D534A0DD-3513-4EDB-970C-67E5EB889FFC}" type="presParOf" srcId="{EE899571-A99F-4B7B-B0FC-56B5EC0D6482}" destId="{2909F7F5-26CD-4F4B-9526-D4B8F2170B73}" srcOrd="2" destOrd="0" presId="urn:microsoft.com/office/officeart/2005/8/layout/pList2"/>
    <dgm:cxn modelId="{D1FA1EB4-2E51-4C69-A156-6621D7935893}" type="presParOf" srcId="{CDB4CE11-7C37-4913-A9D9-D7119D8BE1C3}" destId="{788369F7-86EA-469A-9CBA-99F073786C9A}" srcOrd="1" destOrd="0" presId="urn:microsoft.com/office/officeart/2005/8/layout/pList2"/>
    <dgm:cxn modelId="{DEAADE16-7A68-4785-AC73-448EF27C754C}" type="presParOf" srcId="{CDB4CE11-7C37-4913-A9D9-D7119D8BE1C3}" destId="{902E3CF7-54D6-4514-A642-43C632CD56A0}" srcOrd="2" destOrd="0" presId="urn:microsoft.com/office/officeart/2005/8/layout/pList2"/>
    <dgm:cxn modelId="{A0692C72-5186-4006-80D9-96BC9B2A5E04}" type="presParOf" srcId="{902E3CF7-54D6-4514-A642-43C632CD56A0}" destId="{9604B9F6-F627-46DB-B293-2428574FB37C}" srcOrd="0" destOrd="0" presId="urn:microsoft.com/office/officeart/2005/8/layout/pList2"/>
    <dgm:cxn modelId="{DD7A9595-F9C4-400E-8566-8AC3E5BC54AA}" type="presParOf" srcId="{902E3CF7-54D6-4514-A642-43C632CD56A0}" destId="{5D42D08B-ADF6-41B1-A60B-B76C560FAF7E}" srcOrd="1" destOrd="0" presId="urn:microsoft.com/office/officeart/2005/8/layout/pList2"/>
    <dgm:cxn modelId="{EEDC2ACE-B317-4E00-976E-A48B92702A34}" type="presParOf" srcId="{902E3CF7-54D6-4514-A642-43C632CD56A0}" destId="{1C646870-FD24-4FE1-B8E8-AE990EF971CA}" srcOrd="2" destOrd="0" presId="urn:microsoft.com/office/officeart/2005/8/layout/pList2"/>
    <dgm:cxn modelId="{61BFC407-4D15-44FA-A1E6-B27BCBB0C93C}" type="presParOf" srcId="{CDB4CE11-7C37-4913-A9D9-D7119D8BE1C3}" destId="{6F582BC1-05A8-4984-B651-56C0D67BB2AA}" srcOrd="3" destOrd="0" presId="urn:microsoft.com/office/officeart/2005/8/layout/pList2"/>
    <dgm:cxn modelId="{768C3958-69A9-4201-BC71-21CF3961441A}" type="presParOf" srcId="{CDB4CE11-7C37-4913-A9D9-D7119D8BE1C3}" destId="{59120688-7305-422C-8040-7D023E9EBAC0}" srcOrd="4" destOrd="0" presId="urn:microsoft.com/office/officeart/2005/8/layout/pList2"/>
    <dgm:cxn modelId="{F7A0F01F-0BA5-47A3-9BF3-221CBE27BF19}" type="presParOf" srcId="{59120688-7305-422C-8040-7D023E9EBAC0}" destId="{1BD066A9-6CE0-4AA9-8CBC-83647282F809}" srcOrd="0" destOrd="0" presId="urn:microsoft.com/office/officeart/2005/8/layout/pList2"/>
    <dgm:cxn modelId="{59570056-0554-4A4E-A24A-ADD0862C0615}" type="presParOf" srcId="{59120688-7305-422C-8040-7D023E9EBAC0}" destId="{AA1A0093-FF99-419D-B83A-A7496C5FC298}" srcOrd="1" destOrd="0" presId="urn:microsoft.com/office/officeart/2005/8/layout/pList2"/>
    <dgm:cxn modelId="{334BE3FB-F4BB-4DE6-BCD5-5895A4081C0A}" type="presParOf" srcId="{59120688-7305-422C-8040-7D023E9EBAC0}" destId="{7BD392BD-8507-4AF5-977F-A7DA8131749F}"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2F2623-D81B-45E9-99C7-DED0AA819E76}" type="doc">
      <dgm:prSet loTypeId="urn:microsoft.com/office/officeart/2005/8/layout/pList2" loCatId="list" qsTypeId="urn:microsoft.com/office/officeart/2005/8/quickstyle/simple1" qsCatId="simple" csTypeId="urn:microsoft.com/office/officeart/2005/8/colors/accent1_2" csCatId="accent1" phldr="1"/>
      <dgm:spPr/>
    </dgm:pt>
    <dgm:pt modelId="{EEB29B30-48A7-4E9E-B57D-99696DA025FF}">
      <dgm:prSet phldrT="[Texto]" custT="1"/>
      <dgm:spPr/>
      <dgm:t>
        <a:bodyPr/>
        <a:lstStyle/>
        <a:p>
          <a:r>
            <a:rPr lang="es-MX" sz="2000" dirty="0" smtClean="0"/>
            <a:t>México dio el primer paso a la adopción del modelo Neoliberal.</a:t>
          </a:r>
        </a:p>
        <a:p>
          <a:r>
            <a:rPr lang="es-MX" sz="2000" dirty="0" smtClean="0"/>
            <a:t>1985.-México se incorporó al GATT (Acuerdo Comercial)</a:t>
          </a:r>
          <a:endParaRPr lang="es-MX" sz="2000" dirty="0"/>
        </a:p>
      </dgm:t>
    </dgm:pt>
    <dgm:pt modelId="{9F6AFF4F-AA30-4B03-ACA2-6CD815A65DEF}" type="parTrans" cxnId="{3E0B5328-40DC-4762-AB56-5DB586F9B071}">
      <dgm:prSet/>
      <dgm:spPr/>
      <dgm:t>
        <a:bodyPr/>
        <a:lstStyle/>
        <a:p>
          <a:endParaRPr lang="es-MX"/>
        </a:p>
      </dgm:t>
    </dgm:pt>
    <dgm:pt modelId="{4FADD8D5-DC66-4B0B-99CD-696F3170AABC}" type="sibTrans" cxnId="{3E0B5328-40DC-4762-AB56-5DB586F9B071}">
      <dgm:prSet/>
      <dgm:spPr/>
      <dgm:t>
        <a:bodyPr/>
        <a:lstStyle/>
        <a:p>
          <a:endParaRPr lang="es-MX"/>
        </a:p>
      </dgm:t>
    </dgm:pt>
    <dgm:pt modelId="{691757F8-580C-498D-9903-EA56B7337855}">
      <dgm:prSet phldrT="[Texto]" custT="1"/>
      <dgm:spPr/>
      <dgm:t>
        <a:bodyPr/>
        <a:lstStyle/>
        <a:p>
          <a:r>
            <a:rPr lang="es-MX" sz="2000" dirty="0" smtClean="0"/>
            <a:t>1988-1994.- Inició la Liberación Comercial, con dos propósitos:</a:t>
          </a:r>
        </a:p>
        <a:p>
          <a:r>
            <a:rPr lang="es-MX" sz="2000" dirty="0" smtClean="0"/>
            <a:t>1.- Propiciar la estabilidad de precios.</a:t>
          </a:r>
        </a:p>
        <a:p>
          <a:r>
            <a:rPr lang="es-MX" sz="2000" dirty="0" smtClean="0"/>
            <a:t>2.- Fomentar la competitividad de la industria nacional.</a:t>
          </a:r>
        </a:p>
        <a:p>
          <a:r>
            <a:rPr lang="es-MX" sz="2000" dirty="0" smtClean="0"/>
            <a:t>1° Enero 1994 entró en vigor el TLCAN</a:t>
          </a:r>
          <a:endParaRPr lang="es-MX" sz="2000" dirty="0"/>
        </a:p>
      </dgm:t>
    </dgm:pt>
    <dgm:pt modelId="{8C0D2E6D-B519-4159-9230-23FF1AD21B48}" type="parTrans" cxnId="{5FB80A9F-4AAC-40C3-86FA-EE7D5F6C019F}">
      <dgm:prSet/>
      <dgm:spPr/>
      <dgm:t>
        <a:bodyPr/>
        <a:lstStyle/>
        <a:p>
          <a:endParaRPr lang="es-MX"/>
        </a:p>
      </dgm:t>
    </dgm:pt>
    <dgm:pt modelId="{8AB2E6E1-BC92-47EF-85CC-FCBFF6640353}" type="sibTrans" cxnId="{5FB80A9F-4AAC-40C3-86FA-EE7D5F6C019F}">
      <dgm:prSet/>
      <dgm:spPr/>
      <dgm:t>
        <a:bodyPr/>
        <a:lstStyle/>
        <a:p>
          <a:endParaRPr lang="es-MX"/>
        </a:p>
      </dgm:t>
    </dgm:pt>
    <dgm:pt modelId="{9192F94E-CE46-46E3-80F2-CF065C6F6EDB}">
      <dgm:prSet phldrT="[Texto]" custT="1"/>
      <dgm:spPr/>
      <dgm:t>
        <a:bodyPr/>
        <a:lstStyle/>
        <a:p>
          <a:r>
            <a:rPr lang="es-MX" sz="1800" dirty="0" smtClean="0"/>
            <a:t>En 1994.- sobrevino la más grave crisis económica (aumento en el déficit , sobrevaluación del peso, insuficiencia del ahorro interno)</a:t>
          </a:r>
        </a:p>
        <a:p>
          <a:r>
            <a:rPr lang="es-MX" sz="1800" dirty="0" smtClean="0"/>
            <a:t>1995.- Acuerdo de Unidad para Superar la Emergencia Económica (con apoyo al Rescate Financiero Internacional), y programas para minimizar el riesgo del sistema bancario.</a:t>
          </a:r>
        </a:p>
        <a:p>
          <a:r>
            <a:rPr lang="es-MX" sz="1800" dirty="0" smtClean="0"/>
            <a:t>2000.- Los indicadores económicos mostraron comportamiento favorable y había una estabilidad macroeconómica</a:t>
          </a:r>
          <a:endParaRPr lang="es-MX" sz="1800" dirty="0"/>
        </a:p>
      </dgm:t>
    </dgm:pt>
    <dgm:pt modelId="{385B5975-6827-4C94-96B6-E0EBDAD4BA44}" type="parTrans" cxnId="{6E34FAEC-3359-4799-A08B-CDDD2990AB15}">
      <dgm:prSet/>
      <dgm:spPr/>
      <dgm:t>
        <a:bodyPr/>
        <a:lstStyle/>
        <a:p>
          <a:endParaRPr lang="es-MX"/>
        </a:p>
      </dgm:t>
    </dgm:pt>
    <dgm:pt modelId="{54119336-556B-48F8-93FB-B6F3F737CC40}" type="sibTrans" cxnId="{6E34FAEC-3359-4799-A08B-CDDD2990AB15}">
      <dgm:prSet/>
      <dgm:spPr/>
      <dgm:t>
        <a:bodyPr/>
        <a:lstStyle/>
        <a:p>
          <a:endParaRPr lang="es-MX"/>
        </a:p>
      </dgm:t>
    </dgm:pt>
    <dgm:pt modelId="{EDBDDA75-071F-4288-B484-AEFE8D4BAB35}" type="pres">
      <dgm:prSet presAssocID="{442F2623-D81B-45E9-99C7-DED0AA819E76}" presName="Name0" presStyleCnt="0">
        <dgm:presLayoutVars>
          <dgm:dir/>
          <dgm:resizeHandles val="exact"/>
        </dgm:presLayoutVars>
      </dgm:prSet>
      <dgm:spPr/>
    </dgm:pt>
    <dgm:pt modelId="{E973D44B-7C61-482B-B116-76ACA186CF7A}" type="pres">
      <dgm:prSet presAssocID="{442F2623-D81B-45E9-99C7-DED0AA819E76}" presName="bkgdShp" presStyleLbl="alignAccFollowNode1" presStyleIdx="0" presStyleCnt="1"/>
      <dgm:spPr/>
    </dgm:pt>
    <dgm:pt modelId="{820F35F2-8DD8-450E-AA58-C14A67067ADD}" type="pres">
      <dgm:prSet presAssocID="{442F2623-D81B-45E9-99C7-DED0AA819E76}" presName="linComp" presStyleCnt="0"/>
      <dgm:spPr/>
    </dgm:pt>
    <dgm:pt modelId="{A3B9CFF7-68E3-4A02-870B-755D193557B5}" type="pres">
      <dgm:prSet presAssocID="{EEB29B30-48A7-4E9E-B57D-99696DA025FF}" presName="compNode" presStyleCnt="0"/>
      <dgm:spPr/>
    </dgm:pt>
    <dgm:pt modelId="{669706C6-D5B4-413D-A67D-B1204B0E8A57}" type="pres">
      <dgm:prSet presAssocID="{EEB29B30-48A7-4E9E-B57D-99696DA025FF}" presName="node" presStyleLbl="node1" presStyleIdx="0" presStyleCnt="3" custScaleX="102279" custLinFactNeighborX="-8510" custLinFactNeighborY="-4714">
        <dgm:presLayoutVars>
          <dgm:bulletEnabled val="1"/>
        </dgm:presLayoutVars>
      </dgm:prSet>
      <dgm:spPr/>
      <dgm:t>
        <a:bodyPr/>
        <a:lstStyle/>
        <a:p>
          <a:endParaRPr lang="es-MX"/>
        </a:p>
      </dgm:t>
    </dgm:pt>
    <dgm:pt modelId="{11958280-9C54-4C8E-AA59-E9A615E2CAB9}" type="pres">
      <dgm:prSet presAssocID="{EEB29B30-48A7-4E9E-B57D-99696DA025FF}" presName="invisiNode" presStyleLbl="node1" presStyleIdx="0" presStyleCnt="3"/>
      <dgm:spPr/>
    </dgm:pt>
    <dgm:pt modelId="{88F3C32B-C746-4F24-8650-6C6341649CB9}" type="pres">
      <dgm:prSet presAssocID="{EEB29B30-48A7-4E9E-B57D-99696DA025FF}" presName="imagNode" presStyleLbl="fgImgPlace1" presStyleIdx="0" presStyleCnt="3" custLinFactNeighborX="-12497" custLinFactNeighborY="-31726"/>
      <dgm:spPr>
        <a:blipFill rotWithShape="1">
          <a:blip xmlns:r="http://schemas.openxmlformats.org/officeDocument/2006/relationships" r:embed="rId1"/>
          <a:stretch>
            <a:fillRect/>
          </a:stretch>
        </a:blipFill>
      </dgm:spPr>
    </dgm:pt>
    <dgm:pt modelId="{82CE48CE-63FB-41B7-8A56-A368B2F1CE2C}" type="pres">
      <dgm:prSet presAssocID="{4FADD8D5-DC66-4B0B-99CD-696F3170AABC}" presName="sibTrans" presStyleLbl="sibTrans2D1" presStyleIdx="0" presStyleCnt="0"/>
      <dgm:spPr/>
      <dgm:t>
        <a:bodyPr/>
        <a:lstStyle/>
        <a:p>
          <a:endParaRPr lang="es-MX"/>
        </a:p>
      </dgm:t>
    </dgm:pt>
    <dgm:pt modelId="{685AF683-5D0B-49A8-B871-D4F8A512B3FB}" type="pres">
      <dgm:prSet presAssocID="{691757F8-580C-498D-9903-EA56B7337855}" presName="compNode" presStyleCnt="0"/>
      <dgm:spPr/>
    </dgm:pt>
    <dgm:pt modelId="{CB343CD8-2BEC-4D38-A654-2E300DCCC519}" type="pres">
      <dgm:prSet presAssocID="{691757F8-580C-498D-9903-EA56B7337855}" presName="node" presStyleLbl="node1" presStyleIdx="1" presStyleCnt="3" custScaleX="124840" custScaleY="108545" custLinFactNeighborX="-8589" custLinFactNeighborY="-2136">
        <dgm:presLayoutVars>
          <dgm:bulletEnabled val="1"/>
        </dgm:presLayoutVars>
      </dgm:prSet>
      <dgm:spPr/>
      <dgm:t>
        <a:bodyPr/>
        <a:lstStyle/>
        <a:p>
          <a:endParaRPr lang="es-MX"/>
        </a:p>
      </dgm:t>
    </dgm:pt>
    <dgm:pt modelId="{198C317A-E66A-4FFA-880E-E255119352A3}" type="pres">
      <dgm:prSet presAssocID="{691757F8-580C-498D-9903-EA56B7337855}" presName="invisiNode" presStyleLbl="node1" presStyleIdx="1" presStyleCnt="3"/>
      <dgm:spPr/>
    </dgm:pt>
    <dgm:pt modelId="{1C31594A-017C-4931-8526-BA9E587E91EE}" type="pres">
      <dgm:prSet presAssocID="{691757F8-580C-498D-9903-EA56B7337855}" presName="imagNode" presStyleLbl="fgImgPlace1" presStyleIdx="1" presStyleCnt="3" custLinFactNeighborX="-3905" custLinFactNeighborY="-14621"/>
      <dgm:spPr>
        <a:blipFill rotWithShape="1">
          <a:blip xmlns:r="http://schemas.openxmlformats.org/officeDocument/2006/relationships" r:embed="rId2"/>
          <a:stretch>
            <a:fillRect/>
          </a:stretch>
        </a:blipFill>
      </dgm:spPr>
    </dgm:pt>
    <dgm:pt modelId="{3491AB55-6D0B-4EB4-9A7D-6C9E79CEB5EA}" type="pres">
      <dgm:prSet presAssocID="{8AB2E6E1-BC92-47EF-85CC-FCBFF6640353}" presName="sibTrans" presStyleLbl="sibTrans2D1" presStyleIdx="0" presStyleCnt="0"/>
      <dgm:spPr/>
      <dgm:t>
        <a:bodyPr/>
        <a:lstStyle/>
        <a:p>
          <a:endParaRPr lang="es-MX"/>
        </a:p>
      </dgm:t>
    </dgm:pt>
    <dgm:pt modelId="{45CC44A8-5A82-489E-B0B6-7996A3257A54}" type="pres">
      <dgm:prSet presAssocID="{9192F94E-CE46-46E3-80F2-CF065C6F6EDB}" presName="compNode" presStyleCnt="0"/>
      <dgm:spPr/>
    </dgm:pt>
    <dgm:pt modelId="{97F441A8-DC77-4C6A-B240-C019F49F299B}" type="pres">
      <dgm:prSet presAssocID="{9192F94E-CE46-46E3-80F2-CF065C6F6EDB}" presName="node" presStyleLbl="node1" presStyleIdx="2" presStyleCnt="3" custScaleX="176672" custScaleY="112363" custLinFactNeighborY="-3091">
        <dgm:presLayoutVars>
          <dgm:bulletEnabled val="1"/>
        </dgm:presLayoutVars>
      </dgm:prSet>
      <dgm:spPr/>
      <dgm:t>
        <a:bodyPr/>
        <a:lstStyle/>
        <a:p>
          <a:endParaRPr lang="es-MX"/>
        </a:p>
      </dgm:t>
    </dgm:pt>
    <dgm:pt modelId="{2C55D395-12FE-4D36-91BF-1800820A00F0}" type="pres">
      <dgm:prSet presAssocID="{9192F94E-CE46-46E3-80F2-CF065C6F6EDB}" presName="invisiNode" presStyleLbl="node1" presStyleIdx="2" presStyleCnt="3"/>
      <dgm:spPr/>
    </dgm:pt>
    <dgm:pt modelId="{495C48CE-6C1C-44B7-B88C-1385C0328F08}" type="pres">
      <dgm:prSet presAssocID="{9192F94E-CE46-46E3-80F2-CF065C6F6EDB}" presName="imagNode" presStyleLbl="fgImgPlace1" presStyleIdx="2" presStyleCnt="3" custScaleX="119114" custLinFactNeighborX="-1881" custLinFactNeighborY="-13031"/>
      <dgm:spPr>
        <a:blipFill rotWithShape="1">
          <a:blip xmlns:r="http://schemas.openxmlformats.org/officeDocument/2006/relationships" r:embed="rId3"/>
          <a:stretch>
            <a:fillRect/>
          </a:stretch>
        </a:blipFill>
      </dgm:spPr>
    </dgm:pt>
  </dgm:ptLst>
  <dgm:cxnLst>
    <dgm:cxn modelId="{6E34FAEC-3359-4799-A08B-CDDD2990AB15}" srcId="{442F2623-D81B-45E9-99C7-DED0AA819E76}" destId="{9192F94E-CE46-46E3-80F2-CF065C6F6EDB}" srcOrd="2" destOrd="0" parTransId="{385B5975-6827-4C94-96B6-E0EBDAD4BA44}" sibTransId="{54119336-556B-48F8-93FB-B6F3F737CC40}"/>
    <dgm:cxn modelId="{7A9E3F3E-D30B-4244-B62A-72195B6B4C92}" type="presOf" srcId="{9192F94E-CE46-46E3-80F2-CF065C6F6EDB}" destId="{97F441A8-DC77-4C6A-B240-C019F49F299B}" srcOrd="0" destOrd="0" presId="urn:microsoft.com/office/officeart/2005/8/layout/pList2"/>
    <dgm:cxn modelId="{3E0B5328-40DC-4762-AB56-5DB586F9B071}" srcId="{442F2623-D81B-45E9-99C7-DED0AA819E76}" destId="{EEB29B30-48A7-4E9E-B57D-99696DA025FF}" srcOrd="0" destOrd="0" parTransId="{9F6AFF4F-AA30-4B03-ACA2-6CD815A65DEF}" sibTransId="{4FADD8D5-DC66-4B0B-99CD-696F3170AABC}"/>
    <dgm:cxn modelId="{061BAA33-73E8-4D58-BD59-B314685E9E52}" type="presOf" srcId="{EEB29B30-48A7-4E9E-B57D-99696DA025FF}" destId="{669706C6-D5B4-413D-A67D-B1204B0E8A57}" srcOrd="0" destOrd="0" presId="urn:microsoft.com/office/officeart/2005/8/layout/pList2"/>
    <dgm:cxn modelId="{5FB80A9F-4AAC-40C3-86FA-EE7D5F6C019F}" srcId="{442F2623-D81B-45E9-99C7-DED0AA819E76}" destId="{691757F8-580C-498D-9903-EA56B7337855}" srcOrd="1" destOrd="0" parTransId="{8C0D2E6D-B519-4159-9230-23FF1AD21B48}" sibTransId="{8AB2E6E1-BC92-47EF-85CC-FCBFF6640353}"/>
    <dgm:cxn modelId="{F2E35DAA-FCBB-4773-A1C6-029050EA9755}" type="presOf" srcId="{8AB2E6E1-BC92-47EF-85CC-FCBFF6640353}" destId="{3491AB55-6D0B-4EB4-9A7D-6C9E79CEB5EA}" srcOrd="0" destOrd="0" presId="urn:microsoft.com/office/officeart/2005/8/layout/pList2"/>
    <dgm:cxn modelId="{72928BA9-4FFD-41A3-A44D-2281132E9EE1}" type="presOf" srcId="{691757F8-580C-498D-9903-EA56B7337855}" destId="{CB343CD8-2BEC-4D38-A654-2E300DCCC519}" srcOrd="0" destOrd="0" presId="urn:microsoft.com/office/officeart/2005/8/layout/pList2"/>
    <dgm:cxn modelId="{C5FB2452-94F1-4889-AB04-969F6046370C}" type="presOf" srcId="{4FADD8D5-DC66-4B0B-99CD-696F3170AABC}" destId="{82CE48CE-63FB-41B7-8A56-A368B2F1CE2C}" srcOrd="0" destOrd="0" presId="urn:microsoft.com/office/officeart/2005/8/layout/pList2"/>
    <dgm:cxn modelId="{238DB06D-415B-465B-A8EF-5EBB9507BE9B}" type="presOf" srcId="{442F2623-D81B-45E9-99C7-DED0AA819E76}" destId="{EDBDDA75-071F-4288-B484-AEFE8D4BAB35}" srcOrd="0" destOrd="0" presId="urn:microsoft.com/office/officeart/2005/8/layout/pList2"/>
    <dgm:cxn modelId="{D264515C-C6BD-45FA-9EED-4BD37C45B7B9}" type="presParOf" srcId="{EDBDDA75-071F-4288-B484-AEFE8D4BAB35}" destId="{E973D44B-7C61-482B-B116-76ACA186CF7A}" srcOrd="0" destOrd="0" presId="urn:microsoft.com/office/officeart/2005/8/layout/pList2"/>
    <dgm:cxn modelId="{8AC3E29D-86CD-485F-800D-4E0175C7A120}" type="presParOf" srcId="{EDBDDA75-071F-4288-B484-AEFE8D4BAB35}" destId="{820F35F2-8DD8-450E-AA58-C14A67067ADD}" srcOrd="1" destOrd="0" presId="urn:microsoft.com/office/officeart/2005/8/layout/pList2"/>
    <dgm:cxn modelId="{5D4DFE79-34AB-4F11-ABF7-465B14C643AC}" type="presParOf" srcId="{820F35F2-8DD8-450E-AA58-C14A67067ADD}" destId="{A3B9CFF7-68E3-4A02-870B-755D193557B5}" srcOrd="0" destOrd="0" presId="urn:microsoft.com/office/officeart/2005/8/layout/pList2"/>
    <dgm:cxn modelId="{D342B3FD-C83A-4D6F-A373-19BCFB66BEA4}" type="presParOf" srcId="{A3B9CFF7-68E3-4A02-870B-755D193557B5}" destId="{669706C6-D5B4-413D-A67D-B1204B0E8A57}" srcOrd="0" destOrd="0" presId="urn:microsoft.com/office/officeart/2005/8/layout/pList2"/>
    <dgm:cxn modelId="{B48A35FD-14F4-4B7C-8F6E-97662AEDAFFC}" type="presParOf" srcId="{A3B9CFF7-68E3-4A02-870B-755D193557B5}" destId="{11958280-9C54-4C8E-AA59-E9A615E2CAB9}" srcOrd="1" destOrd="0" presId="urn:microsoft.com/office/officeart/2005/8/layout/pList2"/>
    <dgm:cxn modelId="{C860C809-93BA-4384-81B2-8E8A5AD7C5EA}" type="presParOf" srcId="{A3B9CFF7-68E3-4A02-870B-755D193557B5}" destId="{88F3C32B-C746-4F24-8650-6C6341649CB9}" srcOrd="2" destOrd="0" presId="urn:microsoft.com/office/officeart/2005/8/layout/pList2"/>
    <dgm:cxn modelId="{1A991270-9264-4628-BDBB-316B0B7FCD4D}" type="presParOf" srcId="{820F35F2-8DD8-450E-AA58-C14A67067ADD}" destId="{82CE48CE-63FB-41B7-8A56-A368B2F1CE2C}" srcOrd="1" destOrd="0" presId="urn:microsoft.com/office/officeart/2005/8/layout/pList2"/>
    <dgm:cxn modelId="{11FF9BF0-7552-4FA8-9FE2-B5DD3460BBB1}" type="presParOf" srcId="{820F35F2-8DD8-450E-AA58-C14A67067ADD}" destId="{685AF683-5D0B-49A8-B871-D4F8A512B3FB}" srcOrd="2" destOrd="0" presId="urn:microsoft.com/office/officeart/2005/8/layout/pList2"/>
    <dgm:cxn modelId="{9E21508C-189B-43FB-AB43-210E7817DBA6}" type="presParOf" srcId="{685AF683-5D0B-49A8-B871-D4F8A512B3FB}" destId="{CB343CD8-2BEC-4D38-A654-2E300DCCC519}" srcOrd="0" destOrd="0" presId="urn:microsoft.com/office/officeart/2005/8/layout/pList2"/>
    <dgm:cxn modelId="{C70548F4-01EB-44BF-A32E-2E4B42F9B41E}" type="presParOf" srcId="{685AF683-5D0B-49A8-B871-D4F8A512B3FB}" destId="{198C317A-E66A-4FFA-880E-E255119352A3}" srcOrd="1" destOrd="0" presId="urn:microsoft.com/office/officeart/2005/8/layout/pList2"/>
    <dgm:cxn modelId="{22D6B763-7F71-4A6C-AE45-77EFD1AF183B}" type="presParOf" srcId="{685AF683-5D0B-49A8-B871-D4F8A512B3FB}" destId="{1C31594A-017C-4931-8526-BA9E587E91EE}" srcOrd="2" destOrd="0" presId="urn:microsoft.com/office/officeart/2005/8/layout/pList2"/>
    <dgm:cxn modelId="{3726CAFC-B240-4951-BBA6-EE8CF9A832C4}" type="presParOf" srcId="{820F35F2-8DD8-450E-AA58-C14A67067ADD}" destId="{3491AB55-6D0B-4EB4-9A7D-6C9E79CEB5EA}" srcOrd="3" destOrd="0" presId="urn:microsoft.com/office/officeart/2005/8/layout/pList2"/>
    <dgm:cxn modelId="{5F1B970A-4B02-492F-9ECE-4A77420ACA8B}" type="presParOf" srcId="{820F35F2-8DD8-450E-AA58-C14A67067ADD}" destId="{45CC44A8-5A82-489E-B0B6-7996A3257A54}" srcOrd="4" destOrd="0" presId="urn:microsoft.com/office/officeart/2005/8/layout/pList2"/>
    <dgm:cxn modelId="{17DC9D25-9A9B-4466-80B9-65F4F4D290FD}" type="presParOf" srcId="{45CC44A8-5A82-489E-B0B6-7996A3257A54}" destId="{97F441A8-DC77-4C6A-B240-C019F49F299B}" srcOrd="0" destOrd="0" presId="urn:microsoft.com/office/officeart/2005/8/layout/pList2"/>
    <dgm:cxn modelId="{E668BE5A-3AD1-4FE1-B8CC-CB82234106DA}" type="presParOf" srcId="{45CC44A8-5A82-489E-B0B6-7996A3257A54}" destId="{2C55D395-12FE-4D36-91BF-1800820A00F0}" srcOrd="1" destOrd="0" presId="urn:microsoft.com/office/officeart/2005/8/layout/pList2"/>
    <dgm:cxn modelId="{B7E68AD6-D4EF-42D5-9433-3886FFA27626}" type="presParOf" srcId="{45CC44A8-5A82-489E-B0B6-7996A3257A54}" destId="{495C48CE-6C1C-44B7-B88C-1385C0328F0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2F2623-D81B-45E9-99C7-DED0AA819E76}" type="doc">
      <dgm:prSet loTypeId="urn:microsoft.com/office/officeart/2005/8/layout/pList2" loCatId="list" qsTypeId="urn:microsoft.com/office/officeart/2005/8/quickstyle/simple1" qsCatId="simple" csTypeId="urn:microsoft.com/office/officeart/2005/8/colors/accent1_2" csCatId="accent1" phldr="1"/>
      <dgm:spPr/>
    </dgm:pt>
    <dgm:pt modelId="{EEB29B30-48A7-4E9E-B57D-99696DA025FF}">
      <dgm:prSet phldrT="[Texto]" custT="1"/>
      <dgm:spPr/>
      <dgm:t>
        <a:bodyPr/>
        <a:lstStyle/>
        <a:p>
          <a:pPr algn="just"/>
          <a:r>
            <a:rPr lang="es-MX" sz="1400" dirty="0" smtClean="0"/>
            <a:t>Mantuvo el modelo Neoliberal, se basó en políticas monetarias restrictivas, en mantener la libre flotación del peso, sostener bajos niveles de inflación y reducir los déficits fiscal y de la balanza de pagos.</a:t>
          </a:r>
        </a:p>
        <a:p>
          <a:pPr algn="just"/>
          <a:endParaRPr lang="es-MX" sz="1400" dirty="0" smtClean="0"/>
        </a:p>
        <a:p>
          <a:pPr algn="just"/>
          <a:r>
            <a:rPr lang="es-MX" sz="1400" dirty="0" smtClean="0"/>
            <a:t>La actividad económica del país mostró un escaso dinamismo.</a:t>
          </a:r>
        </a:p>
        <a:p>
          <a:pPr algn="ctr"/>
          <a:r>
            <a:rPr lang="es-MX" sz="1400" dirty="0" smtClean="0"/>
            <a:t>Durante este periodo hubo perdida de competitividad de la economía en los mercados externos</a:t>
          </a:r>
          <a:r>
            <a:rPr lang="es-MX" sz="1200" dirty="0" smtClean="0"/>
            <a:t>.</a:t>
          </a:r>
          <a:endParaRPr lang="es-MX" sz="1200" dirty="0"/>
        </a:p>
      </dgm:t>
    </dgm:pt>
    <dgm:pt modelId="{9F6AFF4F-AA30-4B03-ACA2-6CD815A65DEF}" type="parTrans" cxnId="{3E0B5328-40DC-4762-AB56-5DB586F9B071}">
      <dgm:prSet/>
      <dgm:spPr/>
      <dgm:t>
        <a:bodyPr/>
        <a:lstStyle/>
        <a:p>
          <a:endParaRPr lang="es-MX"/>
        </a:p>
      </dgm:t>
    </dgm:pt>
    <dgm:pt modelId="{4FADD8D5-DC66-4B0B-99CD-696F3170AABC}" type="sibTrans" cxnId="{3E0B5328-40DC-4762-AB56-5DB586F9B071}">
      <dgm:prSet/>
      <dgm:spPr/>
      <dgm:t>
        <a:bodyPr/>
        <a:lstStyle/>
        <a:p>
          <a:endParaRPr lang="es-MX"/>
        </a:p>
      </dgm:t>
    </dgm:pt>
    <dgm:pt modelId="{691757F8-580C-498D-9903-EA56B7337855}">
      <dgm:prSet phldrT="[Texto]"/>
      <dgm:spPr/>
      <dgm:t>
        <a:bodyPr/>
        <a:lstStyle/>
        <a:p>
          <a:pPr algn="ctr"/>
          <a:r>
            <a:rPr lang="es-MX" dirty="0" smtClean="0"/>
            <a:t>Impulsó varias reformas, las más destacadas la fiscal y  la petrolera.</a:t>
          </a:r>
        </a:p>
        <a:p>
          <a:pPr algn="just"/>
          <a:r>
            <a:rPr lang="es-MX" b="1" dirty="0" smtClean="0"/>
            <a:t>Reforma fiscal:</a:t>
          </a:r>
          <a:r>
            <a:rPr lang="es-MX" dirty="0" smtClean="0"/>
            <a:t> Impuestos creados son el IETU, Impuesto sobre Activos, Impuesto Especial sobre producción y Servicios (IEPS) e Impuesto a los Depósitos en Efectivo (IDE)</a:t>
          </a:r>
        </a:p>
        <a:p>
          <a:pPr algn="just"/>
          <a:r>
            <a:rPr lang="es-MX" b="1" dirty="0" smtClean="0"/>
            <a:t>Reforma Petrolera: </a:t>
          </a:r>
          <a:r>
            <a:rPr lang="es-MX" dirty="0" smtClean="0"/>
            <a:t>Fue creado el consejo Nacional de Energía, modificó la Ley Reglamentaria del art. 27 Const. Para restringir la participación de la iniciativa privada en el uso y manejo de refinerías y ductos, y entre otras.</a:t>
          </a:r>
        </a:p>
        <a:p>
          <a:pPr algn="ctr"/>
          <a:r>
            <a:rPr lang="es-MX" dirty="0" smtClean="0"/>
            <a:t>El índice general de la pobreza alcanzó un total de 60 millones de personas como resultado del desempleo y el bajo nivel del crecimiento económico nacional.</a:t>
          </a:r>
          <a:endParaRPr lang="es-MX" dirty="0"/>
        </a:p>
      </dgm:t>
    </dgm:pt>
    <dgm:pt modelId="{8C0D2E6D-B519-4159-9230-23FF1AD21B48}" type="parTrans" cxnId="{5FB80A9F-4AAC-40C3-86FA-EE7D5F6C019F}">
      <dgm:prSet/>
      <dgm:spPr/>
      <dgm:t>
        <a:bodyPr/>
        <a:lstStyle/>
        <a:p>
          <a:endParaRPr lang="es-MX"/>
        </a:p>
      </dgm:t>
    </dgm:pt>
    <dgm:pt modelId="{8AB2E6E1-BC92-47EF-85CC-FCBFF6640353}" type="sibTrans" cxnId="{5FB80A9F-4AAC-40C3-86FA-EE7D5F6C019F}">
      <dgm:prSet/>
      <dgm:spPr/>
      <dgm:t>
        <a:bodyPr/>
        <a:lstStyle/>
        <a:p>
          <a:endParaRPr lang="es-MX"/>
        </a:p>
      </dgm:t>
    </dgm:pt>
    <dgm:pt modelId="{9192F94E-CE46-46E3-80F2-CF065C6F6EDB}">
      <dgm:prSet phldrT="[Texto]"/>
      <dgm:spPr/>
      <dgm:t>
        <a:bodyPr/>
        <a:lstStyle/>
        <a:p>
          <a:pPr algn="ctr"/>
          <a:r>
            <a:rPr lang="es-MX" dirty="0" smtClean="0"/>
            <a:t>Como resultado del Pacto de México, un conjunto de reformas estructurales, aprobadas por el Congreso de la Unión:</a:t>
          </a:r>
        </a:p>
        <a:p>
          <a:pPr algn="just"/>
          <a:r>
            <a:rPr lang="es-MX" b="1" dirty="0" smtClean="0"/>
            <a:t>Reforma Energética:</a:t>
          </a:r>
          <a:r>
            <a:rPr lang="es-MX" dirty="0" smtClean="0"/>
            <a:t> Apertura del sector energético a la inversión privada (organismos descentralizados).</a:t>
          </a:r>
        </a:p>
        <a:p>
          <a:pPr algn="just"/>
          <a:r>
            <a:rPr lang="es-MX" b="1" dirty="0" smtClean="0"/>
            <a:t>Reforma de Telecomunicaciones</a:t>
          </a:r>
          <a:r>
            <a:rPr lang="es-MX" dirty="0" smtClean="0"/>
            <a:t>:  Apertura del sector de telecomunicaciones</a:t>
          </a:r>
        </a:p>
        <a:p>
          <a:pPr algn="just"/>
          <a:r>
            <a:rPr lang="es-MX" b="1" dirty="0" smtClean="0"/>
            <a:t>Reforma Hacendaria</a:t>
          </a:r>
          <a:r>
            <a:rPr lang="es-MX" dirty="0" smtClean="0"/>
            <a:t>: Principal objetivo es ampliar la capacidad recaudatoria del estado, mediante el incremento y unificación de impuestos.</a:t>
          </a:r>
        </a:p>
        <a:p>
          <a:pPr algn="just"/>
          <a:r>
            <a:rPr lang="es-MX" b="1" dirty="0" smtClean="0"/>
            <a:t>Reforma Financiera</a:t>
          </a:r>
          <a:r>
            <a:rPr lang="es-MX" dirty="0" smtClean="0"/>
            <a:t>: Propicia el crecimiento sostenido del sistema bancario, mediante el incremento en el ahorro, protección al ahorro, entre otros. </a:t>
          </a:r>
          <a:endParaRPr lang="es-MX" dirty="0"/>
        </a:p>
      </dgm:t>
    </dgm:pt>
    <dgm:pt modelId="{385B5975-6827-4C94-96B6-E0EBDAD4BA44}" type="parTrans" cxnId="{6E34FAEC-3359-4799-A08B-CDDD2990AB15}">
      <dgm:prSet/>
      <dgm:spPr/>
      <dgm:t>
        <a:bodyPr/>
        <a:lstStyle/>
        <a:p>
          <a:endParaRPr lang="es-MX"/>
        </a:p>
      </dgm:t>
    </dgm:pt>
    <dgm:pt modelId="{54119336-556B-48F8-93FB-B6F3F737CC40}" type="sibTrans" cxnId="{6E34FAEC-3359-4799-A08B-CDDD2990AB15}">
      <dgm:prSet/>
      <dgm:spPr/>
      <dgm:t>
        <a:bodyPr/>
        <a:lstStyle/>
        <a:p>
          <a:endParaRPr lang="es-MX"/>
        </a:p>
      </dgm:t>
    </dgm:pt>
    <dgm:pt modelId="{EDBDDA75-071F-4288-B484-AEFE8D4BAB35}" type="pres">
      <dgm:prSet presAssocID="{442F2623-D81B-45E9-99C7-DED0AA819E76}" presName="Name0" presStyleCnt="0">
        <dgm:presLayoutVars>
          <dgm:dir/>
          <dgm:resizeHandles val="exact"/>
        </dgm:presLayoutVars>
      </dgm:prSet>
      <dgm:spPr/>
    </dgm:pt>
    <dgm:pt modelId="{E973D44B-7C61-482B-B116-76ACA186CF7A}" type="pres">
      <dgm:prSet presAssocID="{442F2623-D81B-45E9-99C7-DED0AA819E76}" presName="bkgdShp" presStyleLbl="alignAccFollowNode1" presStyleIdx="0" presStyleCnt="1" custLinFactNeighborX="-61"/>
      <dgm:spPr/>
    </dgm:pt>
    <dgm:pt modelId="{820F35F2-8DD8-450E-AA58-C14A67067ADD}" type="pres">
      <dgm:prSet presAssocID="{442F2623-D81B-45E9-99C7-DED0AA819E76}" presName="linComp" presStyleCnt="0"/>
      <dgm:spPr/>
    </dgm:pt>
    <dgm:pt modelId="{A3B9CFF7-68E3-4A02-870B-755D193557B5}" type="pres">
      <dgm:prSet presAssocID="{EEB29B30-48A7-4E9E-B57D-99696DA025FF}" presName="compNode" presStyleCnt="0"/>
      <dgm:spPr/>
    </dgm:pt>
    <dgm:pt modelId="{669706C6-D5B4-413D-A67D-B1204B0E8A57}" type="pres">
      <dgm:prSet presAssocID="{EEB29B30-48A7-4E9E-B57D-99696DA025FF}" presName="node" presStyleLbl="node1" presStyleIdx="0" presStyleCnt="3">
        <dgm:presLayoutVars>
          <dgm:bulletEnabled val="1"/>
        </dgm:presLayoutVars>
      </dgm:prSet>
      <dgm:spPr/>
      <dgm:t>
        <a:bodyPr/>
        <a:lstStyle/>
        <a:p>
          <a:endParaRPr lang="es-MX"/>
        </a:p>
      </dgm:t>
    </dgm:pt>
    <dgm:pt modelId="{11958280-9C54-4C8E-AA59-E9A615E2CAB9}" type="pres">
      <dgm:prSet presAssocID="{EEB29B30-48A7-4E9E-B57D-99696DA025FF}" presName="invisiNode" presStyleLbl="node1" presStyleIdx="0" presStyleCnt="3"/>
      <dgm:spPr/>
    </dgm:pt>
    <dgm:pt modelId="{88F3C32B-C746-4F24-8650-6C6341649CB9}" type="pres">
      <dgm:prSet presAssocID="{EEB29B30-48A7-4E9E-B57D-99696DA025FF}" presName="imagNode" presStyleLbl="fgImgPlace1" presStyleIdx="0" presStyleCnt="3" custLinFactNeighborX="426" custLinFactNeighborY="-4265"/>
      <dgm:spPr>
        <a:blipFill rotWithShape="1">
          <a:blip xmlns:r="http://schemas.openxmlformats.org/officeDocument/2006/relationships" r:embed="rId1"/>
          <a:stretch>
            <a:fillRect/>
          </a:stretch>
        </a:blipFill>
      </dgm:spPr>
    </dgm:pt>
    <dgm:pt modelId="{82CE48CE-63FB-41B7-8A56-A368B2F1CE2C}" type="pres">
      <dgm:prSet presAssocID="{4FADD8D5-DC66-4B0B-99CD-696F3170AABC}" presName="sibTrans" presStyleLbl="sibTrans2D1" presStyleIdx="0" presStyleCnt="0"/>
      <dgm:spPr/>
      <dgm:t>
        <a:bodyPr/>
        <a:lstStyle/>
        <a:p>
          <a:endParaRPr lang="es-MX"/>
        </a:p>
      </dgm:t>
    </dgm:pt>
    <dgm:pt modelId="{685AF683-5D0B-49A8-B871-D4F8A512B3FB}" type="pres">
      <dgm:prSet presAssocID="{691757F8-580C-498D-9903-EA56B7337855}" presName="compNode" presStyleCnt="0"/>
      <dgm:spPr/>
    </dgm:pt>
    <dgm:pt modelId="{CB343CD8-2BEC-4D38-A654-2E300DCCC519}" type="pres">
      <dgm:prSet presAssocID="{691757F8-580C-498D-9903-EA56B7337855}" presName="node" presStyleLbl="node1" presStyleIdx="1" presStyleCnt="3" custScaleY="108545">
        <dgm:presLayoutVars>
          <dgm:bulletEnabled val="1"/>
        </dgm:presLayoutVars>
      </dgm:prSet>
      <dgm:spPr/>
      <dgm:t>
        <a:bodyPr/>
        <a:lstStyle/>
        <a:p>
          <a:endParaRPr lang="es-MX"/>
        </a:p>
      </dgm:t>
    </dgm:pt>
    <dgm:pt modelId="{198C317A-E66A-4FFA-880E-E255119352A3}" type="pres">
      <dgm:prSet presAssocID="{691757F8-580C-498D-9903-EA56B7337855}" presName="invisiNode" presStyleLbl="node1" presStyleIdx="1" presStyleCnt="3"/>
      <dgm:spPr/>
    </dgm:pt>
    <dgm:pt modelId="{1C31594A-017C-4931-8526-BA9E587E91EE}" type="pres">
      <dgm:prSet presAssocID="{691757F8-580C-498D-9903-EA56B7337855}" presName="imagNode" presStyleLbl="fgImgPlace1" presStyleIdx="1" presStyleCnt="3" custLinFactNeighborX="-827" custLinFactNeighborY="-14621"/>
      <dgm:spPr>
        <a:blipFill rotWithShape="1">
          <a:blip xmlns:r="http://schemas.openxmlformats.org/officeDocument/2006/relationships" r:embed="rId2"/>
          <a:stretch>
            <a:fillRect/>
          </a:stretch>
        </a:blipFill>
      </dgm:spPr>
    </dgm:pt>
    <dgm:pt modelId="{3491AB55-6D0B-4EB4-9A7D-6C9E79CEB5EA}" type="pres">
      <dgm:prSet presAssocID="{8AB2E6E1-BC92-47EF-85CC-FCBFF6640353}" presName="sibTrans" presStyleLbl="sibTrans2D1" presStyleIdx="0" presStyleCnt="0"/>
      <dgm:spPr/>
      <dgm:t>
        <a:bodyPr/>
        <a:lstStyle/>
        <a:p>
          <a:endParaRPr lang="es-MX"/>
        </a:p>
      </dgm:t>
    </dgm:pt>
    <dgm:pt modelId="{45CC44A8-5A82-489E-B0B6-7996A3257A54}" type="pres">
      <dgm:prSet presAssocID="{9192F94E-CE46-46E3-80F2-CF065C6F6EDB}" presName="compNode" presStyleCnt="0"/>
      <dgm:spPr/>
    </dgm:pt>
    <dgm:pt modelId="{97F441A8-DC77-4C6A-B240-C019F49F299B}" type="pres">
      <dgm:prSet presAssocID="{9192F94E-CE46-46E3-80F2-CF065C6F6EDB}" presName="node" presStyleLbl="node1" presStyleIdx="2" presStyleCnt="3" custScaleY="108545">
        <dgm:presLayoutVars>
          <dgm:bulletEnabled val="1"/>
        </dgm:presLayoutVars>
      </dgm:prSet>
      <dgm:spPr/>
      <dgm:t>
        <a:bodyPr/>
        <a:lstStyle/>
        <a:p>
          <a:endParaRPr lang="es-MX"/>
        </a:p>
      </dgm:t>
    </dgm:pt>
    <dgm:pt modelId="{2C55D395-12FE-4D36-91BF-1800820A00F0}" type="pres">
      <dgm:prSet presAssocID="{9192F94E-CE46-46E3-80F2-CF065C6F6EDB}" presName="invisiNode" presStyleLbl="node1" presStyleIdx="2" presStyleCnt="3"/>
      <dgm:spPr/>
    </dgm:pt>
    <dgm:pt modelId="{495C48CE-6C1C-44B7-B88C-1385C0328F08}" type="pres">
      <dgm:prSet presAssocID="{9192F94E-CE46-46E3-80F2-CF065C6F6EDB}" presName="imagNode" presStyleLbl="fgImgPlace1" presStyleIdx="2" presStyleCnt="3"/>
      <dgm:spPr>
        <a:blipFill rotWithShape="1">
          <a:blip xmlns:r="http://schemas.openxmlformats.org/officeDocument/2006/relationships" r:embed="rId3"/>
          <a:stretch>
            <a:fillRect/>
          </a:stretch>
        </a:blipFill>
      </dgm:spPr>
    </dgm:pt>
  </dgm:ptLst>
  <dgm:cxnLst>
    <dgm:cxn modelId="{6E34FAEC-3359-4799-A08B-CDDD2990AB15}" srcId="{442F2623-D81B-45E9-99C7-DED0AA819E76}" destId="{9192F94E-CE46-46E3-80F2-CF065C6F6EDB}" srcOrd="2" destOrd="0" parTransId="{385B5975-6827-4C94-96B6-E0EBDAD4BA44}" sibTransId="{54119336-556B-48F8-93FB-B6F3F737CC40}"/>
    <dgm:cxn modelId="{354A5083-7D39-4BE7-BCDD-511E3A0F9030}" type="presOf" srcId="{8AB2E6E1-BC92-47EF-85CC-FCBFF6640353}" destId="{3491AB55-6D0B-4EB4-9A7D-6C9E79CEB5EA}" srcOrd="0" destOrd="0" presId="urn:microsoft.com/office/officeart/2005/8/layout/pList2"/>
    <dgm:cxn modelId="{F97E4C42-324E-4BFC-A97C-8213FA99ADEA}" type="presOf" srcId="{9192F94E-CE46-46E3-80F2-CF065C6F6EDB}" destId="{97F441A8-DC77-4C6A-B240-C019F49F299B}" srcOrd="0" destOrd="0" presId="urn:microsoft.com/office/officeart/2005/8/layout/pList2"/>
    <dgm:cxn modelId="{3E0B5328-40DC-4762-AB56-5DB586F9B071}" srcId="{442F2623-D81B-45E9-99C7-DED0AA819E76}" destId="{EEB29B30-48A7-4E9E-B57D-99696DA025FF}" srcOrd="0" destOrd="0" parTransId="{9F6AFF4F-AA30-4B03-ACA2-6CD815A65DEF}" sibTransId="{4FADD8D5-DC66-4B0B-99CD-696F3170AABC}"/>
    <dgm:cxn modelId="{89B50492-B044-4028-BDDD-EF9ED4686B66}" type="presOf" srcId="{4FADD8D5-DC66-4B0B-99CD-696F3170AABC}" destId="{82CE48CE-63FB-41B7-8A56-A368B2F1CE2C}" srcOrd="0" destOrd="0" presId="urn:microsoft.com/office/officeart/2005/8/layout/pList2"/>
    <dgm:cxn modelId="{5FB80A9F-4AAC-40C3-86FA-EE7D5F6C019F}" srcId="{442F2623-D81B-45E9-99C7-DED0AA819E76}" destId="{691757F8-580C-498D-9903-EA56B7337855}" srcOrd="1" destOrd="0" parTransId="{8C0D2E6D-B519-4159-9230-23FF1AD21B48}" sibTransId="{8AB2E6E1-BC92-47EF-85CC-FCBFF6640353}"/>
    <dgm:cxn modelId="{6FA9EF7E-BDCC-4699-BA88-8EF9B06524BE}" type="presOf" srcId="{691757F8-580C-498D-9903-EA56B7337855}" destId="{CB343CD8-2BEC-4D38-A654-2E300DCCC519}" srcOrd="0" destOrd="0" presId="urn:microsoft.com/office/officeart/2005/8/layout/pList2"/>
    <dgm:cxn modelId="{67EAE24F-7CA3-4C84-928D-8AD811F4848E}" type="presOf" srcId="{442F2623-D81B-45E9-99C7-DED0AA819E76}" destId="{EDBDDA75-071F-4288-B484-AEFE8D4BAB35}" srcOrd="0" destOrd="0" presId="urn:microsoft.com/office/officeart/2005/8/layout/pList2"/>
    <dgm:cxn modelId="{1898DAEA-2D76-48E5-9589-E698CBC73E10}" type="presOf" srcId="{EEB29B30-48A7-4E9E-B57D-99696DA025FF}" destId="{669706C6-D5B4-413D-A67D-B1204B0E8A57}" srcOrd="0" destOrd="0" presId="urn:microsoft.com/office/officeart/2005/8/layout/pList2"/>
    <dgm:cxn modelId="{2F787485-2F91-4537-A2D4-CA5782089053}" type="presParOf" srcId="{EDBDDA75-071F-4288-B484-AEFE8D4BAB35}" destId="{E973D44B-7C61-482B-B116-76ACA186CF7A}" srcOrd="0" destOrd="0" presId="urn:microsoft.com/office/officeart/2005/8/layout/pList2"/>
    <dgm:cxn modelId="{68B4F488-A6F4-48F2-B9B1-7DDB7DFA40A9}" type="presParOf" srcId="{EDBDDA75-071F-4288-B484-AEFE8D4BAB35}" destId="{820F35F2-8DD8-450E-AA58-C14A67067ADD}" srcOrd="1" destOrd="0" presId="urn:microsoft.com/office/officeart/2005/8/layout/pList2"/>
    <dgm:cxn modelId="{DF38E1FE-1D7A-44E3-BAD1-090803DEA4CB}" type="presParOf" srcId="{820F35F2-8DD8-450E-AA58-C14A67067ADD}" destId="{A3B9CFF7-68E3-4A02-870B-755D193557B5}" srcOrd="0" destOrd="0" presId="urn:microsoft.com/office/officeart/2005/8/layout/pList2"/>
    <dgm:cxn modelId="{C167B27A-544F-4445-8889-DCE77D7ACA6C}" type="presParOf" srcId="{A3B9CFF7-68E3-4A02-870B-755D193557B5}" destId="{669706C6-D5B4-413D-A67D-B1204B0E8A57}" srcOrd="0" destOrd="0" presId="urn:microsoft.com/office/officeart/2005/8/layout/pList2"/>
    <dgm:cxn modelId="{BA79CEC6-65A3-4BDC-BD02-56AC58C5683F}" type="presParOf" srcId="{A3B9CFF7-68E3-4A02-870B-755D193557B5}" destId="{11958280-9C54-4C8E-AA59-E9A615E2CAB9}" srcOrd="1" destOrd="0" presId="urn:microsoft.com/office/officeart/2005/8/layout/pList2"/>
    <dgm:cxn modelId="{1BE04A14-1AA4-40EE-BF60-D1913EADF891}" type="presParOf" srcId="{A3B9CFF7-68E3-4A02-870B-755D193557B5}" destId="{88F3C32B-C746-4F24-8650-6C6341649CB9}" srcOrd="2" destOrd="0" presId="urn:microsoft.com/office/officeart/2005/8/layout/pList2"/>
    <dgm:cxn modelId="{65E4ED22-7C94-4736-9723-A73CBB62CA68}" type="presParOf" srcId="{820F35F2-8DD8-450E-AA58-C14A67067ADD}" destId="{82CE48CE-63FB-41B7-8A56-A368B2F1CE2C}" srcOrd="1" destOrd="0" presId="urn:microsoft.com/office/officeart/2005/8/layout/pList2"/>
    <dgm:cxn modelId="{E0D46B42-F261-42AD-8DEB-6E348B4C6F82}" type="presParOf" srcId="{820F35F2-8DD8-450E-AA58-C14A67067ADD}" destId="{685AF683-5D0B-49A8-B871-D4F8A512B3FB}" srcOrd="2" destOrd="0" presId="urn:microsoft.com/office/officeart/2005/8/layout/pList2"/>
    <dgm:cxn modelId="{9CDC1718-7474-4C9F-BDFC-377965FA5319}" type="presParOf" srcId="{685AF683-5D0B-49A8-B871-D4F8A512B3FB}" destId="{CB343CD8-2BEC-4D38-A654-2E300DCCC519}" srcOrd="0" destOrd="0" presId="urn:microsoft.com/office/officeart/2005/8/layout/pList2"/>
    <dgm:cxn modelId="{B9EB3E4D-4A68-4B2E-8E59-83A90BF2E3B8}" type="presParOf" srcId="{685AF683-5D0B-49A8-B871-D4F8A512B3FB}" destId="{198C317A-E66A-4FFA-880E-E255119352A3}" srcOrd="1" destOrd="0" presId="urn:microsoft.com/office/officeart/2005/8/layout/pList2"/>
    <dgm:cxn modelId="{6F8466AC-B1FB-460A-AC61-AEF9EFB6DC9C}" type="presParOf" srcId="{685AF683-5D0B-49A8-B871-D4F8A512B3FB}" destId="{1C31594A-017C-4931-8526-BA9E587E91EE}" srcOrd="2" destOrd="0" presId="urn:microsoft.com/office/officeart/2005/8/layout/pList2"/>
    <dgm:cxn modelId="{E8F02F86-8455-468A-A489-EBCC019BEC2A}" type="presParOf" srcId="{820F35F2-8DD8-450E-AA58-C14A67067ADD}" destId="{3491AB55-6D0B-4EB4-9A7D-6C9E79CEB5EA}" srcOrd="3" destOrd="0" presId="urn:microsoft.com/office/officeart/2005/8/layout/pList2"/>
    <dgm:cxn modelId="{5F96E572-A5CF-48F2-AFB5-536A7CAAF6BB}" type="presParOf" srcId="{820F35F2-8DD8-450E-AA58-C14A67067ADD}" destId="{45CC44A8-5A82-489E-B0B6-7996A3257A54}" srcOrd="4" destOrd="0" presId="urn:microsoft.com/office/officeart/2005/8/layout/pList2"/>
    <dgm:cxn modelId="{E9BC82BC-E080-4928-89A4-91A67264CBDB}" type="presParOf" srcId="{45CC44A8-5A82-489E-B0B6-7996A3257A54}" destId="{97F441A8-DC77-4C6A-B240-C019F49F299B}" srcOrd="0" destOrd="0" presId="urn:microsoft.com/office/officeart/2005/8/layout/pList2"/>
    <dgm:cxn modelId="{C6EB21E6-7FC9-4C68-A7D2-89BF17CAA525}" type="presParOf" srcId="{45CC44A8-5A82-489E-B0B6-7996A3257A54}" destId="{2C55D395-12FE-4D36-91BF-1800820A00F0}" srcOrd="1" destOrd="0" presId="urn:microsoft.com/office/officeart/2005/8/layout/pList2"/>
    <dgm:cxn modelId="{8BC1CC90-2FB4-4A0F-97A5-18B1EE0F42ED}" type="presParOf" srcId="{45CC44A8-5A82-489E-B0B6-7996A3257A54}" destId="{495C48CE-6C1C-44B7-B88C-1385C0328F08}"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4FE9A-1E02-4732-B2B1-1D1A174B6683}">
      <dsp:nvSpPr>
        <dsp:cNvPr id="0" name=""/>
        <dsp:cNvSpPr/>
      </dsp:nvSpPr>
      <dsp:spPr>
        <a:xfrm>
          <a:off x="2131" y="0"/>
          <a:ext cx="2234654" cy="685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smtClean="0"/>
            <a:t>PORFIRIATO</a:t>
          </a:r>
        </a:p>
        <a:p>
          <a:pPr lvl="0" algn="ctr" defTabSz="889000">
            <a:lnSpc>
              <a:spcPct val="90000"/>
            </a:lnSpc>
            <a:spcBef>
              <a:spcPct val="0"/>
            </a:spcBef>
            <a:spcAft>
              <a:spcPct val="35000"/>
            </a:spcAft>
          </a:pPr>
          <a:r>
            <a:rPr lang="es-MX" sz="2000" kern="1200" dirty="0" smtClean="0"/>
            <a:t>(1880-1910)</a:t>
          </a:r>
          <a:endParaRPr lang="es-MX" sz="2000" kern="1200" dirty="0"/>
        </a:p>
      </dsp:txBody>
      <dsp:txXfrm>
        <a:off x="2131" y="2743200"/>
        <a:ext cx="2234654" cy="2743200"/>
      </dsp:txXfrm>
    </dsp:sp>
    <dsp:sp modelId="{95C3A2F8-09F4-4387-A7E4-02F6E73E1ADE}">
      <dsp:nvSpPr>
        <dsp:cNvPr id="0" name=""/>
        <dsp:cNvSpPr/>
      </dsp:nvSpPr>
      <dsp:spPr>
        <a:xfrm>
          <a:off x="69171" y="109721"/>
          <a:ext cx="2100575" cy="288723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FC64A-8242-4A78-A11E-ADD60062623B}">
      <dsp:nvSpPr>
        <dsp:cNvPr id="0" name=""/>
        <dsp:cNvSpPr/>
      </dsp:nvSpPr>
      <dsp:spPr>
        <a:xfrm>
          <a:off x="2303825" y="0"/>
          <a:ext cx="2234654" cy="685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smtClean="0"/>
            <a:t>REVOLUCIONARIO</a:t>
          </a:r>
        </a:p>
        <a:p>
          <a:pPr lvl="0" algn="ctr" defTabSz="889000">
            <a:lnSpc>
              <a:spcPct val="90000"/>
            </a:lnSpc>
            <a:spcBef>
              <a:spcPct val="0"/>
            </a:spcBef>
            <a:spcAft>
              <a:spcPct val="35000"/>
            </a:spcAft>
          </a:pPr>
          <a:r>
            <a:rPr lang="es-MX" sz="2000" kern="1200" dirty="0" smtClean="0"/>
            <a:t>(1910-1917)</a:t>
          </a:r>
          <a:endParaRPr lang="es-MX" sz="2000" kern="1200" dirty="0"/>
        </a:p>
      </dsp:txBody>
      <dsp:txXfrm>
        <a:off x="2303825" y="2743200"/>
        <a:ext cx="2234654" cy="2743200"/>
      </dsp:txXfrm>
    </dsp:sp>
    <dsp:sp modelId="{2A0E6E24-A2F5-4BD8-834A-59127464B893}">
      <dsp:nvSpPr>
        <dsp:cNvPr id="0" name=""/>
        <dsp:cNvSpPr/>
      </dsp:nvSpPr>
      <dsp:spPr>
        <a:xfrm>
          <a:off x="2370865" y="109721"/>
          <a:ext cx="2100575" cy="2887231"/>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BE907E-B980-4635-B397-2346D18352E3}">
      <dsp:nvSpPr>
        <dsp:cNvPr id="0" name=""/>
        <dsp:cNvSpPr/>
      </dsp:nvSpPr>
      <dsp:spPr>
        <a:xfrm>
          <a:off x="4605519" y="0"/>
          <a:ext cx="2234654" cy="685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smtClean="0"/>
            <a:t>LA RECONSTRUCCIÓN</a:t>
          </a:r>
        </a:p>
        <a:p>
          <a:pPr lvl="0" algn="ctr" defTabSz="889000">
            <a:lnSpc>
              <a:spcPct val="90000"/>
            </a:lnSpc>
            <a:spcBef>
              <a:spcPct val="0"/>
            </a:spcBef>
            <a:spcAft>
              <a:spcPct val="35000"/>
            </a:spcAft>
          </a:pPr>
          <a:r>
            <a:rPr lang="es-MX" sz="2000" kern="1200" dirty="0" smtClean="0"/>
            <a:t>(1917-1934)</a:t>
          </a:r>
          <a:endParaRPr lang="es-MX" sz="2000" kern="1200" dirty="0"/>
        </a:p>
      </dsp:txBody>
      <dsp:txXfrm>
        <a:off x="4605519" y="2743200"/>
        <a:ext cx="2234654" cy="2743200"/>
      </dsp:txXfrm>
    </dsp:sp>
    <dsp:sp modelId="{19C33F13-CC83-4249-8DFB-1A662F0865E1}">
      <dsp:nvSpPr>
        <dsp:cNvPr id="0" name=""/>
        <dsp:cNvSpPr/>
      </dsp:nvSpPr>
      <dsp:spPr>
        <a:xfrm>
          <a:off x="4672559" y="109721"/>
          <a:ext cx="2100575" cy="2887231"/>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D9AC5D-A251-4C86-A1F2-52DA28F3F877}">
      <dsp:nvSpPr>
        <dsp:cNvPr id="0" name=""/>
        <dsp:cNvSpPr/>
      </dsp:nvSpPr>
      <dsp:spPr>
        <a:xfrm>
          <a:off x="6907213" y="0"/>
          <a:ext cx="2234654" cy="685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kern="1200" dirty="0" smtClean="0"/>
            <a:t>GOBIERNO DE LÁZARO CÁRDENAS</a:t>
          </a:r>
        </a:p>
        <a:p>
          <a:pPr lvl="0" algn="ctr" defTabSz="889000">
            <a:lnSpc>
              <a:spcPct val="90000"/>
            </a:lnSpc>
            <a:spcBef>
              <a:spcPct val="0"/>
            </a:spcBef>
            <a:spcAft>
              <a:spcPct val="35000"/>
            </a:spcAft>
          </a:pPr>
          <a:r>
            <a:rPr lang="es-MX" sz="2000" kern="1200" dirty="0" smtClean="0"/>
            <a:t>(1934-1938)</a:t>
          </a:r>
          <a:endParaRPr lang="es-MX" sz="2000" kern="1200" dirty="0"/>
        </a:p>
      </dsp:txBody>
      <dsp:txXfrm>
        <a:off x="6907213" y="2743200"/>
        <a:ext cx="2234654" cy="2743200"/>
      </dsp:txXfrm>
    </dsp:sp>
    <dsp:sp modelId="{6D974D18-F1B3-40EA-AA8B-7BADA5DDD490}">
      <dsp:nvSpPr>
        <dsp:cNvPr id="0" name=""/>
        <dsp:cNvSpPr/>
      </dsp:nvSpPr>
      <dsp:spPr>
        <a:xfrm>
          <a:off x="6974253" y="109721"/>
          <a:ext cx="2100575" cy="2887231"/>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2A640-55C7-44C9-A234-6494C3DE60F4}">
      <dsp:nvSpPr>
        <dsp:cNvPr id="0" name=""/>
        <dsp:cNvSpPr/>
      </dsp:nvSpPr>
      <dsp:spPr>
        <a:xfrm>
          <a:off x="365759" y="5486400"/>
          <a:ext cx="8412480" cy="1028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7546C-46AC-41D1-A5BD-C6FFAE379BBC}">
      <dsp:nvSpPr>
        <dsp:cNvPr id="0" name=""/>
        <dsp:cNvSpPr/>
      </dsp:nvSpPr>
      <dsp:spPr>
        <a:xfrm>
          <a:off x="0" y="0"/>
          <a:ext cx="9144000" cy="293640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A70225-8577-477B-9901-8E711BB1EFAD}">
      <dsp:nvSpPr>
        <dsp:cNvPr id="0" name=""/>
        <dsp:cNvSpPr/>
      </dsp:nvSpPr>
      <dsp:spPr>
        <a:xfrm>
          <a:off x="274319" y="391520"/>
          <a:ext cx="2686050" cy="2153363"/>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55ABD-6A17-4DAA-8DFB-E970E3A746E1}">
      <dsp:nvSpPr>
        <dsp:cNvPr id="0" name=""/>
        <dsp:cNvSpPr/>
      </dsp:nvSpPr>
      <dsp:spPr>
        <a:xfrm rot="10800000">
          <a:off x="274319" y="2936404"/>
          <a:ext cx="2686050" cy="3588939"/>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MX" sz="1900" kern="1200" dirty="0" smtClean="0"/>
            <a:t>1.- Concesiones  nacionales fracasaron. </a:t>
          </a:r>
        </a:p>
        <a:p>
          <a:pPr lvl="0" algn="ctr" defTabSz="844550">
            <a:lnSpc>
              <a:spcPct val="90000"/>
            </a:lnSpc>
            <a:spcBef>
              <a:spcPct val="0"/>
            </a:spcBef>
            <a:spcAft>
              <a:spcPct val="35000"/>
            </a:spcAft>
          </a:pPr>
          <a:r>
            <a:rPr lang="es-MX" sz="1900" kern="1200" dirty="0" smtClean="0"/>
            <a:t>2.- Concesiones de compañías extranjeras.</a:t>
          </a:r>
        </a:p>
        <a:p>
          <a:pPr lvl="0" algn="ctr" defTabSz="844550">
            <a:lnSpc>
              <a:spcPct val="90000"/>
            </a:lnSpc>
            <a:spcBef>
              <a:spcPct val="0"/>
            </a:spcBef>
            <a:spcAft>
              <a:spcPct val="35000"/>
            </a:spcAft>
          </a:pPr>
          <a:r>
            <a:rPr lang="es-MX" sz="1900" kern="1200" dirty="0" smtClean="0"/>
            <a:t>3.- 1908: Ferrocarriles Nacionales de México.</a:t>
          </a:r>
        </a:p>
        <a:p>
          <a:pPr lvl="0" algn="ctr" defTabSz="844550">
            <a:lnSpc>
              <a:spcPct val="90000"/>
            </a:lnSpc>
            <a:spcBef>
              <a:spcPct val="0"/>
            </a:spcBef>
            <a:spcAft>
              <a:spcPct val="35000"/>
            </a:spcAft>
          </a:pPr>
          <a:endParaRPr lang="es-MX" sz="1900" kern="1200" dirty="0"/>
        </a:p>
      </dsp:txBody>
      <dsp:txXfrm rot="10800000">
        <a:off x="356924" y="2936404"/>
        <a:ext cx="2520840" cy="3506334"/>
      </dsp:txXfrm>
    </dsp:sp>
    <dsp:sp modelId="{8E24C1F8-40FD-415C-89BC-3BE8F60B33A6}">
      <dsp:nvSpPr>
        <dsp:cNvPr id="0" name=""/>
        <dsp:cNvSpPr/>
      </dsp:nvSpPr>
      <dsp:spPr>
        <a:xfrm>
          <a:off x="3228974" y="391520"/>
          <a:ext cx="2686050" cy="2153363"/>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660AD61-4AF3-4276-BC9C-48BA9A1517EA}">
      <dsp:nvSpPr>
        <dsp:cNvPr id="0" name=""/>
        <dsp:cNvSpPr/>
      </dsp:nvSpPr>
      <dsp:spPr>
        <a:xfrm rot="10800000">
          <a:off x="3228974" y="2936404"/>
          <a:ext cx="2686050" cy="3588939"/>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MX" sz="1900" kern="1200" dirty="0" smtClean="0"/>
            <a:t>1.- Concesiones a extranjeros (importación y exportación de materia prima).</a:t>
          </a:r>
        </a:p>
        <a:p>
          <a:pPr lvl="0" algn="ctr" defTabSz="844550">
            <a:lnSpc>
              <a:spcPct val="90000"/>
            </a:lnSpc>
            <a:spcBef>
              <a:spcPct val="0"/>
            </a:spcBef>
            <a:spcAft>
              <a:spcPct val="35000"/>
            </a:spcAft>
          </a:pPr>
          <a:r>
            <a:rPr lang="es-MX" sz="1900" kern="1200" dirty="0" smtClean="0"/>
            <a:t>2.- 1892: legislación mediante la que cedía la propiedad minera a nacionales y extranjeros.</a:t>
          </a:r>
          <a:endParaRPr lang="es-MX" sz="1900" kern="1200" dirty="0"/>
        </a:p>
      </dsp:txBody>
      <dsp:txXfrm rot="10800000">
        <a:off x="3311579" y="2936404"/>
        <a:ext cx="2520840" cy="3506334"/>
      </dsp:txXfrm>
    </dsp:sp>
    <dsp:sp modelId="{8199CE36-9D2F-418B-B21D-59B6F737BC6E}">
      <dsp:nvSpPr>
        <dsp:cNvPr id="0" name=""/>
        <dsp:cNvSpPr/>
      </dsp:nvSpPr>
      <dsp:spPr>
        <a:xfrm>
          <a:off x="6183630" y="391520"/>
          <a:ext cx="2686050" cy="2153363"/>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4E8AA8-0B36-4248-A89D-2660CAE0CA1E}">
      <dsp:nvSpPr>
        <dsp:cNvPr id="0" name=""/>
        <dsp:cNvSpPr/>
      </dsp:nvSpPr>
      <dsp:spPr>
        <a:xfrm rot="10800000">
          <a:off x="6183630" y="2936404"/>
          <a:ext cx="2686050" cy="3588939"/>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s-MX" sz="1900" kern="1200" dirty="0" smtClean="0"/>
            <a:t>1.- Garantizo la propiedad privada de la tierra.</a:t>
          </a:r>
        </a:p>
        <a:p>
          <a:pPr lvl="0" algn="ctr" defTabSz="844550">
            <a:lnSpc>
              <a:spcPct val="90000"/>
            </a:lnSpc>
            <a:spcBef>
              <a:spcPct val="0"/>
            </a:spcBef>
            <a:spcAft>
              <a:spcPct val="35000"/>
            </a:spcAft>
          </a:pPr>
          <a:r>
            <a:rPr lang="es-MX" sz="1900" kern="1200" dirty="0" smtClean="0"/>
            <a:t>2.- 1883: Ley de colonización (máximo 2500 hectáreas) </a:t>
          </a:r>
        </a:p>
        <a:p>
          <a:pPr lvl="0" algn="ctr" defTabSz="844550">
            <a:lnSpc>
              <a:spcPct val="90000"/>
            </a:lnSpc>
            <a:spcBef>
              <a:spcPct val="0"/>
            </a:spcBef>
            <a:spcAft>
              <a:spcPct val="35000"/>
            </a:spcAft>
          </a:pPr>
          <a:r>
            <a:rPr lang="es-MX" sz="1900" kern="1200" dirty="0" smtClean="0"/>
            <a:t>3.- 1894: Suprimió limite de adquisición  de tierras y propicio la concentración de propiedad territorial.</a:t>
          </a:r>
          <a:endParaRPr lang="es-MX" sz="1900" kern="1200" dirty="0"/>
        </a:p>
      </dsp:txBody>
      <dsp:txXfrm rot="10800000">
        <a:off x="6266235" y="2936404"/>
        <a:ext cx="2520840" cy="3506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36562-8EB2-4C69-95BD-18314133F89D}">
      <dsp:nvSpPr>
        <dsp:cNvPr id="0" name=""/>
        <dsp:cNvSpPr/>
      </dsp:nvSpPr>
      <dsp:spPr>
        <a:xfrm>
          <a:off x="5184577" y="4005064"/>
          <a:ext cx="160804" cy="1608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EEE92F-CD57-4144-944D-379F8D86BAE5}">
      <dsp:nvSpPr>
        <dsp:cNvPr id="0" name=""/>
        <dsp:cNvSpPr/>
      </dsp:nvSpPr>
      <dsp:spPr>
        <a:xfrm>
          <a:off x="4824535" y="4437112"/>
          <a:ext cx="160804" cy="1608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D13BEE-BA91-4B88-BD4F-AC711C8DCCC0}">
      <dsp:nvSpPr>
        <dsp:cNvPr id="0" name=""/>
        <dsp:cNvSpPr/>
      </dsp:nvSpPr>
      <dsp:spPr>
        <a:xfrm>
          <a:off x="4464496" y="4797152"/>
          <a:ext cx="160804" cy="1608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01661A-1D29-464A-8A05-BAFC9D88ACA1}">
      <dsp:nvSpPr>
        <dsp:cNvPr id="0" name=""/>
        <dsp:cNvSpPr/>
      </dsp:nvSpPr>
      <dsp:spPr>
        <a:xfrm>
          <a:off x="4556121" y="1395473"/>
          <a:ext cx="160804" cy="1608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842440-9E2B-4511-AC41-12128F93B763}">
      <dsp:nvSpPr>
        <dsp:cNvPr id="0" name=""/>
        <dsp:cNvSpPr/>
      </dsp:nvSpPr>
      <dsp:spPr>
        <a:xfrm>
          <a:off x="4770956" y="1267452"/>
          <a:ext cx="160804" cy="1608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B13007-1C4F-4A22-B103-38B6D86ABDBC}">
      <dsp:nvSpPr>
        <dsp:cNvPr id="0" name=""/>
        <dsp:cNvSpPr/>
      </dsp:nvSpPr>
      <dsp:spPr>
        <a:xfrm>
          <a:off x="4985148" y="1139431"/>
          <a:ext cx="160804" cy="1608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AF1271-1C95-400A-B726-01C33F8F439F}">
      <dsp:nvSpPr>
        <dsp:cNvPr id="0" name=""/>
        <dsp:cNvSpPr/>
      </dsp:nvSpPr>
      <dsp:spPr>
        <a:xfrm>
          <a:off x="5199340" y="1267452"/>
          <a:ext cx="160804" cy="1608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BC61B6-B44D-4E5C-B11E-2BF2D08D566E}">
      <dsp:nvSpPr>
        <dsp:cNvPr id="0" name=""/>
        <dsp:cNvSpPr/>
      </dsp:nvSpPr>
      <dsp:spPr>
        <a:xfrm>
          <a:off x="5414176" y="1395473"/>
          <a:ext cx="160804" cy="1608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D2ED7A-A6B6-4CC4-808A-CA9E5B33ED2A}">
      <dsp:nvSpPr>
        <dsp:cNvPr id="0" name=""/>
        <dsp:cNvSpPr/>
      </dsp:nvSpPr>
      <dsp:spPr>
        <a:xfrm>
          <a:off x="4985148" y="1409555"/>
          <a:ext cx="160804" cy="1608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790462-44FB-4790-8A69-B39AF7B8BF72}">
      <dsp:nvSpPr>
        <dsp:cNvPr id="0" name=""/>
        <dsp:cNvSpPr/>
      </dsp:nvSpPr>
      <dsp:spPr>
        <a:xfrm>
          <a:off x="4985148" y="1679679"/>
          <a:ext cx="160804" cy="160804"/>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B6C36D-9494-456F-BD84-FAD5E118DD25}">
      <dsp:nvSpPr>
        <dsp:cNvPr id="0" name=""/>
        <dsp:cNvSpPr/>
      </dsp:nvSpPr>
      <dsp:spPr>
        <a:xfrm>
          <a:off x="3392324" y="5193095"/>
          <a:ext cx="3527579" cy="9302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411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ESTALLIDO DE LA REVOLUCIÓN MEXICANA</a:t>
          </a:r>
          <a:endParaRPr lang="es-MX" sz="2000" kern="1200" dirty="0"/>
        </a:p>
      </dsp:txBody>
      <dsp:txXfrm>
        <a:off x="3437737" y="5238508"/>
        <a:ext cx="3436753" cy="839458"/>
      </dsp:txXfrm>
    </dsp:sp>
    <dsp:sp modelId="{7F03EB43-D4F1-4B39-9A91-0FBF6ECB25F8}">
      <dsp:nvSpPr>
        <dsp:cNvPr id="0" name=""/>
        <dsp:cNvSpPr/>
      </dsp:nvSpPr>
      <dsp:spPr>
        <a:xfrm>
          <a:off x="2376259" y="1772808"/>
          <a:ext cx="2802071" cy="2300272"/>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9CDFAD-9742-4BE2-8064-CC4B6EA7F9A8}">
      <dsp:nvSpPr>
        <dsp:cNvPr id="0" name=""/>
        <dsp:cNvSpPr/>
      </dsp:nvSpPr>
      <dsp:spPr>
        <a:xfrm>
          <a:off x="5142737" y="2856366"/>
          <a:ext cx="3468237" cy="9302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4110" tIns="76200" rIns="76200" bIns="76200" numCol="1" spcCol="1270" anchor="ctr" anchorCtr="0">
          <a:noAutofit/>
        </a:bodyPr>
        <a:lstStyle/>
        <a:p>
          <a:pPr lvl="0" algn="l" defTabSz="889000">
            <a:lnSpc>
              <a:spcPct val="90000"/>
            </a:lnSpc>
            <a:spcBef>
              <a:spcPct val="0"/>
            </a:spcBef>
            <a:spcAft>
              <a:spcPct val="35000"/>
            </a:spcAft>
          </a:pPr>
          <a:r>
            <a:rPr lang="es-MX" sz="2000" kern="1200" dirty="0" smtClean="0"/>
            <a:t>CONSTITUCIÓN DE 1917.</a:t>
          </a:r>
          <a:endParaRPr lang="es-MX" sz="2000" kern="1200" dirty="0"/>
        </a:p>
      </dsp:txBody>
      <dsp:txXfrm>
        <a:off x="5188150" y="2901779"/>
        <a:ext cx="3377411" cy="839458"/>
      </dsp:txXfrm>
    </dsp:sp>
    <dsp:sp modelId="{03C92D3C-FE8A-4390-8C7E-FB69F2E74330}">
      <dsp:nvSpPr>
        <dsp:cNvPr id="0" name=""/>
        <dsp:cNvSpPr/>
      </dsp:nvSpPr>
      <dsp:spPr>
        <a:xfrm>
          <a:off x="558064" y="4221084"/>
          <a:ext cx="2805497" cy="245733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700DF-6803-4758-936B-904FC7D04B6C}">
      <dsp:nvSpPr>
        <dsp:cNvPr id="0" name=""/>
        <dsp:cNvSpPr/>
      </dsp:nvSpPr>
      <dsp:spPr>
        <a:xfrm>
          <a:off x="4464" y="937617"/>
          <a:ext cx="4235350" cy="498276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76B25E0-ED5D-4B23-8C28-B3E01F0F6A33}">
      <dsp:nvSpPr>
        <dsp:cNvPr id="0" name=""/>
        <dsp:cNvSpPr/>
      </dsp:nvSpPr>
      <dsp:spPr>
        <a:xfrm>
          <a:off x="216232" y="1136927"/>
          <a:ext cx="3811815" cy="3238797"/>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C8E30D-6D71-4F07-A34E-85F731D90A82}">
      <dsp:nvSpPr>
        <dsp:cNvPr id="0" name=""/>
        <dsp:cNvSpPr/>
      </dsp:nvSpPr>
      <dsp:spPr>
        <a:xfrm>
          <a:off x="216232" y="4874041"/>
          <a:ext cx="3811815" cy="84703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CONFLICTOS  POLÍTICOS SOCIALES INTERNOS </a:t>
          </a:r>
          <a:endParaRPr lang="es-MX" sz="2300" kern="1200" dirty="0"/>
        </a:p>
      </dsp:txBody>
      <dsp:txXfrm>
        <a:off x="216232" y="4874041"/>
        <a:ext cx="3811815" cy="847030"/>
      </dsp:txXfrm>
    </dsp:sp>
    <dsp:sp modelId="{A79F0C5F-70D2-439A-A5F4-9F7A5CC03210}">
      <dsp:nvSpPr>
        <dsp:cNvPr id="0" name=""/>
        <dsp:cNvSpPr/>
      </dsp:nvSpPr>
      <dsp:spPr>
        <a:xfrm>
          <a:off x="216232" y="4375725"/>
          <a:ext cx="3811815" cy="49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1917-1930</a:t>
          </a:r>
          <a:endParaRPr lang="es-MX" sz="2300" kern="1200" dirty="0"/>
        </a:p>
      </dsp:txBody>
      <dsp:txXfrm>
        <a:off x="216232" y="4375725"/>
        <a:ext cx="3811815" cy="498316"/>
      </dsp:txXfrm>
    </dsp:sp>
    <dsp:sp modelId="{E05CA97B-0461-4DCC-8A07-F4E558E67470}">
      <dsp:nvSpPr>
        <dsp:cNvPr id="0" name=""/>
        <dsp:cNvSpPr/>
      </dsp:nvSpPr>
      <dsp:spPr>
        <a:xfrm>
          <a:off x="4904184" y="937617"/>
          <a:ext cx="4235350" cy="498276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D6A73A1-C2B6-483B-9A0E-D511BCFD7190}">
      <dsp:nvSpPr>
        <dsp:cNvPr id="0" name=""/>
        <dsp:cNvSpPr/>
      </dsp:nvSpPr>
      <dsp:spPr>
        <a:xfrm>
          <a:off x="5115951" y="1136927"/>
          <a:ext cx="3811815" cy="3238797"/>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03CE7E-3241-4033-9BB2-FB5C082681C3}">
      <dsp:nvSpPr>
        <dsp:cNvPr id="0" name=""/>
        <dsp:cNvSpPr/>
      </dsp:nvSpPr>
      <dsp:spPr>
        <a:xfrm>
          <a:off x="5115951" y="4618802"/>
          <a:ext cx="3811815" cy="11873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MX" sz="1600" kern="1200" dirty="0" smtClean="0"/>
            <a:t>La Gran Depresión  afectó áreas productivas  de la inversión extranjera, resultó favorable para los productos elaborados en México para satisfacer la demanda nacional.</a:t>
          </a:r>
        </a:p>
      </dsp:txBody>
      <dsp:txXfrm>
        <a:off x="5115951" y="4618802"/>
        <a:ext cx="3811815" cy="1187350"/>
      </dsp:txXfrm>
    </dsp:sp>
    <dsp:sp modelId="{2F37944B-36A4-474F-B932-863B47551841}">
      <dsp:nvSpPr>
        <dsp:cNvPr id="0" name=""/>
        <dsp:cNvSpPr/>
      </dsp:nvSpPr>
      <dsp:spPr>
        <a:xfrm>
          <a:off x="5115951" y="4290645"/>
          <a:ext cx="3811815" cy="49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1930-1934</a:t>
          </a:r>
          <a:endParaRPr lang="es-MX" sz="2300" kern="1200" dirty="0"/>
        </a:p>
      </dsp:txBody>
      <dsp:txXfrm>
        <a:off x="5115951" y="4290645"/>
        <a:ext cx="3811815" cy="4983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136A5-0C6A-48D5-8C31-00B6D75F4162}">
      <dsp:nvSpPr>
        <dsp:cNvPr id="0" name=""/>
        <dsp:cNvSpPr/>
      </dsp:nvSpPr>
      <dsp:spPr>
        <a:xfrm>
          <a:off x="4464" y="937617"/>
          <a:ext cx="4235350" cy="498276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610CD032-86C9-40AC-83C8-945F6C24F4A6}">
      <dsp:nvSpPr>
        <dsp:cNvPr id="0" name=""/>
        <dsp:cNvSpPr/>
      </dsp:nvSpPr>
      <dsp:spPr>
        <a:xfrm>
          <a:off x="216232" y="1136927"/>
          <a:ext cx="3811815" cy="323879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FAF015-96B8-4DE3-9733-A1104848C0FB}">
      <dsp:nvSpPr>
        <dsp:cNvPr id="0" name=""/>
        <dsp:cNvSpPr/>
      </dsp:nvSpPr>
      <dsp:spPr>
        <a:xfrm>
          <a:off x="216232" y="4630605"/>
          <a:ext cx="3811815" cy="11716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RESPALDADA POR LA CONSTITUCIÓN DE 1917.</a:t>
          </a:r>
          <a:endParaRPr lang="es-MX" sz="1400" kern="1200" dirty="0"/>
        </a:p>
      </dsp:txBody>
      <dsp:txXfrm>
        <a:off x="216232" y="4630605"/>
        <a:ext cx="3811815" cy="1171612"/>
      </dsp:txXfrm>
    </dsp:sp>
    <dsp:sp modelId="{F8AECA8A-74A5-4BB8-A46D-74B10849EBEB}">
      <dsp:nvSpPr>
        <dsp:cNvPr id="0" name=""/>
        <dsp:cNvSpPr/>
      </dsp:nvSpPr>
      <dsp:spPr>
        <a:xfrm>
          <a:off x="216232" y="4294579"/>
          <a:ext cx="3811815" cy="49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NACIONALIZACIÓN (Ferrocarrilera, petrolera y agraria)</a:t>
          </a:r>
          <a:endParaRPr lang="es-MX" sz="1400" kern="1200" dirty="0"/>
        </a:p>
      </dsp:txBody>
      <dsp:txXfrm>
        <a:off x="216232" y="4294579"/>
        <a:ext cx="3811815" cy="498316"/>
      </dsp:txXfrm>
    </dsp:sp>
    <dsp:sp modelId="{7076AC44-0A9C-4C8A-890D-A85F270425B4}">
      <dsp:nvSpPr>
        <dsp:cNvPr id="0" name=""/>
        <dsp:cNvSpPr/>
      </dsp:nvSpPr>
      <dsp:spPr>
        <a:xfrm>
          <a:off x="4904184" y="937617"/>
          <a:ext cx="4235350" cy="4982765"/>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5A818D9-59CB-4AB7-BAE7-98CA8AB13127}">
      <dsp:nvSpPr>
        <dsp:cNvPr id="0" name=""/>
        <dsp:cNvSpPr/>
      </dsp:nvSpPr>
      <dsp:spPr>
        <a:xfrm>
          <a:off x="5115951" y="1136927"/>
          <a:ext cx="3811815" cy="3238797"/>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6C96DA-50FB-4A07-B882-E71C26DA554F}">
      <dsp:nvSpPr>
        <dsp:cNvPr id="0" name=""/>
        <dsp:cNvSpPr/>
      </dsp:nvSpPr>
      <dsp:spPr>
        <a:xfrm>
          <a:off x="5115951" y="4747749"/>
          <a:ext cx="3811815" cy="101541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ACCIONES ECONOMIAS, POLITICAS Y SOCIALES, BASE  PARA EL INICIO DEL MODELO DE CRECIMIENTO MEXICANO.</a:t>
          </a:r>
          <a:endParaRPr lang="es-MX" sz="1400" kern="1200" dirty="0"/>
        </a:p>
      </dsp:txBody>
      <dsp:txXfrm>
        <a:off x="5115951" y="4747749"/>
        <a:ext cx="3811815" cy="1015419"/>
      </dsp:txXfrm>
    </dsp:sp>
    <dsp:sp modelId="{CE41E2D9-0C6A-427A-93DF-7BCBBF89FF72}">
      <dsp:nvSpPr>
        <dsp:cNvPr id="0" name=""/>
        <dsp:cNvSpPr/>
      </dsp:nvSpPr>
      <dsp:spPr>
        <a:xfrm>
          <a:off x="5115951" y="4333628"/>
          <a:ext cx="3811815" cy="498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MX" sz="1400" kern="1200" dirty="0" smtClean="0"/>
            <a:t>ECONOMIA KEYNESIANAY ECONOMIA MIXTA</a:t>
          </a:r>
          <a:endParaRPr lang="es-MX" sz="1400" kern="1200" dirty="0"/>
        </a:p>
      </dsp:txBody>
      <dsp:txXfrm>
        <a:off x="5115951" y="4333628"/>
        <a:ext cx="3811815" cy="4983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4FE9A-1E02-4732-B2B1-1D1A174B6683}">
      <dsp:nvSpPr>
        <dsp:cNvPr id="0" name=""/>
        <dsp:cNvSpPr/>
      </dsp:nvSpPr>
      <dsp:spPr>
        <a:xfrm>
          <a:off x="1919" y="0"/>
          <a:ext cx="2986980" cy="685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MX" sz="3100" kern="1200" dirty="0" smtClean="0"/>
            <a:t>FASE INICIAL</a:t>
          </a:r>
        </a:p>
        <a:p>
          <a:pPr lvl="0" algn="ctr" defTabSz="1377950">
            <a:lnSpc>
              <a:spcPct val="90000"/>
            </a:lnSpc>
            <a:spcBef>
              <a:spcPct val="0"/>
            </a:spcBef>
            <a:spcAft>
              <a:spcPct val="35000"/>
            </a:spcAft>
          </a:pPr>
          <a:r>
            <a:rPr lang="es-MX" sz="3100" kern="1200" dirty="0" smtClean="0"/>
            <a:t>(1938-1954)</a:t>
          </a:r>
          <a:endParaRPr lang="es-MX" sz="3100" kern="1200" dirty="0"/>
        </a:p>
      </dsp:txBody>
      <dsp:txXfrm>
        <a:off x="1919" y="2743200"/>
        <a:ext cx="2986980" cy="2743200"/>
      </dsp:txXfrm>
    </dsp:sp>
    <dsp:sp modelId="{95C3A2F8-09F4-4387-A7E4-02F6E73E1ADE}">
      <dsp:nvSpPr>
        <dsp:cNvPr id="0" name=""/>
        <dsp:cNvSpPr/>
      </dsp:nvSpPr>
      <dsp:spPr>
        <a:xfrm>
          <a:off x="179511" y="109721"/>
          <a:ext cx="2631797" cy="2887231"/>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FFC64A-8242-4A78-A11E-ADD60062623B}">
      <dsp:nvSpPr>
        <dsp:cNvPr id="0" name=""/>
        <dsp:cNvSpPr/>
      </dsp:nvSpPr>
      <dsp:spPr>
        <a:xfrm>
          <a:off x="3078509" y="0"/>
          <a:ext cx="2986980" cy="685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MX" sz="3100" kern="1200" dirty="0" smtClean="0"/>
            <a:t>FASE DE DESARROLLO ESTABILIZADOR</a:t>
          </a:r>
        </a:p>
        <a:p>
          <a:pPr lvl="0" algn="ctr" defTabSz="1377950">
            <a:lnSpc>
              <a:spcPct val="90000"/>
            </a:lnSpc>
            <a:spcBef>
              <a:spcPct val="0"/>
            </a:spcBef>
            <a:spcAft>
              <a:spcPct val="35000"/>
            </a:spcAft>
          </a:pPr>
          <a:r>
            <a:rPr lang="es-MX" sz="3100" kern="1200" dirty="0" smtClean="0"/>
            <a:t>(1955-1970)</a:t>
          </a:r>
          <a:endParaRPr lang="es-MX" sz="3100" kern="1200" dirty="0"/>
        </a:p>
      </dsp:txBody>
      <dsp:txXfrm>
        <a:off x="3078509" y="2743200"/>
        <a:ext cx="2986980" cy="2743200"/>
      </dsp:txXfrm>
    </dsp:sp>
    <dsp:sp modelId="{2A0E6E24-A2F5-4BD8-834A-59127464B893}">
      <dsp:nvSpPr>
        <dsp:cNvPr id="0" name=""/>
        <dsp:cNvSpPr/>
      </dsp:nvSpPr>
      <dsp:spPr>
        <a:xfrm>
          <a:off x="3203849" y="109721"/>
          <a:ext cx="2736300" cy="2887231"/>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BE907E-B980-4635-B397-2346D18352E3}">
      <dsp:nvSpPr>
        <dsp:cNvPr id="0" name=""/>
        <dsp:cNvSpPr/>
      </dsp:nvSpPr>
      <dsp:spPr>
        <a:xfrm>
          <a:off x="6155099" y="0"/>
          <a:ext cx="2986980" cy="6858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s-MX" sz="3100" kern="1200" dirty="0" smtClean="0"/>
            <a:t>FASE DE AGOTAMIENTO Y CRISIS</a:t>
          </a:r>
        </a:p>
        <a:p>
          <a:pPr lvl="0" algn="ctr" defTabSz="1377950">
            <a:lnSpc>
              <a:spcPct val="90000"/>
            </a:lnSpc>
            <a:spcBef>
              <a:spcPct val="0"/>
            </a:spcBef>
            <a:spcAft>
              <a:spcPct val="35000"/>
            </a:spcAft>
          </a:pPr>
          <a:r>
            <a:rPr lang="es-MX" sz="3100" kern="1200" dirty="0" smtClean="0"/>
            <a:t>(1970-1988)</a:t>
          </a:r>
          <a:endParaRPr lang="es-MX" sz="3100" kern="1200" dirty="0"/>
        </a:p>
      </dsp:txBody>
      <dsp:txXfrm>
        <a:off x="6155099" y="2743200"/>
        <a:ext cx="2986980" cy="2743200"/>
      </dsp:txXfrm>
    </dsp:sp>
    <dsp:sp modelId="{19C33F13-CC83-4249-8DFB-1A662F0865E1}">
      <dsp:nvSpPr>
        <dsp:cNvPr id="0" name=""/>
        <dsp:cNvSpPr/>
      </dsp:nvSpPr>
      <dsp:spPr>
        <a:xfrm>
          <a:off x="6260685" y="109721"/>
          <a:ext cx="2775808" cy="2887231"/>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32A640-55C7-44C9-A234-6494C3DE60F4}">
      <dsp:nvSpPr>
        <dsp:cNvPr id="0" name=""/>
        <dsp:cNvSpPr/>
      </dsp:nvSpPr>
      <dsp:spPr>
        <a:xfrm>
          <a:off x="365759" y="5486400"/>
          <a:ext cx="8412480" cy="1028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CEEFC-C25F-4AAC-B4B3-CDE6E16C5B74}">
      <dsp:nvSpPr>
        <dsp:cNvPr id="0" name=""/>
        <dsp:cNvSpPr/>
      </dsp:nvSpPr>
      <dsp:spPr>
        <a:xfrm>
          <a:off x="0" y="0"/>
          <a:ext cx="9144000" cy="2981131"/>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09F7F5-26CD-4F4B-9526-D4B8F2170B73}">
      <dsp:nvSpPr>
        <dsp:cNvPr id="0" name=""/>
        <dsp:cNvSpPr/>
      </dsp:nvSpPr>
      <dsp:spPr>
        <a:xfrm>
          <a:off x="274319" y="397484"/>
          <a:ext cx="2686050" cy="2186162"/>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ECB16F-3866-4369-B203-41F789F31927}">
      <dsp:nvSpPr>
        <dsp:cNvPr id="0" name=""/>
        <dsp:cNvSpPr/>
      </dsp:nvSpPr>
      <dsp:spPr>
        <a:xfrm rot="10800000">
          <a:off x="274319" y="2981131"/>
          <a:ext cx="2686050" cy="364360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just" defTabSz="711200">
            <a:lnSpc>
              <a:spcPct val="90000"/>
            </a:lnSpc>
            <a:spcBef>
              <a:spcPct val="0"/>
            </a:spcBef>
            <a:spcAft>
              <a:spcPct val="35000"/>
            </a:spcAft>
          </a:pPr>
          <a:r>
            <a:rPr lang="es-MX" sz="1600" kern="1200" dirty="0" smtClean="0"/>
            <a:t>El periodo de despegue, que abarca desde los dos últimos años del sexenio cardenista hasta el logro </a:t>
          </a:r>
          <a:r>
            <a:rPr lang="es-MX" sz="1600" kern="1200" dirty="0" err="1" smtClean="0"/>
            <a:t>ruizcortinista</a:t>
          </a:r>
          <a:r>
            <a:rPr lang="es-MX" sz="1600" kern="1200" dirty="0" smtClean="0"/>
            <a:t> del “milagro mexicano” y el inicio del desarrollo estabilizador, coincidió con los  años de la segunda Guerra Mundial, mismo que propició la expansión de la Industria Manufacturera mexicana para abastecer el mercado nacional.</a:t>
          </a:r>
          <a:endParaRPr lang="es-MX" sz="1600" kern="1200" dirty="0"/>
        </a:p>
      </dsp:txBody>
      <dsp:txXfrm rot="10800000">
        <a:off x="356924" y="2981131"/>
        <a:ext cx="2520840" cy="3560999"/>
      </dsp:txXfrm>
    </dsp:sp>
    <dsp:sp modelId="{1C646870-FD24-4FE1-B8E8-AE990EF971CA}">
      <dsp:nvSpPr>
        <dsp:cNvPr id="0" name=""/>
        <dsp:cNvSpPr/>
      </dsp:nvSpPr>
      <dsp:spPr>
        <a:xfrm>
          <a:off x="3228974" y="397484"/>
          <a:ext cx="2686050" cy="2186162"/>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04B9F6-F627-46DB-B293-2428574FB37C}">
      <dsp:nvSpPr>
        <dsp:cNvPr id="0" name=""/>
        <dsp:cNvSpPr/>
      </dsp:nvSpPr>
      <dsp:spPr>
        <a:xfrm rot="10800000">
          <a:off x="3228974" y="2981131"/>
          <a:ext cx="2686050" cy="364360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just" defTabSz="622300">
            <a:lnSpc>
              <a:spcPct val="90000"/>
            </a:lnSpc>
            <a:spcBef>
              <a:spcPct val="0"/>
            </a:spcBef>
            <a:spcAft>
              <a:spcPct val="35000"/>
            </a:spcAft>
          </a:pPr>
          <a:r>
            <a:rPr lang="es-MX" sz="1400" kern="1200" dirty="0" smtClean="0"/>
            <a:t>Durante esta fase, los gobiernos mexicanos procuraron mantener el equilibrio (política, economía y orden social), a fin de preservar el modelo de crecimiento.</a:t>
          </a:r>
        </a:p>
        <a:p>
          <a:pPr lvl="0" algn="just" defTabSz="622300">
            <a:lnSpc>
              <a:spcPct val="90000"/>
            </a:lnSpc>
            <a:spcBef>
              <a:spcPct val="0"/>
            </a:spcBef>
            <a:spcAft>
              <a:spcPct val="35000"/>
            </a:spcAft>
          </a:pPr>
          <a:r>
            <a:rPr lang="es-MX" sz="1400" kern="1200" dirty="0" smtClean="0"/>
            <a:t>A finales de este periodo, en 1970 se hicieron sentir tensiones crecientes: el déficit externo rebaso el 4% del PIB y la inflación mostraba signos de aceleración, al mismo tiempo que el orden político se encontraba en una grave crisis de legitimación como consecuencia de la solución de fuerza militar (movimiento estudiantil 1968).</a:t>
          </a:r>
          <a:endParaRPr lang="es-MX" sz="1400" kern="1200" dirty="0"/>
        </a:p>
      </dsp:txBody>
      <dsp:txXfrm rot="10800000">
        <a:off x="3311579" y="2981131"/>
        <a:ext cx="2520840" cy="3560999"/>
      </dsp:txXfrm>
    </dsp:sp>
    <dsp:sp modelId="{7BD392BD-8507-4AF5-977F-A7DA8131749F}">
      <dsp:nvSpPr>
        <dsp:cNvPr id="0" name=""/>
        <dsp:cNvSpPr/>
      </dsp:nvSpPr>
      <dsp:spPr>
        <a:xfrm>
          <a:off x="6183630" y="397484"/>
          <a:ext cx="2686050" cy="2186162"/>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D066A9-6CE0-4AA9-8CBC-83647282F809}">
      <dsp:nvSpPr>
        <dsp:cNvPr id="0" name=""/>
        <dsp:cNvSpPr/>
      </dsp:nvSpPr>
      <dsp:spPr>
        <a:xfrm rot="10800000">
          <a:off x="6156178" y="2981131"/>
          <a:ext cx="2686050" cy="3643604"/>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just" defTabSz="533400">
            <a:lnSpc>
              <a:spcPct val="90000"/>
            </a:lnSpc>
            <a:spcBef>
              <a:spcPct val="0"/>
            </a:spcBef>
            <a:spcAft>
              <a:spcPct val="35000"/>
            </a:spcAft>
          </a:pPr>
          <a:r>
            <a:rPr lang="es-MX" sz="1200" kern="1200" dirty="0" smtClean="0"/>
            <a:t>1.-Para recuperar la confianza de la población en el sistema político, el presidente Luis Echeverría propuso acelerar el desarrollo económico (“desarrollo compartido”).</a:t>
          </a:r>
        </a:p>
        <a:p>
          <a:pPr lvl="0" algn="just" defTabSz="533400">
            <a:lnSpc>
              <a:spcPct val="90000"/>
            </a:lnSpc>
            <a:spcBef>
              <a:spcPct val="0"/>
            </a:spcBef>
            <a:spcAft>
              <a:spcPct val="35000"/>
            </a:spcAft>
          </a:pPr>
          <a:r>
            <a:rPr lang="es-MX" sz="1200" kern="1200" dirty="0" smtClean="0"/>
            <a:t>2.-Durante el gobierno de Luis Echeverría se generó una crisis económica que se prolongó hasta el gobierno de  José López Portillo, este último adoptó medidas de austeridad para estabilizar La economía con el apoyo financiero de FMI (Fondo Monetario Internacional).</a:t>
          </a:r>
        </a:p>
        <a:p>
          <a:pPr lvl="0" algn="just" defTabSz="533400">
            <a:lnSpc>
              <a:spcPct val="90000"/>
            </a:lnSpc>
            <a:spcBef>
              <a:spcPct val="0"/>
            </a:spcBef>
            <a:spcAft>
              <a:spcPct val="35000"/>
            </a:spcAft>
          </a:pPr>
          <a:r>
            <a:rPr lang="es-MX" sz="1200" kern="1200" dirty="0" smtClean="0"/>
            <a:t>3.-1982, en el gobierno de Miguel de la Madrid se hicieron nuevos intentos de recuperación económica.</a:t>
          </a:r>
        </a:p>
        <a:p>
          <a:pPr lvl="0" algn="just" defTabSz="533400">
            <a:lnSpc>
              <a:spcPct val="90000"/>
            </a:lnSpc>
            <a:spcBef>
              <a:spcPct val="0"/>
            </a:spcBef>
            <a:spcAft>
              <a:spcPct val="35000"/>
            </a:spcAft>
          </a:pPr>
          <a:r>
            <a:rPr lang="es-MX" sz="1200" kern="1200" dirty="0" smtClean="0"/>
            <a:t>4.-1987 se firmó el Pacto de Solidaridad Económica (PSE) , evitó que la economía mexicana cayera en una crisis financiera aun más grave que las anteriores.</a:t>
          </a:r>
          <a:endParaRPr lang="es-MX" sz="1200" kern="1200" dirty="0"/>
        </a:p>
      </dsp:txBody>
      <dsp:txXfrm rot="10800000">
        <a:off x="6238783" y="2981131"/>
        <a:ext cx="2520840" cy="35609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3D44B-7C61-482B-B116-76ACA186CF7A}">
      <dsp:nvSpPr>
        <dsp:cNvPr id="0" name=""/>
        <dsp:cNvSpPr/>
      </dsp:nvSpPr>
      <dsp:spPr>
        <a:xfrm>
          <a:off x="0" y="0"/>
          <a:ext cx="9144000" cy="30860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F3C32B-C746-4F24-8650-6C6341649CB9}">
      <dsp:nvSpPr>
        <dsp:cNvPr id="0" name=""/>
        <dsp:cNvSpPr/>
      </dsp:nvSpPr>
      <dsp:spPr>
        <a:xfrm>
          <a:off x="50794" y="0"/>
          <a:ext cx="2025148" cy="226314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06C6-D5B4-413D-A67D-B1204B0E8A57}">
      <dsp:nvSpPr>
        <dsp:cNvPr id="0" name=""/>
        <dsp:cNvSpPr/>
      </dsp:nvSpPr>
      <dsp:spPr>
        <a:xfrm rot="10800000">
          <a:off x="108460" y="2908292"/>
          <a:ext cx="2071301" cy="377190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MX" sz="2000" kern="1200" dirty="0" smtClean="0"/>
            <a:t>México dio el primer paso a la adopción del modelo Neoliberal.</a:t>
          </a:r>
        </a:p>
        <a:p>
          <a:pPr lvl="0" algn="ctr" defTabSz="889000">
            <a:lnSpc>
              <a:spcPct val="90000"/>
            </a:lnSpc>
            <a:spcBef>
              <a:spcPct val="0"/>
            </a:spcBef>
            <a:spcAft>
              <a:spcPct val="35000"/>
            </a:spcAft>
          </a:pPr>
          <a:r>
            <a:rPr lang="es-MX" sz="2000" kern="1200" dirty="0" smtClean="0"/>
            <a:t>1985.-México se incorporó al GATT (Acuerdo Comercial)</a:t>
          </a:r>
          <a:endParaRPr lang="es-MX" sz="2000" kern="1200" dirty="0"/>
        </a:p>
      </dsp:txBody>
      <dsp:txXfrm rot="10800000">
        <a:off x="172160" y="2908292"/>
        <a:ext cx="1943901" cy="3708200"/>
      </dsp:txXfrm>
    </dsp:sp>
    <dsp:sp modelId="{1C31594A-017C-4931-8526-BA9E587E91EE}">
      <dsp:nvSpPr>
        <dsp:cNvPr id="0" name=""/>
        <dsp:cNvSpPr/>
      </dsp:nvSpPr>
      <dsp:spPr>
        <a:xfrm>
          <a:off x="2727059" y="9"/>
          <a:ext cx="2025148" cy="226314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343CD8-2BEC-4D38-A654-2E300DCCC519}">
      <dsp:nvSpPr>
        <dsp:cNvPr id="0" name=""/>
        <dsp:cNvSpPr/>
      </dsp:nvSpPr>
      <dsp:spPr>
        <a:xfrm rot="10800000">
          <a:off x="2380677" y="2763800"/>
          <a:ext cx="2528195" cy="409420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MX" sz="2000" kern="1200" dirty="0" smtClean="0"/>
            <a:t>1988-1994.- Inició la Liberación Comercial, con dos propósitos:</a:t>
          </a:r>
        </a:p>
        <a:p>
          <a:pPr lvl="0" algn="ctr" defTabSz="889000">
            <a:lnSpc>
              <a:spcPct val="90000"/>
            </a:lnSpc>
            <a:spcBef>
              <a:spcPct val="0"/>
            </a:spcBef>
            <a:spcAft>
              <a:spcPct val="35000"/>
            </a:spcAft>
          </a:pPr>
          <a:r>
            <a:rPr lang="es-MX" sz="2000" kern="1200" dirty="0" smtClean="0"/>
            <a:t>1.- Propiciar la estabilidad de precios.</a:t>
          </a:r>
        </a:p>
        <a:p>
          <a:pPr lvl="0" algn="ctr" defTabSz="889000">
            <a:lnSpc>
              <a:spcPct val="90000"/>
            </a:lnSpc>
            <a:spcBef>
              <a:spcPct val="0"/>
            </a:spcBef>
            <a:spcAft>
              <a:spcPct val="35000"/>
            </a:spcAft>
          </a:pPr>
          <a:r>
            <a:rPr lang="es-MX" sz="2000" kern="1200" dirty="0" smtClean="0"/>
            <a:t>2.- Fomentar la competitividad de la industria nacional.</a:t>
          </a:r>
        </a:p>
        <a:p>
          <a:pPr lvl="0" algn="ctr" defTabSz="889000">
            <a:lnSpc>
              <a:spcPct val="90000"/>
            </a:lnSpc>
            <a:spcBef>
              <a:spcPct val="0"/>
            </a:spcBef>
            <a:spcAft>
              <a:spcPct val="35000"/>
            </a:spcAft>
          </a:pPr>
          <a:r>
            <a:rPr lang="es-MX" sz="2000" kern="1200" dirty="0" smtClean="0"/>
            <a:t>1° Enero 1994 entró en vigor el TLCAN</a:t>
          </a:r>
          <a:endParaRPr lang="es-MX" sz="2000" kern="1200" dirty="0"/>
        </a:p>
      </dsp:txBody>
      <dsp:txXfrm rot="10800000">
        <a:off x="2458428" y="2763800"/>
        <a:ext cx="2372693" cy="4016457"/>
      </dsp:txXfrm>
    </dsp:sp>
    <dsp:sp modelId="{495C48CE-6C1C-44B7-B88C-1385C0328F08}">
      <dsp:nvSpPr>
        <dsp:cNvPr id="0" name=""/>
        <dsp:cNvSpPr/>
      </dsp:nvSpPr>
      <dsp:spPr>
        <a:xfrm>
          <a:off x="5830052" y="0"/>
          <a:ext cx="2412235" cy="2263140"/>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F441A8-DC77-4C6A-B240-C019F49F299B}">
      <dsp:nvSpPr>
        <dsp:cNvPr id="0" name=""/>
        <dsp:cNvSpPr/>
      </dsp:nvSpPr>
      <dsp:spPr>
        <a:xfrm rot="10800000">
          <a:off x="5285328" y="2619770"/>
          <a:ext cx="3577870" cy="4238219"/>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s-MX" sz="1800" kern="1200" dirty="0" smtClean="0"/>
            <a:t>En 1994.- sobrevino la más grave crisis económica (aumento en el déficit , sobrevaluación del peso, insuficiencia del ahorro interno)</a:t>
          </a:r>
        </a:p>
        <a:p>
          <a:pPr lvl="0" algn="ctr" defTabSz="800100">
            <a:lnSpc>
              <a:spcPct val="90000"/>
            </a:lnSpc>
            <a:spcBef>
              <a:spcPct val="0"/>
            </a:spcBef>
            <a:spcAft>
              <a:spcPct val="35000"/>
            </a:spcAft>
          </a:pPr>
          <a:r>
            <a:rPr lang="es-MX" sz="1800" kern="1200" dirty="0" smtClean="0"/>
            <a:t>1995.- Acuerdo de Unidad para Superar la Emergencia Económica (con apoyo al Rescate Financiero Internacional), y programas para minimizar el riesgo del sistema bancario.</a:t>
          </a:r>
        </a:p>
        <a:p>
          <a:pPr lvl="0" algn="ctr" defTabSz="800100">
            <a:lnSpc>
              <a:spcPct val="90000"/>
            </a:lnSpc>
            <a:spcBef>
              <a:spcPct val="0"/>
            </a:spcBef>
            <a:spcAft>
              <a:spcPct val="35000"/>
            </a:spcAft>
          </a:pPr>
          <a:r>
            <a:rPr lang="es-MX" sz="1800" kern="1200" dirty="0" smtClean="0"/>
            <a:t>2000.- Los indicadores económicos mostraron comportamiento favorable y había una estabilidad macroeconómica</a:t>
          </a:r>
          <a:endParaRPr lang="es-MX" sz="1800" kern="1200" dirty="0"/>
        </a:p>
      </dsp:txBody>
      <dsp:txXfrm rot="10800000">
        <a:off x="5395360" y="2619770"/>
        <a:ext cx="3357806" cy="41281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3D44B-7C61-482B-B116-76ACA186CF7A}">
      <dsp:nvSpPr>
        <dsp:cNvPr id="0" name=""/>
        <dsp:cNvSpPr/>
      </dsp:nvSpPr>
      <dsp:spPr>
        <a:xfrm>
          <a:off x="0" y="0"/>
          <a:ext cx="9144000" cy="30860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F3C32B-C746-4F24-8650-6C6341649CB9}">
      <dsp:nvSpPr>
        <dsp:cNvPr id="0" name=""/>
        <dsp:cNvSpPr/>
      </dsp:nvSpPr>
      <dsp:spPr>
        <a:xfrm>
          <a:off x="285762" y="314957"/>
          <a:ext cx="2686049" cy="226314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06C6-D5B4-413D-A67D-B1204B0E8A57}">
      <dsp:nvSpPr>
        <dsp:cNvPr id="0" name=""/>
        <dsp:cNvSpPr/>
      </dsp:nvSpPr>
      <dsp:spPr>
        <a:xfrm rot="10800000">
          <a:off x="274320" y="3086099"/>
          <a:ext cx="2686049" cy="3771900"/>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t" anchorCtr="0">
          <a:noAutofit/>
        </a:bodyPr>
        <a:lstStyle/>
        <a:p>
          <a:pPr lvl="0" algn="just" defTabSz="622300">
            <a:lnSpc>
              <a:spcPct val="90000"/>
            </a:lnSpc>
            <a:spcBef>
              <a:spcPct val="0"/>
            </a:spcBef>
            <a:spcAft>
              <a:spcPct val="35000"/>
            </a:spcAft>
          </a:pPr>
          <a:r>
            <a:rPr lang="es-MX" sz="1400" kern="1200" dirty="0" smtClean="0"/>
            <a:t>Mantuvo el modelo Neoliberal, se basó en políticas monetarias restrictivas, en mantener la libre flotación del peso, sostener bajos niveles de inflación y reducir los déficits fiscal y de la balanza de pagos.</a:t>
          </a:r>
        </a:p>
        <a:p>
          <a:pPr lvl="0" algn="just" defTabSz="622300">
            <a:lnSpc>
              <a:spcPct val="90000"/>
            </a:lnSpc>
            <a:spcBef>
              <a:spcPct val="0"/>
            </a:spcBef>
            <a:spcAft>
              <a:spcPct val="35000"/>
            </a:spcAft>
          </a:pPr>
          <a:endParaRPr lang="es-MX" sz="1400" kern="1200" dirty="0" smtClean="0"/>
        </a:p>
        <a:p>
          <a:pPr lvl="0" algn="just" defTabSz="622300">
            <a:lnSpc>
              <a:spcPct val="90000"/>
            </a:lnSpc>
            <a:spcBef>
              <a:spcPct val="0"/>
            </a:spcBef>
            <a:spcAft>
              <a:spcPct val="35000"/>
            </a:spcAft>
          </a:pPr>
          <a:r>
            <a:rPr lang="es-MX" sz="1400" kern="1200" dirty="0" smtClean="0"/>
            <a:t>La actividad económica del país mostró un escaso dinamismo.</a:t>
          </a:r>
        </a:p>
        <a:p>
          <a:pPr lvl="0" algn="ctr" defTabSz="622300">
            <a:lnSpc>
              <a:spcPct val="90000"/>
            </a:lnSpc>
            <a:spcBef>
              <a:spcPct val="0"/>
            </a:spcBef>
            <a:spcAft>
              <a:spcPct val="35000"/>
            </a:spcAft>
          </a:pPr>
          <a:r>
            <a:rPr lang="es-MX" sz="1400" kern="1200" dirty="0" smtClean="0"/>
            <a:t>Durante este periodo hubo perdida de competitividad de la economía en los mercados externos</a:t>
          </a:r>
          <a:r>
            <a:rPr lang="es-MX" sz="1200" kern="1200" dirty="0" smtClean="0"/>
            <a:t>.</a:t>
          </a:r>
          <a:endParaRPr lang="es-MX" sz="1200" kern="1200" dirty="0"/>
        </a:p>
      </dsp:txBody>
      <dsp:txXfrm rot="10800000">
        <a:off x="356925" y="3086099"/>
        <a:ext cx="2520839" cy="3689295"/>
      </dsp:txXfrm>
    </dsp:sp>
    <dsp:sp modelId="{1C31594A-017C-4931-8526-BA9E587E91EE}">
      <dsp:nvSpPr>
        <dsp:cNvPr id="0" name=""/>
        <dsp:cNvSpPr/>
      </dsp:nvSpPr>
      <dsp:spPr>
        <a:xfrm>
          <a:off x="3206761" y="9"/>
          <a:ext cx="2686049" cy="2263140"/>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343CD8-2BEC-4D38-A654-2E300DCCC519}">
      <dsp:nvSpPr>
        <dsp:cNvPr id="0" name=""/>
        <dsp:cNvSpPr/>
      </dsp:nvSpPr>
      <dsp:spPr>
        <a:xfrm rot="10800000">
          <a:off x="3228974" y="2844368"/>
          <a:ext cx="2686049" cy="409420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MX" sz="1200" kern="1200" dirty="0" smtClean="0"/>
            <a:t>Impulsó varias reformas, las más destacadas la fiscal y  la petrolera.</a:t>
          </a:r>
        </a:p>
        <a:p>
          <a:pPr lvl="0" algn="just" defTabSz="533400">
            <a:lnSpc>
              <a:spcPct val="90000"/>
            </a:lnSpc>
            <a:spcBef>
              <a:spcPct val="0"/>
            </a:spcBef>
            <a:spcAft>
              <a:spcPct val="35000"/>
            </a:spcAft>
          </a:pPr>
          <a:r>
            <a:rPr lang="es-MX" sz="1200" b="1" kern="1200" dirty="0" smtClean="0"/>
            <a:t>Reforma fiscal:</a:t>
          </a:r>
          <a:r>
            <a:rPr lang="es-MX" sz="1200" kern="1200" dirty="0" smtClean="0"/>
            <a:t> Impuestos creados son el IETU, Impuesto sobre Activos, Impuesto Especial sobre producción y Servicios (IEPS) e Impuesto a los Depósitos en Efectivo (IDE)</a:t>
          </a:r>
        </a:p>
        <a:p>
          <a:pPr lvl="0" algn="just" defTabSz="533400">
            <a:lnSpc>
              <a:spcPct val="90000"/>
            </a:lnSpc>
            <a:spcBef>
              <a:spcPct val="0"/>
            </a:spcBef>
            <a:spcAft>
              <a:spcPct val="35000"/>
            </a:spcAft>
          </a:pPr>
          <a:r>
            <a:rPr lang="es-MX" sz="1200" b="1" kern="1200" dirty="0" smtClean="0"/>
            <a:t>Reforma Petrolera: </a:t>
          </a:r>
          <a:r>
            <a:rPr lang="es-MX" sz="1200" kern="1200" dirty="0" smtClean="0"/>
            <a:t>Fue creado el consejo Nacional de Energía, modificó la Ley Reglamentaria del art. 27 Const. Para restringir la participación de la iniciativa privada en el uso y manejo de refinerías y ductos, y entre otras.</a:t>
          </a:r>
        </a:p>
        <a:p>
          <a:pPr lvl="0" algn="ctr" defTabSz="533400">
            <a:lnSpc>
              <a:spcPct val="90000"/>
            </a:lnSpc>
            <a:spcBef>
              <a:spcPct val="0"/>
            </a:spcBef>
            <a:spcAft>
              <a:spcPct val="35000"/>
            </a:spcAft>
          </a:pPr>
          <a:r>
            <a:rPr lang="es-MX" sz="1200" kern="1200" dirty="0" smtClean="0"/>
            <a:t>El índice general de la pobreza alcanzó un total de 60 millones de personas como resultado del desempleo y el bajo nivel del crecimiento económico nacional.</a:t>
          </a:r>
          <a:endParaRPr lang="es-MX" sz="1200" kern="1200" dirty="0"/>
        </a:p>
      </dsp:txBody>
      <dsp:txXfrm rot="10800000">
        <a:off x="3311579" y="2844368"/>
        <a:ext cx="2520839" cy="4011603"/>
      </dsp:txXfrm>
    </dsp:sp>
    <dsp:sp modelId="{495C48CE-6C1C-44B7-B88C-1385C0328F08}">
      <dsp:nvSpPr>
        <dsp:cNvPr id="0" name=""/>
        <dsp:cNvSpPr/>
      </dsp:nvSpPr>
      <dsp:spPr>
        <a:xfrm>
          <a:off x="6183629" y="330902"/>
          <a:ext cx="2686049" cy="2263140"/>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F441A8-DC77-4C6A-B240-C019F49F299B}">
      <dsp:nvSpPr>
        <dsp:cNvPr id="0" name=""/>
        <dsp:cNvSpPr/>
      </dsp:nvSpPr>
      <dsp:spPr>
        <a:xfrm rot="10800000">
          <a:off x="6183629" y="2844368"/>
          <a:ext cx="2686049" cy="4094208"/>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s-MX" sz="1200" kern="1200" dirty="0" smtClean="0"/>
            <a:t>Como resultado del Pacto de México, un conjunto de reformas estructurales, aprobadas por el Congreso de la Unión:</a:t>
          </a:r>
        </a:p>
        <a:p>
          <a:pPr lvl="0" algn="just" defTabSz="533400">
            <a:lnSpc>
              <a:spcPct val="90000"/>
            </a:lnSpc>
            <a:spcBef>
              <a:spcPct val="0"/>
            </a:spcBef>
            <a:spcAft>
              <a:spcPct val="35000"/>
            </a:spcAft>
          </a:pPr>
          <a:r>
            <a:rPr lang="es-MX" sz="1200" b="1" kern="1200" dirty="0" smtClean="0"/>
            <a:t>Reforma Energética:</a:t>
          </a:r>
          <a:r>
            <a:rPr lang="es-MX" sz="1200" kern="1200" dirty="0" smtClean="0"/>
            <a:t> Apertura del sector energético a la inversión privada (organismos descentralizados).</a:t>
          </a:r>
        </a:p>
        <a:p>
          <a:pPr lvl="0" algn="just" defTabSz="533400">
            <a:lnSpc>
              <a:spcPct val="90000"/>
            </a:lnSpc>
            <a:spcBef>
              <a:spcPct val="0"/>
            </a:spcBef>
            <a:spcAft>
              <a:spcPct val="35000"/>
            </a:spcAft>
          </a:pPr>
          <a:r>
            <a:rPr lang="es-MX" sz="1200" b="1" kern="1200" dirty="0" smtClean="0"/>
            <a:t>Reforma de Telecomunicaciones</a:t>
          </a:r>
          <a:r>
            <a:rPr lang="es-MX" sz="1200" kern="1200" dirty="0" smtClean="0"/>
            <a:t>:  Apertura del sector de telecomunicaciones</a:t>
          </a:r>
        </a:p>
        <a:p>
          <a:pPr lvl="0" algn="just" defTabSz="533400">
            <a:lnSpc>
              <a:spcPct val="90000"/>
            </a:lnSpc>
            <a:spcBef>
              <a:spcPct val="0"/>
            </a:spcBef>
            <a:spcAft>
              <a:spcPct val="35000"/>
            </a:spcAft>
          </a:pPr>
          <a:r>
            <a:rPr lang="es-MX" sz="1200" b="1" kern="1200" dirty="0" smtClean="0"/>
            <a:t>Reforma Hacendaria</a:t>
          </a:r>
          <a:r>
            <a:rPr lang="es-MX" sz="1200" kern="1200" dirty="0" smtClean="0"/>
            <a:t>: Principal objetivo es ampliar la capacidad recaudatoria del estado, mediante el incremento y unificación de impuestos.</a:t>
          </a:r>
        </a:p>
        <a:p>
          <a:pPr lvl="0" algn="just" defTabSz="533400">
            <a:lnSpc>
              <a:spcPct val="90000"/>
            </a:lnSpc>
            <a:spcBef>
              <a:spcPct val="0"/>
            </a:spcBef>
            <a:spcAft>
              <a:spcPct val="35000"/>
            </a:spcAft>
          </a:pPr>
          <a:r>
            <a:rPr lang="es-MX" sz="1200" b="1" kern="1200" dirty="0" smtClean="0"/>
            <a:t>Reforma Financiera</a:t>
          </a:r>
          <a:r>
            <a:rPr lang="es-MX" sz="1200" kern="1200" dirty="0" smtClean="0"/>
            <a:t>: Propicia el crecimiento sostenido del sistema bancario, mediante el incremento en el ahorro, protección al ahorro, entre otros. </a:t>
          </a:r>
          <a:endParaRPr lang="es-MX" sz="1200" kern="1200" dirty="0"/>
        </a:p>
      </dsp:txBody>
      <dsp:txXfrm rot="10800000">
        <a:off x="6266234" y="2844368"/>
        <a:ext cx="2520839" cy="401160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CaptionedPictures">
  <dgm:title val=""/>
  <dgm:desc val=""/>
  <dgm:catLst>
    <dgm:cat type="picture" pri="5000"/>
    <dgm:cat type="pictureconvert" pri="5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Name0">
    <dgm:varLst>
      <dgm:chMax/>
      <dgm:chPref/>
      <dgm:dir/>
    </dgm:varLst>
    <dgm:choose name="Name1">
      <dgm:if name="Name2" func="var" arg="dir" op="equ" val="norm">
        <dgm:alg type="snake">
          <dgm:param type="off" val="ctr"/>
        </dgm:alg>
      </dgm:if>
      <dgm:else name="Name3">
        <dgm:alg type="snake">
          <dgm:param type="grDir" val="tR"/>
          <dgm:param type="off" val="ctr"/>
        </dgm:alg>
      </dgm:else>
    </dgm:choose>
    <dgm:shape xmlns:r="http://schemas.openxmlformats.org/officeDocument/2006/relationships" r:blip="">
      <dgm:adjLst/>
    </dgm:shape>
    <dgm:constrLst>
      <dgm:constr type="primFontSz" for="des" forName="Parent" op="equ"/>
      <dgm:constr type="primFontSz" for="des" forName="Child" refType="primFontSz" refFor="des" refForName="Parent" op="lte"/>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val="1"/>
          <dgm:chPref val="1"/>
        </dgm:varLst>
        <dgm:alg type="composite">
          <dgm:param type="ar" val="0.85"/>
        </dgm:alg>
        <dgm:shape xmlns:r="http://schemas.openxmlformats.org/officeDocument/2006/relationships" r:blip="">
          <dgm:adjLst/>
        </dgm:shape>
        <dgm:constrLst>
          <dgm:constr type="l" for="ch" forName="Accent" refType="w" fact="0"/>
          <dgm:constr type="t" for="ch" forName="Accent" refType="h" fact="0"/>
          <dgm:constr type="w" for="ch" forName="Accent" refType="w"/>
          <dgm:constr type="h" for="ch" forName="Accent" refType="h"/>
          <dgm:constr type="l" for="ch" forName="Image" refType="w" fact="0.05"/>
          <dgm:constr type="t" for="ch" forName="Image" refType="h" fact="0.04"/>
          <dgm:constr type="w" for="ch" forName="Image" refType="w" fact="0.9"/>
          <dgm:constr type="h" for="ch" forName="Image" refType="h" fact="0.65"/>
          <dgm:constr type="l" for="ch" forName="ChildComposite" refType="w" fact="0.05"/>
          <dgm:constr type="t" for="ch" forName="ChildComposite" refType="h" fact="0.69"/>
          <dgm:constr type="w" for="ch" forName="ChildComposite" refType="w" fact="0.9"/>
          <dgm:constr type="h" for="ch" forName="ChildComposite" refType="h" fact="0.27"/>
        </dgm:constrLst>
        <dgm:layoutNode name="Accent" styleLbl="trAlignAcc1">
          <dgm:varLst>
            <dgm:chMax val="0"/>
            <dgm:chPref val="0"/>
          </dgm:varLst>
          <dgm:alg type="sp"/>
          <dgm:shape xmlns:r="http://schemas.openxmlformats.org/officeDocument/2006/relationships" type="rect" r:blip="">
            <dgm:adjLst/>
          </dgm:shape>
          <dgm:presOf/>
        </dgm:layoutNode>
        <dgm:layoutNode name="Image" styleLbl="alignImgPlace1">
          <dgm:varLst>
            <dgm:chMax val="0"/>
            <dgm:chPref val="0"/>
          </dgm:varLst>
          <dgm:alg type="sp"/>
          <dgm:shape xmlns:r="http://schemas.openxmlformats.org/officeDocument/2006/relationships" type="rect" r:blip="" blipPhldr="1">
            <dgm:adjLst/>
          </dgm:shape>
          <dgm:presOf/>
        </dgm:layoutNode>
        <dgm:layoutNode name="ChildComposite">
          <dgm:alg type="composite"/>
          <dgm:shape xmlns:r="http://schemas.openxmlformats.org/officeDocument/2006/relationships" r:blip="">
            <dgm:adjLst/>
          </dgm:shape>
          <dgm:choose name="Name4">
            <dgm:if name="Name5" axis="ch" ptType="node" func="cnt" op="gte" val="1">
              <dgm:constrLst>
                <dgm:constr type="l" for="ch" forName="Parent" refType="w" fact="0"/>
                <dgm:constr type="t" for="ch" forName="Parent" refType="h" fact="0"/>
                <dgm:constr type="w" for="ch" forName="Parent" refType="w"/>
                <dgm:constr type="h" for="ch" forName="Parent" refType="h" fact="0.3704"/>
                <dgm:constr type="l" for="ch" forName="Child" refType="w" fact="0"/>
                <dgm:constr type="t" for="ch" forName="Child" refType="h" fact="0.3704"/>
                <dgm:constr type="w" for="ch" forName="Child" refType="w"/>
                <dgm:constr type="h" for="ch" forName="Child" refType="h" fact="0.6296"/>
              </dgm:constrLst>
            </dgm:if>
            <dgm:else name="Name6">
              <dgm:constrLst>
                <dgm:constr type="l" for="ch" forName="Parent" refType="w" fact="0"/>
                <dgm:constr type="t" for="ch" forName="Parent" refType="h" fact="0"/>
                <dgm:constr type="w" for="ch" forName="Parent" refType="w"/>
                <dgm:constr type="h" for="ch" forName="Parent" refType="h"/>
                <dgm:constr type="l" for="ch" forName="Child" refType="w" fact="0"/>
                <dgm:constr type="t" for="ch" forName="Child" refType="h" fact="0"/>
                <dgm:constr type="w" for="ch" forName="Child" refType="w" fact="0"/>
                <dgm:constr type="h" for="ch" forName="Child" refType="h" fact="0"/>
              </dgm:constrLst>
            </dgm:else>
          </dgm:choose>
          <dgm:layoutNode name="Child" styleLbl="node1">
            <dgm:varLst>
              <dgm:chMax val="0"/>
              <dgm:chPref val="0"/>
              <dgm:bulletEnabled val="1"/>
            </dgm:varLst>
            <dgm:choose name="Name7">
              <dgm:if name="Name8" axis="ch" ptType="node" func="cnt" op="gt" val="1">
                <dgm:alg type="tx">
                  <dgm:param type="parTxLTRAlign" val="l"/>
                  <dgm:param type="parTxRTLAlign" val="r"/>
                  <dgm:param type="txAnchorVert" val="mid"/>
                  <dgm:param type="txAnchorVertCh" val="mid"/>
                </dgm:alg>
              </dgm:if>
              <dgm:else name="Name9">
                <dgm:alg type="tx">
                  <dgm:param type="parTxLTRAlign" val="ctr"/>
                  <dgm:param type="parTxRTLAlign" val="ctr"/>
                  <dgm:param type="shpTxLTRAlignCh" val="l"/>
                  <dgm:param type="shpTxRTLAlignCh" val="r"/>
                  <dgm:param type="txAnchorVert" val="mid"/>
                  <dgm:param type="txAnchorVertCh" val="mid"/>
                </dgm:alg>
              </dgm:else>
            </dgm:choose>
            <dgm:choose name="Name10">
              <dgm:if name="Name11" axis="ch" ptType="node" func="cnt" op="gte" val="1">
                <dgm:shape xmlns:r="http://schemas.openxmlformats.org/officeDocument/2006/relationships" type="rect" r:blip="">
                  <dgm:adjLst/>
                </dgm:shape>
              </dgm:if>
              <dgm:else name="Name12">
                <dgm:shape xmlns:r="http://schemas.openxmlformats.org/officeDocument/2006/relationships" type="rect" r:blip="" hideGeom="1">
                  <dgm:adjLst/>
                </dgm:shape>
              </dgm:else>
            </dgm:choose>
            <dgm:choose name="Name13">
              <dgm:if name="Name14" axis="ch" ptType="node" func="cnt" op="gte" val="1">
                <dgm:presOf axis="des" ptType="node"/>
              </dgm:if>
              <dgm:else name="Name15">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 styleLbl="revTx">
            <dgm:varLst>
              <dgm:chMax val="1"/>
              <dgm:chPref val="0"/>
              <dgm:bulletEnabled val="1"/>
            </dgm:varLst>
            <dgm:alg type="tx">
              <dgm:param type="shpTxLTRAlignCh" val="ctr"/>
              <dgm:param type="txAnchorVert" val="mid"/>
            </dgm:alg>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7A2129-662C-406B-8A70-C5DFFE3F68AD}" type="datetimeFigureOut">
              <a:rPr lang="es-MX" smtClean="0"/>
              <a:t>27/10/2015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708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27/10/2015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77117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27/10/2015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951987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1E06F800-8DCE-44FD-BF76-86B2600AAD00}" type="datetimeFigureOut">
              <a:rPr lang="es-MX" smtClean="0"/>
              <a:t>27/10/2015</a:t>
            </a:fld>
            <a:endParaRPr lang="es-MX"/>
          </a:p>
        </p:txBody>
      </p:sp>
      <p:sp>
        <p:nvSpPr>
          <p:cNvPr id="17" name="16 Marcador de pie de página"/>
          <p:cNvSpPr>
            <a:spLocks noGrp="1"/>
          </p:cNvSpPr>
          <p:nvPr>
            <p:ph type="ftr" sz="quarter" idx="11"/>
          </p:nvPr>
        </p:nvSpPr>
        <p:spPr>
          <a:xfrm>
            <a:off x="2898648" y="6355080"/>
            <a:ext cx="3474720" cy="365760"/>
          </a:xfrm>
        </p:spPr>
        <p:txBody>
          <a:bodyPr/>
          <a:lstStyle/>
          <a:p>
            <a:endParaRPr lang="es-MX"/>
          </a:p>
        </p:txBody>
      </p:sp>
      <p:sp>
        <p:nvSpPr>
          <p:cNvPr id="29" name="28 Marcador de número de diapositiva"/>
          <p:cNvSpPr>
            <a:spLocks noGrp="1"/>
          </p:cNvSpPr>
          <p:nvPr>
            <p:ph type="sldNum" sz="quarter" idx="12"/>
          </p:nvPr>
        </p:nvSpPr>
        <p:spPr>
          <a:xfrm>
            <a:off x="1216152" y="6355080"/>
            <a:ext cx="1219200" cy="365760"/>
          </a:xfrm>
        </p:spPr>
        <p:txBody>
          <a:bodyPr/>
          <a:lstStyle/>
          <a:p>
            <a:fld id="{4C485B20-9113-4603-AD40-BC467371E551}" type="slidenum">
              <a:rPr lang="es-MX" smtClean="0"/>
              <a:t>‹Nº›</a:t>
            </a:fld>
            <a:endParaRPr lang="es-MX"/>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27/10/2015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68728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7A2129-662C-406B-8A70-C5DFFE3F68AD}" type="datetimeFigureOut">
              <a:rPr lang="es-MX" smtClean="0"/>
              <a:t>27/10/2015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404386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7A2129-662C-406B-8A70-C5DFFE3F68AD}" type="datetimeFigureOut">
              <a:rPr lang="es-MX" smtClean="0"/>
              <a:t>27/10/2015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73776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7A2129-662C-406B-8A70-C5DFFE3F68AD}" type="datetimeFigureOut">
              <a:rPr lang="es-MX" smtClean="0"/>
              <a:t>27/10/2015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4761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7A2129-662C-406B-8A70-C5DFFE3F68AD}" type="datetimeFigureOut">
              <a:rPr lang="es-MX" smtClean="0"/>
              <a:t>27/10/2015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399577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A2129-662C-406B-8A70-C5DFFE3F68AD}" type="datetimeFigureOut">
              <a:rPr lang="es-MX" smtClean="0"/>
              <a:t>27/10/2015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23388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7A2129-662C-406B-8A70-C5DFFE3F68AD}" type="datetimeFigureOut">
              <a:rPr lang="es-MX" smtClean="0"/>
              <a:t>27/10/2015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340532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7A2129-662C-406B-8A70-C5DFFE3F68AD}" type="datetimeFigureOut">
              <a:rPr lang="es-MX" smtClean="0"/>
              <a:t>27/10/2015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83368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A2129-662C-406B-8A70-C5DFFE3F68AD}" type="datetimeFigureOut">
              <a:rPr lang="es-MX" smtClean="0"/>
              <a:t>27/10/2015</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D3206-0D5E-416C-A70F-83804C6B1AA6}" type="slidenum">
              <a:rPr lang="es-MX" smtClean="0"/>
              <a:t>‹Nº›</a:t>
            </a:fld>
            <a:endParaRPr lang="es-MX"/>
          </a:p>
        </p:txBody>
      </p:sp>
      <p:pic>
        <p:nvPicPr>
          <p:cNvPr id="9" name="Picture 1" descr="logo prepa1-01.p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5217" y="0"/>
            <a:ext cx="1983090" cy="1139275"/>
          </a:xfrm>
          <a:prstGeom prst="rect">
            <a:avLst/>
          </a:prstGeom>
        </p:spPr>
      </p:pic>
      <p:pic>
        <p:nvPicPr>
          <p:cNvPr id="10" name="Picture 2" descr="logo prepa1-02.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570520" y="5373076"/>
            <a:ext cx="2403760" cy="1250462"/>
          </a:xfrm>
          <a:prstGeom prst="rect">
            <a:avLst/>
          </a:prstGeom>
        </p:spPr>
      </p:pic>
    </p:spTree>
    <p:extLst>
      <p:ext uri="{BB962C8B-B14F-4D97-AF65-F5344CB8AC3E}">
        <p14:creationId xmlns:p14="http://schemas.microsoft.com/office/powerpoint/2010/main" val="284730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72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910162312"/>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881302" y="31155"/>
            <a:ext cx="8822352" cy="646331"/>
          </a:xfrm>
          <a:prstGeom prst="rect">
            <a:avLst/>
          </a:prstGeom>
          <a:noFill/>
        </p:spPr>
        <p:txBody>
          <a:bodyPr wrap="none" lIns="91440" tIns="45720" rIns="91440" bIns="45720">
            <a:spAutoFit/>
          </a:bodyPr>
          <a:lstStyle/>
          <a:p>
            <a:pPr algn="ctr"/>
            <a:r>
              <a:rPr lang="es-ES" sz="3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PERIODO DE LA RECONSTRUCCIÓN</a:t>
            </a:r>
            <a:endParaRPr lang="es-ES"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483785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798169929"/>
              </p:ext>
            </p:extLst>
          </p:nvPr>
        </p:nvGraphicFramePr>
        <p:xfrm>
          <a:off x="0" y="-9728"/>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1738070" y="46453"/>
            <a:ext cx="7018268"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PERIODO 1934-1938</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905993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dirty="0"/>
          </a:p>
        </p:txBody>
      </p:sp>
      <p:sp>
        <p:nvSpPr>
          <p:cNvPr id="4" name="3 Rectángulo"/>
          <p:cNvSpPr/>
          <p:nvPr/>
        </p:nvSpPr>
        <p:spPr>
          <a:xfrm>
            <a:off x="262487" y="1988840"/>
            <a:ext cx="8393644" cy="2585323"/>
          </a:xfrm>
          <a:prstGeom prst="rect">
            <a:avLst/>
          </a:prstGeom>
          <a:noFill/>
        </p:spPr>
        <p:txBody>
          <a:bodyPr wrap="none" lIns="91440" tIns="45720" rIns="91440" bIns="45720">
            <a:spAutoFit/>
          </a:bodyPr>
          <a:lstStyle/>
          <a:p>
            <a:pPr algn="ctr"/>
            <a:r>
              <a:rPr lang="es-MX"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CRECIMIENTO HACIA </a:t>
            </a:r>
            <a:endParaRPr lang="es-MX"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r>
              <a:rPr lang="es-MX"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ADENTRO</a:t>
            </a:r>
            <a:endParaRPr lang="es-MX"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r>
              <a:rPr lang="es-MX"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EN MÉXICO (</a:t>
            </a:r>
            <a:r>
              <a:rPr lang="es-MX"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1938-1988)</a:t>
            </a:r>
            <a:endParaRPr lang="es-MX"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37950136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519731036"/>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67340" y="5013176"/>
            <a:ext cx="9278694" cy="954107"/>
          </a:xfrm>
          <a:prstGeom prst="rect">
            <a:avLst/>
          </a:prstGeom>
          <a:no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SUBETAPAS DEL CRECIMIENTO HACIA ADENTRO</a:t>
            </a:r>
          </a:p>
          <a:p>
            <a:pPr algn="ct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 MÉXICO (1938-1988)</a:t>
            </a:r>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572268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13410887"/>
              </p:ext>
            </p:extLst>
          </p:nvPr>
        </p:nvGraphicFramePr>
        <p:xfrm>
          <a:off x="0" y="116632"/>
          <a:ext cx="9144000" cy="6624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23528" y="2708920"/>
            <a:ext cx="2664296" cy="646331"/>
          </a:xfrm>
          <a:prstGeom prst="rect">
            <a:avLst/>
          </a:prstGeom>
          <a:noFill/>
        </p:spPr>
        <p:txBody>
          <a:bodyPr wrap="square" rtlCol="0">
            <a:spAutoFit/>
          </a:bodyPr>
          <a:lstStyle/>
          <a:p>
            <a:r>
              <a:rPr lang="es-MX" dirty="0"/>
              <a:t>FASE INICIAL</a:t>
            </a:r>
          </a:p>
          <a:p>
            <a:pPr algn="ctr"/>
            <a:endParaRPr lang="es-MX" dirty="0"/>
          </a:p>
        </p:txBody>
      </p:sp>
      <p:sp>
        <p:nvSpPr>
          <p:cNvPr id="5" name="4 CuadroTexto"/>
          <p:cNvSpPr txBox="1"/>
          <p:nvPr/>
        </p:nvSpPr>
        <p:spPr>
          <a:xfrm>
            <a:off x="2500536" y="2662753"/>
            <a:ext cx="3744416" cy="738664"/>
          </a:xfrm>
          <a:prstGeom prst="rect">
            <a:avLst/>
          </a:prstGeom>
          <a:noFill/>
        </p:spPr>
        <p:txBody>
          <a:bodyPr wrap="square" rtlCol="0">
            <a:spAutoFit/>
          </a:bodyPr>
          <a:lstStyle/>
          <a:p>
            <a:pPr algn="ctr"/>
            <a:r>
              <a:rPr lang="es-MX" sz="1400" b="1" dirty="0"/>
              <a:t>FASE DE DESARROLLO ESTABILIZADOR</a:t>
            </a:r>
          </a:p>
          <a:p>
            <a:pPr algn="ctr"/>
            <a:endParaRPr lang="es-MX" sz="1400" dirty="0"/>
          </a:p>
        </p:txBody>
      </p:sp>
      <p:sp>
        <p:nvSpPr>
          <p:cNvPr id="6" name="5 CuadroTexto"/>
          <p:cNvSpPr txBox="1"/>
          <p:nvPr/>
        </p:nvSpPr>
        <p:spPr>
          <a:xfrm>
            <a:off x="5724128" y="2780928"/>
            <a:ext cx="3528392" cy="584775"/>
          </a:xfrm>
          <a:prstGeom prst="rect">
            <a:avLst/>
          </a:prstGeom>
          <a:noFill/>
        </p:spPr>
        <p:txBody>
          <a:bodyPr wrap="square" rtlCol="0">
            <a:spAutoFit/>
          </a:bodyPr>
          <a:lstStyle/>
          <a:p>
            <a:pPr algn="ctr"/>
            <a:r>
              <a:rPr lang="es-MX" sz="1400" b="1" dirty="0"/>
              <a:t>FASE DE AGOTAMIENTO Y CRISIS</a:t>
            </a:r>
          </a:p>
          <a:p>
            <a:pPr algn="ctr"/>
            <a:endParaRPr lang="es-MX" dirty="0"/>
          </a:p>
        </p:txBody>
      </p:sp>
    </p:spTree>
    <p:extLst>
      <p:ext uri="{BB962C8B-B14F-4D97-AF65-F5344CB8AC3E}">
        <p14:creationId xmlns:p14="http://schemas.microsoft.com/office/powerpoint/2010/main" val="925329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dirty="0"/>
          </a:p>
        </p:txBody>
      </p:sp>
      <p:sp>
        <p:nvSpPr>
          <p:cNvPr id="4" name="3 Rectángulo"/>
          <p:cNvSpPr/>
          <p:nvPr/>
        </p:nvSpPr>
        <p:spPr>
          <a:xfrm>
            <a:off x="694980" y="2204864"/>
            <a:ext cx="7754047" cy="2800767"/>
          </a:xfrm>
          <a:prstGeom prst="rect">
            <a:avLst/>
          </a:prstGeom>
          <a:noFill/>
        </p:spPr>
        <p:txBody>
          <a:bodyPr wrap="none" lIns="91440" tIns="45720" rIns="91440" bIns="45720">
            <a:spAutoFit/>
          </a:bodyPr>
          <a:lstStyle/>
          <a:p>
            <a:pPr algn="ctr"/>
            <a:r>
              <a:rPr lang="es-ES" sz="88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MODELO</a:t>
            </a:r>
          </a:p>
          <a:p>
            <a:pPr algn="ctr"/>
            <a:r>
              <a:rPr lang="es-ES" sz="88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NEOLIBERAL</a:t>
            </a:r>
            <a:endParaRPr lang="es-ES" sz="8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4661505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1025" y="374853"/>
            <a:ext cx="7886700" cy="1325563"/>
          </a:xfrm>
        </p:spPr>
        <p:txBody>
          <a:bodyPr>
            <a:normAutofit/>
          </a:bodyPr>
          <a:lstStyle/>
          <a:p>
            <a:pPr algn="ctr"/>
            <a:r>
              <a:rPr lang="es-MX" dirty="0" smtClean="0"/>
              <a:t>EL MODELO NEOLIBERAL.</a:t>
            </a:r>
            <a:endParaRPr lang="es-MX" dirty="0"/>
          </a:p>
        </p:txBody>
      </p:sp>
      <p:sp>
        <p:nvSpPr>
          <p:cNvPr id="3" name="2 Marcador de contenido"/>
          <p:cNvSpPr>
            <a:spLocks noGrp="1"/>
          </p:cNvSpPr>
          <p:nvPr>
            <p:ph sz="quarter" idx="1"/>
          </p:nvPr>
        </p:nvSpPr>
        <p:spPr>
          <a:xfrm>
            <a:off x="560557" y="1504613"/>
            <a:ext cx="7886700" cy="4351338"/>
          </a:xfrm>
        </p:spPr>
        <p:txBody>
          <a:bodyPr>
            <a:normAutofit fontScale="92500" lnSpcReduction="20000"/>
          </a:bodyPr>
          <a:lstStyle/>
          <a:p>
            <a:r>
              <a:rPr lang="es-MX" b="1" dirty="0" smtClean="0"/>
              <a:t>Se fundamenta en el siguiente postulado</a:t>
            </a:r>
            <a:r>
              <a:rPr lang="es-MX" dirty="0" smtClean="0"/>
              <a:t>:</a:t>
            </a:r>
          </a:p>
          <a:p>
            <a:pPr algn="just"/>
            <a:r>
              <a:rPr lang="es-MX" u="sng" dirty="0" smtClean="0"/>
              <a:t>La economía de mercado es el camino más eficiente para promover el desarrollo de un país y el bienestar de su población.</a:t>
            </a:r>
          </a:p>
          <a:p>
            <a:r>
              <a:rPr lang="es-MX" b="1" dirty="0" smtClean="0"/>
              <a:t>El papel del Estado consiste en:</a:t>
            </a:r>
          </a:p>
          <a:p>
            <a:pPr algn="just"/>
            <a:r>
              <a:rPr lang="es-MX" dirty="0" smtClean="0"/>
              <a:t>Promover la creación de un ambiente económico que conduzca a la operación eficiente de mercados competitivos, que motive la inversión de los particulares y la generación de empleos productivos.</a:t>
            </a:r>
          </a:p>
          <a:p>
            <a:r>
              <a:rPr lang="es-MX" b="1" dirty="0" smtClean="0"/>
              <a:t>Implica dos estrategias: </a:t>
            </a:r>
          </a:p>
          <a:p>
            <a:r>
              <a:rPr lang="es-MX" dirty="0" smtClean="0"/>
              <a:t>1.- Liberación comercial entre naciones.</a:t>
            </a:r>
          </a:p>
          <a:p>
            <a:r>
              <a:rPr lang="es-MX" dirty="0" smtClean="0"/>
              <a:t>2.- La desregulación (Eliminar trabas legales).</a:t>
            </a:r>
            <a:endParaRPr lang="es-MX" dirty="0"/>
          </a:p>
        </p:txBody>
      </p:sp>
    </p:spTree>
    <p:extLst>
      <p:ext uri="{BB962C8B-B14F-4D97-AF65-F5344CB8AC3E}">
        <p14:creationId xmlns:p14="http://schemas.microsoft.com/office/powerpoint/2010/main" val="1416824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782729315"/>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5524500" y="2298700"/>
            <a:ext cx="3378200" cy="523220"/>
          </a:xfrm>
          <a:prstGeom prst="rect">
            <a:avLst/>
          </a:prstGeom>
          <a:noFill/>
        </p:spPr>
        <p:txBody>
          <a:bodyPr wrap="square" rtlCol="0">
            <a:spAutoFit/>
          </a:bodyPr>
          <a:lstStyle/>
          <a:p>
            <a:pPr algn="ctr"/>
            <a:r>
              <a:rPr lang="es-MX" sz="1400" dirty="0" smtClean="0"/>
              <a:t>(1994-2000)ERNESTO </a:t>
            </a:r>
            <a:r>
              <a:rPr lang="es-MX" sz="1400" dirty="0"/>
              <a:t>ZEDILLO PONCE DE LEÓN</a:t>
            </a:r>
          </a:p>
        </p:txBody>
      </p:sp>
      <p:sp>
        <p:nvSpPr>
          <p:cNvPr id="5" name="4 CuadroTexto"/>
          <p:cNvSpPr txBox="1"/>
          <p:nvPr/>
        </p:nvSpPr>
        <p:spPr>
          <a:xfrm>
            <a:off x="2336800" y="2298700"/>
            <a:ext cx="2692400" cy="584775"/>
          </a:xfrm>
          <a:prstGeom prst="rect">
            <a:avLst/>
          </a:prstGeom>
          <a:noFill/>
        </p:spPr>
        <p:txBody>
          <a:bodyPr wrap="square" rtlCol="0">
            <a:spAutoFit/>
          </a:bodyPr>
          <a:lstStyle/>
          <a:p>
            <a:pPr algn="ctr"/>
            <a:r>
              <a:rPr lang="es-MX" sz="1600" dirty="0" smtClean="0"/>
              <a:t>(1988-1994) CARLOS </a:t>
            </a:r>
            <a:r>
              <a:rPr lang="es-MX" sz="1600" dirty="0"/>
              <a:t>SALINAS DE GORTARI</a:t>
            </a:r>
          </a:p>
        </p:txBody>
      </p:sp>
      <p:sp>
        <p:nvSpPr>
          <p:cNvPr id="6" name="5 CuadroTexto"/>
          <p:cNvSpPr txBox="1"/>
          <p:nvPr/>
        </p:nvSpPr>
        <p:spPr>
          <a:xfrm>
            <a:off x="152400" y="2346354"/>
            <a:ext cx="2006600" cy="584775"/>
          </a:xfrm>
          <a:prstGeom prst="rect">
            <a:avLst/>
          </a:prstGeom>
          <a:noFill/>
        </p:spPr>
        <p:txBody>
          <a:bodyPr wrap="square" rtlCol="0">
            <a:spAutoFit/>
          </a:bodyPr>
          <a:lstStyle/>
          <a:p>
            <a:pPr algn="ctr"/>
            <a:r>
              <a:rPr lang="es-MX" dirty="0"/>
              <a:t> </a:t>
            </a:r>
            <a:r>
              <a:rPr lang="es-MX" sz="1400" dirty="0" smtClean="0"/>
              <a:t>(1982-1988) MIGUEL </a:t>
            </a:r>
            <a:r>
              <a:rPr lang="es-MX" sz="1400" dirty="0"/>
              <a:t>DE LA MADRID HURTADO</a:t>
            </a:r>
          </a:p>
        </p:txBody>
      </p:sp>
    </p:spTree>
    <p:extLst>
      <p:ext uri="{BB962C8B-B14F-4D97-AF65-F5344CB8AC3E}">
        <p14:creationId xmlns:p14="http://schemas.microsoft.com/office/powerpoint/2010/main" val="550599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853984019"/>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6235700" y="2578100"/>
            <a:ext cx="2628900" cy="369332"/>
          </a:xfrm>
          <a:prstGeom prst="rect">
            <a:avLst/>
          </a:prstGeom>
          <a:noFill/>
        </p:spPr>
        <p:txBody>
          <a:bodyPr wrap="square" rtlCol="0">
            <a:spAutoFit/>
          </a:bodyPr>
          <a:lstStyle/>
          <a:p>
            <a:r>
              <a:rPr lang="es-MX" dirty="0" smtClean="0"/>
              <a:t>(</a:t>
            </a:r>
            <a:r>
              <a:rPr lang="es-MX" sz="1400" dirty="0" smtClean="0"/>
              <a:t>2012- ) ENRIQUE </a:t>
            </a:r>
            <a:r>
              <a:rPr lang="es-MX" sz="1400" dirty="0"/>
              <a:t>PEÑA NIETO</a:t>
            </a:r>
            <a:endParaRPr lang="es-MX" dirty="0"/>
          </a:p>
        </p:txBody>
      </p:sp>
      <p:sp>
        <p:nvSpPr>
          <p:cNvPr id="5" name="4 CuadroTexto"/>
          <p:cNvSpPr txBox="1"/>
          <p:nvPr/>
        </p:nvSpPr>
        <p:spPr>
          <a:xfrm>
            <a:off x="3340100" y="2347267"/>
            <a:ext cx="2552700" cy="461665"/>
          </a:xfrm>
          <a:prstGeom prst="rect">
            <a:avLst/>
          </a:prstGeom>
          <a:noFill/>
        </p:spPr>
        <p:txBody>
          <a:bodyPr wrap="square" rtlCol="0">
            <a:spAutoFit/>
          </a:bodyPr>
          <a:lstStyle/>
          <a:p>
            <a:pPr algn="ctr"/>
            <a:r>
              <a:rPr lang="es-MX" sz="1200" dirty="0" smtClean="0"/>
              <a:t>(2006-2012) </a:t>
            </a:r>
            <a:r>
              <a:rPr lang="es-MX" sz="1200" dirty="0"/>
              <a:t>FELIPE CALDERÓN HINOJOSA</a:t>
            </a:r>
          </a:p>
        </p:txBody>
      </p:sp>
      <p:sp>
        <p:nvSpPr>
          <p:cNvPr id="6" name="5 CuadroTexto"/>
          <p:cNvSpPr txBox="1"/>
          <p:nvPr/>
        </p:nvSpPr>
        <p:spPr>
          <a:xfrm>
            <a:off x="444500" y="2685822"/>
            <a:ext cx="2527300" cy="523220"/>
          </a:xfrm>
          <a:prstGeom prst="rect">
            <a:avLst/>
          </a:prstGeom>
          <a:noFill/>
        </p:spPr>
        <p:txBody>
          <a:bodyPr wrap="square" rtlCol="0">
            <a:spAutoFit/>
          </a:bodyPr>
          <a:lstStyle/>
          <a:p>
            <a:pPr algn="ctr"/>
            <a:r>
              <a:rPr lang="es-MX" sz="1400" dirty="0" smtClean="0"/>
              <a:t>(2000-2006) VICENTE </a:t>
            </a:r>
            <a:r>
              <a:rPr lang="es-MX" sz="1400" dirty="0"/>
              <a:t>FOX QUESADA</a:t>
            </a:r>
          </a:p>
        </p:txBody>
      </p:sp>
    </p:spTree>
    <p:extLst>
      <p:ext uri="{BB962C8B-B14F-4D97-AF65-F5344CB8AC3E}">
        <p14:creationId xmlns:p14="http://schemas.microsoft.com/office/powerpoint/2010/main" val="3130919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MX" dirty="0" smtClean="0"/>
              <a:t>Bibliografía.</a:t>
            </a:r>
            <a:endParaRPr lang="es-MX" dirty="0"/>
          </a:p>
        </p:txBody>
      </p:sp>
      <p:sp>
        <p:nvSpPr>
          <p:cNvPr id="3" name="2 Marcador de contenido"/>
          <p:cNvSpPr>
            <a:spLocks noGrp="1"/>
          </p:cNvSpPr>
          <p:nvPr>
            <p:ph sz="quarter" idx="1"/>
          </p:nvPr>
        </p:nvSpPr>
        <p:spPr/>
        <p:txBody>
          <a:bodyPr/>
          <a:lstStyle/>
          <a:p>
            <a:pPr algn="just"/>
            <a:r>
              <a:rPr lang="es-MX" dirty="0"/>
              <a:t>México Estructuras Política, Económica y Social, Bachillerato, Autor: Gloria M. Delgado De Cantú, Editorial </a:t>
            </a:r>
            <a:r>
              <a:rPr lang="es-MX" dirty="0" smtClean="0"/>
              <a:t>Pearson Educación </a:t>
            </a:r>
            <a:r>
              <a:rPr lang="es-MX" dirty="0"/>
              <a:t>de México, ISBN: 9786073227865, año 2014, Edición: </a:t>
            </a:r>
            <a:r>
              <a:rPr lang="es-MX" dirty="0" smtClean="0"/>
              <a:t>4.</a:t>
            </a:r>
            <a:endParaRPr lang="es-MX" dirty="0"/>
          </a:p>
        </p:txBody>
      </p:sp>
    </p:spTree>
    <p:extLst>
      <p:ext uri="{BB962C8B-B14F-4D97-AF65-F5344CB8AC3E}">
        <p14:creationId xmlns:p14="http://schemas.microsoft.com/office/powerpoint/2010/main" val="668429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1857425"/>
            <a:ext cx="7560840" cy="990600"/>
          </a:xfrm>
        </p:spPr>
        <p:txBody>
          <a:bodyPr>
            <a:noAutofit/>
          </a:bodyPr>
          <a:lstStyle/>
          <a:p>
            <a:pPr algn="ctr"/>
            <a:r>
              <a:rPr lang="es-MX" sz="2400" b="1" dirty="0" smtClean="0"/>
              <a:t>Universidad Autónoma del Estado de Hidalgo.</a:t>
            </a:r>
            <a:br>
              <a:rPr lang="es-MX" sz="2400" b="1" dirty="0" smtClean="0"/>
            </a:br>
            <a:r>
              <a:rPr lang="es-MX" sz="2400" b="1" dirty="0" smtClean="0"/>
              <a:t>Preparatoria Número 1.</a:t>
            </a:r>
            <a:endParaRPr lang="es-MX" sz="2400" b="1" dirty="0"/>
          </a:p>
        </p:txBody>
      </p:sp>
      <p:sp>
        <p:nvSpPr>
          <p:cNvPr id="3" name="2 Marcador de contenido"/>
          <p:cNvSpPr>
            <a:spLocks noGrp="1"/>
          </p:cNvSpPr>
          <p:nvPr>
            <p:ph sz="quarter" idx="1"/>
          </p:nvPr>
        </p:nvSpPr>
        <p:spPr>
          <a:xfrm>
            <a:off x="971600" y="3068960"/>
            <a:ext cx="7272808" cy="3240360"/>
          </a:xfrm>
        </p:spPr>
        <p:txBody>
          <a:bodyPr/>
          <a:lstStyle/>
          <a:p>
            <a:r>
              <a:rPr lang="es-MX" sz="2400" dirty="0" smtClean="0"/>
              <a:t>Academia: Historia.</a:t>
            </a:r>
          </a:p>
          <a:p>
            <a:r>
              <a:rPr lang="es-MX" sz="2400" dirty="0" smtClean="0"/>
              <a:t>Asignatura: Estructura Política, Económica y Social de México.</a:t>
            </a:r>
          </a:p>
          <a:p>
            <a:r>
              <a:rPr lang="es-MX" sz="2400" dirty="0" smtClean="0"/>
              <a:t>Tema:</a:t>
            </a:r>
            <a:r>
              <a:rPr lang="es-ES" sz="2400" dirty="0"/>
              <a:t> El Capitalismo en </a:t>
            </a:r>
            <a:r>
              <a:rPr lang="es-ES" sz="2400" dirty="0" smtClean="0"/>
              <a:t>México.</a:t>
            </a:r>
            <a:endParaRPr lang="es-MX" sz="2400" dirty="0" smtClean="0"/>
          </a:p>
          <a:p>
            <a:r>
              <a:rPr lang="es-MX" sz="2400" dirty="0" smtClean="0"/>
              <a:t>Catedrático: Lic. Dalia Romero Hernández.</a:t>
            </a:r>
          </a:p>
          <a:p>
            <a:r>
              <a:rPr lang="es-MX" sz="2400" dirty="0" smtClean="0"/>
              <a:t>Periodo: Julio-Diciembre 2015.</a:t>
            </a:r>
          </a:p>
          <a:p>
            <a:endParaRPr lang="es-MX" dirty="0"/>
          </a:p>
        </p:txBody>
      </p:sp>
    </p:spTree>
    <p:extLst>
      <p:ext uri="{BB962C8B-B14F-4D97-AF65-F5344CB8AC3E}">
        <p14:creationId xmlns:p14="http://schemas.microsoft.com/office/powerpoint/2010/main" val="2854578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MX" dirty="0" smtClean="0"/>
              <a:t>UNIDAD 3: ESTRUCTURA ECONÓMICA</a:t>
            </a:r>
            <a:endParaRPr lang="es-MX" dirty="0"/>
          </a:p>
        </p:txBody>
      </p:sp>
      <p:sp>
        <p:nvSpPr>
          <p:cNvPr id="3" name="2 Subtítulo"/>
          <p:cNvSpPr>
            <a:spLocks noGrp="1"/>
          </p:cNvSpPr>
          <p:nvPr>
            <p:ph type="subTitle" idx="1"/>
          </p:nvPr>
        </p:nvSpPr>
        <p:spPr/>
        <p:txBody>
          <a:bodyPr/>
          <a:lstStyle/>
          <a:p>
            <a:r>
              <a:rPr lang="es-MX" dirty="0" smtClean="0"/>
              <a:t>3.2 EL CAPITALISMO EN MÉXICO.</a:t>
            </a:r>
            <a:endParaRPr lang="es-MX" dirty="0"/>
          </a:p>
        </p:txBody>
      </p:sp>
    </p:spTree>
    <p:extLst>
      <p:ext uri="{BB962C8B-B14F-4D97-AF65-F5344CB8AC3E}">
        <p14:creationId xmlns:p14="http://schemas.microsoft.com/office/powerpoint/2010/main" val="3787755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28408" y="365126"/>
            <a:ext cx="7577847" cy="1325563"/>
          </a:xfrm>
        </p:spPr>
        <p:txBody>
          <a:bodyPr>
            <a:normAutofit/>
          </a:bodyPr>
          <a:lstStyle/>
          <a:p>
            <a:pPr algn="ctr"/>
            <a:r>
              <a:rPr lang="es-MX" dirty="0" smtClean="0"/>
              <a:t>CONOCIMIENTOS PREVIOS</a:t>
            </a:r>
            <a:endParaRPr lang="es-MX" dirty="0"/>
          </a:p>
        </p:txBody>
      </p:sp>
      <p:sp>
        <p:nvSpPr>
          <p:cNvPr id="3" name="2 Marcador de contenido"/>
          <p:cNvSpPr>
            <a:spLocks noGrp="1"/>
          </p:cNvSpPr>
          <p:nvPr>
            <p:ph sz="quarter" idx="1"/>
          </p:nvPr>
        </p:nvSpPr>
        <p:spPr/>
        <p:txBody>
          <a:bodyPr/>
          <a:lstStyle/>
          <a:p>
            <a:r>
              <a:rPr lang="es-MX" dirty="0" smtClean="0"/>
              <a:t>3.1 MARCO TEÓRICO CONCEPTUAL</a:t>
            </a:r>
          </a:p>
          <a:p>
            <a:endParaRPr lang="es-MX" dirty="0" smtClean="0"/>
          </a:p>
          <a:p>
            <a:r>
              <a:rPr lang="es-MX" smtClean="0"/>
              <a:t>TEORIAS ECONÓMICAS</a:t>
            </a:r>
          </a:p>
          <a:p>
            <a:endParaRPr lang="es-MX" dirty="0" smtClean="0"/>
          </a:p>
          <a:p>
            <a:r>
              <a:rPr lang="es-MX" dirty="0" smtClean="0"/>
              <a:t>LA CIENCIA DE LA ECONOMÍA</a:t>
            </a:r>
            <a:endParaRPr lang="es-MX" dirty="0"/>
          </a:p>
        </p:txBody>
      </p:sp>
    </p:spTree>
    <p:extLst>
      <p:ext uri="{BB962C8B-B14F-4D97-AF65-F5344CB8AC3E}">
        <p14:creationId xmlns:p14="http://schemas.microsoft.com/office/powerpoint/2010/main" val="234414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dirty="0"/>
              <a:t> </a:t>
            </a:r>
            <a:r>
              <a:rPr lang="es-MX" dirty="0"/>
              <a:t/>
            </a:r>
            <a:br>
              <a:rPr lang="es-MX" dirty="0"/>
            </a:br>
            <a:r>
              <a:rPr lang="es-ES" sz="4000" dirty="0"/>
              <a:t>3.2 El </a:t>
            </a:r>
            <a:r>
              <a:rPr lang="es-ES" sz="4000" dirty="0" smtClean="0"/>
              <a:t>Capitalismo </a:t>
            </a:r>
            <a:r>
              <a:rPr lang="es-ES" sz="4000" dirty="0"/>
              <a:t>en México</a:t>
            </a:r>
            <a:r>
              <a:rPr lang="es-MX" dirty="0"/>
              <a:t/>
            </a:r>
            <a:br>
              <a:rPr lang="es-MX" dirty="0"/>
            </a:br>
            <a:endParaRPr lang="es-MX" dirty="0"/>
          </a:p>
        </p:txBody>
      </p:sp>
      <p:sp>
        <p:nvSpPr>
          <p:cNvPr id="3" name="2 Marcador de contenido"/>
          <p:cNvSpPr>
            <a:spLocks noGrp="1"/>
          </p:cNvSpPr>
          <p:nvPr>
            <p:ph sz="quarter" idx="1"/>
          </p:nvPr>
        </p:nvSpPr>
        <p:spPr/>
        <p:txBody>
          <a:bodyPr/>
          <a:lstStyle/>
          <a:p>
            <a:r>
              <a:rPr lang="es-ES" sz="4000" dirty="0"/>
              <a:t>3.2.1   Modelo de crecimiento hacia afuera</a:t>
            </a:r>
            <a:endParaRPr lang="es-MX" sz="4400" dirty="0"/>
          </a:p>
          <a:p>
            <a:r>
              <a:rPr lang="es-ES" sz="4000" dirty="0"/>
              <a:t>3.2.2   Modelo de crecimiento hacia </a:t>
            </a:r>
            <a:r>
              <a:rPr lang="es-ES" sz="4000" dirty="0" smtClean="0"/>
              <a:t>adentro</a:t>
            </a:r>
            <a:endParaRPr lang="es-MX" sz="4400" dirty="0"/>
          </a:p>
          <a:p>
            <a:r>
              <a:rPr lang="es-MX" sz="4400" dirty="0" smtClean="0"/>
              <a:t>3.2.3  </a:t>
            </a:r>
            <a:r>
              <a:rPr lang="es-ES" sz="3600" dirty="0" smtClean="0"/>
              <a:t>Modelo </a:t>
            </a:r>
            <a:r>
              <a:rPr lang="es-ES" sz="3600" dirty="0"/>
              <a:t>neoliberal</a:t>
            </a:r>
            <a:endParaRPr lang="es-MX" sz="3600" dirty="0"/>
          </a:p>
          <a:p>
            <a:endParaRPr lang="es-MX" dirty="0"/>
          </a:p>
        </p:txBody>
      </p:sp>
    </p:spTree>
    <p:extLst>
      <p:ext uri="{BB962C8B-B14F-4D97-AF65-F5344CB8AC3E}">
        <p14:creationId xmlns:p14="http://schemas.microsoft.com/office/powerpoint/2010/main" val="2755132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67710" y="345671"/>
            <a:ext cx="7373567" cy="1325563"/>
          </a:xfrm>
        </p:spPr>
        <p:txBody>
          <a:bodyPr>
            <a:normAutofit/>
          </a:bodyPr>
          <a:lstStyle/>
          <a:p>
            <a:r>
              <a:rPr lang="es-MX" dirty="0" smtClean="0"/>
              <a:t>3.2.1 MODELO DE CRECIMIENTO HACIA AFUERA</a:t>
            </a:r>
            <a:endParaRPr lang="es-MX" dirty="0"/>
          </a:p>
        </p:txBody>
      </p:sp>
      <p:sp>
        <p:nvSpPr>
          <p:cNvPr id="3" name="2 Marcador de contenido"/>
          <p:cNvSpPr>
            <a:spLocks noGrp="1"/>
          </p:cNvSpPr>
          <p:nvPr>
            <p:ph sz="quarter" idx="1"/>
          </p:nvPr>
        </p:nvSpPr>
        <p:spPr/>
        <p:txBody>
          <a:bodyPr/>
          <a:lstStyle/>
          <a:p>
            <a:r>
              <a:rPr lang="es-MX" dirty="0" smtClean="0"/>
              <a:t>CAPITALISMO DEPENDIENTE : </a:t>
            </a:r>
          </a:p>
          <a:p>
            <a:endParaRPr lang="es-MX" dirty="0" smtClean="0"/>
          </a:p>
          <a:p>
            <a:pPr algn="just"/>
            <a:r>
              <a:rPr lang="es-MX" dirty="0"/>
              <a:t>T</a:t>
            </a:r>
            <a:r>
              <a:rPr lang="es-MX" dirty="0" smtClean="0"/>
              <a:t>érmino utilizado para designar </a:t>
            </a:r>
            <a:r>
              <a:rPr lang="es-MX" dirty="0"/>
              <a:t>al tipo de modelo económico correspondiente a la </a:t>
            </a:r>
            <a:r>
              <a:rPr lang="es-MX" dirty="0" smtClean="0"/>
              <a:t>fase introductoria </a:t>
            </a:r>
            <a:r>
              <a:rPr lang="es-MX" dirty="0"/>
              <a:t>del capitalismo en los países no </a:t>
            </a:r>
            <a:r>
              <a:rPr lang="es-MX" dirty="0" smtClean="0"/>
              <a:t>industrializados, </a:t>
            </a:r>
            <a:r>
              <a:rPr lang="es-MX" dirty="0"/>
              <a:t>en el marco de las relaciones de intercambio desiguales entre </a:t>
            </a:r>
            <a:r>
              <a:rPr lang="es-MX" dirty="0" smtClean="0"/>
              <a:t>«centro» </a:t>
            </a:r>
            <a:r>
              <a:rPr lang="es-MX" dirty="0"/>
              <a:t>y </a:t>
            </a:r>
            <a:r>
              <a:rPr lang="es-MX" dirty="0" smtClean="0"/>
              <a:t>«periferia», </a:t>
            </a:r>
            <a:r>
              <a:rPr lang="es-MX" dirty="0"/>
              <a:t>características de la de la etapa imperialista desarrollada durante el último tercio del siglo </a:t>
            </a:r>
            <a:r>
              <a:rPr lang="es-MX" dirty="0" smtClean="0"/>
              <a:t>XIX.</a:t>
            </a:r>
            <a:endParaRPr lang="es-MX" dirty="0"/>
          </a:p>
        </p:txBody>
      </p:sp>
    </p:spTree>
    <p:extLst>
      <p:ext uri="{BB962C8B-B14F-4D97-AF65-F5344CB8AC3E}">
        <p14:creationId xmlns:p14="http://schemas.microsoft.com/office/powerpoint/2010/main" val="2284387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3421061383"/>
              </p:ext>
            </p:extLst>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38160" y="5013176"/>
            <a:ext cx="8667693" cy="954107"/>
          </a:xfrm>
          <a:prstGeom prst="rect">
            <a:avLst/>
          </a:prstGeom>
          <a:noFill/>
        </p:spPr>
        <p:txBody>
          <a:bodyPr wrap="none" lIns="91440" tIns="45720" rIns="91440" bIns="45720">
            <a:spAutoFit/>
          </a:bodyPr>
          <a:lstStyle/>
          <a:p>
            <a:pPr algn="ct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SUBETAPAS DEL CRECIMIENTO HACIA FUERA</a:t>
            </a:r>
          </a:p>
          <a:p>
            <a:pPr algn="ctr"/>
            <a:r>
              <a:rPr lang="es-E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EN MÉXICO (1880-1938)</a:t>
            </a:r>
            <a:endParaRPr lang="es-E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055406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1273260611"/>
              </p:ext>
            </p:extLst>
          </p:nvPr>
        </p:nvGraphicFramePr>
        <p:xfrm>
          <a:off x="0" y="332656"/>
          <a:ext cx="9144000" cy="6525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33874" y="46453"/>
            <a:ext cx="8685326" cy="830997"/>
          </a:xfrm>
          <a:prstGeom prst="rect">
            <a:avLst/>
          </a:prstGeom>
          <a:noFill/>
        </p:spPr>
        <p:txBody>
          <a:bodyPr wrap="none" lIns="91440" tIns="45720" rIns="91440" bIns="45720">
            <a:spAutoFit/>
          </a:bodyPr>
          <a:lstStyle/>
          <a:p>
            <a:pPr algn="ctr"/>
            <a:r>
              <a:rPr lang="es-ES" sz="48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PERIODO DEL PORFIRIATO</a:t>
            </a:r>
            <a:endParaRPr lang="es-E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CuadroTexto"/>
          <p:cNvSpPr txBox="1"/>
          <p:nvPr/>
        </p:nvSpPr>
        <p:spPr>
          <a:xfrm>
            <a:off x="467544" y="2996952"/>
            <a:ext cx="2376264" cy="369332"/>
          </a:xfrm>
          <a:prstGeom prst="rect">
            <a:avLst/>
          </a:prstGeom>
          <a:noFill/>
        </p:spPr>
        <p:txBody>
          <a:bodyPr wrap="square" rtlCol="0">
            <a:spAutoFit/>
          </a:bodyPr>
          <a:lstStyle/>
          <a:p>
            <a:r>
              <a:rPr lang="es-MX" dirty="0" smtClean="0"/>
              <a:t>FERROCARRILES</a:t>
            </a:r>
            <a:endParaRPr lang="es-MX" dirty="0"/>
          </a:p>
        </p:txBody>
      </p:sp>
      <p:sp>
        <p:nvSpPr>
          <p:cNvPr id="6" name="5 CuadroTexto"/>
          <p:cNvSpPr txBox="1"/>
          <p:nvPr/>
        </p:nvSpPr>
        <p:spPr>
          <a:xfrm>
            <a:off x="3419872" y="2996952"/>
            <a:ext cx="2448272" cy="369332"/>
          </a:xfrm>
          <a:prstGeom prst="rect">
            <a:avLst/>
          </a:prstGeom>
          <a:noFill/>
        </p:spPr>
        <p:txBody>
          <a:bodyPr wrap="square" rtlCol="0">
            <a:spAutoFit/>
          </a:bodyPr>
          <a:lstStyle/>
          <a:p>
            <a:pPr algn="ctr"/>
            <a:r>
              <a:rPr lang="es-MX" dirty="0" smtClean="0"/>
              <a:t>MINERÍA</a:t>
            </a:r>
            <a:endParaRPr lang="es-MX" dirty="0"/>
          </a:p>
        </p:txBody>
      </p:sp>
      <p:sp>
        <p:nvSpPr>
          <p:cNvPr id="7" name="6 CuadroTexto"/>
          <p:cNvSpPr txBox="1"/>
          <p:nvPr/>
        </p:nvSpPr>
        <p:spPr>
          <a:xfrm>
            <a:off x="6372200" y="2996952"/>
            <a:ext cx="2232248" cy="369332"/>
          </a:xfrm>
          <a:prstGeom prst="rect">
            <a:avLst/>
          </a:prstGeom>
          <a:noFill/>
        </p:spPr>
        <p:txBody>
          <a:bodyPr wrap="square" rtlCol="0">
            <a:spAutoFit/>
          </a:bodyPr>
          <a:lstStyle/>
          <a:p>
            <a:pPr algn="ctr"/>
            <a:r>
              <a:rPr lang="es-MX" dirty="0" smtClean="0"/>
              <a:t>AGRARIO</a:t>
            </a:r>
            <a:endParaRPr lang="es-MX" dirty="0"/>
          </a:p>
        </p:txBody>
      </p:sp>
    </p:spTree>
    <p:extLst>
      <p:ext uri="{BB962C8B-B14F-4D97-AF65-F5344CB8AC3E}">
        <p14:creationId xmlns:p14="http://schemas.microsoft.com/office/powerpoint/2010/main" val="25455269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graphicFrame>
        <p:nvGraphicFramePr>
          <p:cNvPr id="4" name="3 Marcador de contenido"/>
          <p:cNvGraphicFramePr>
            <a:graphicFrameLocks noGrp="1"/>
          </p:cNvGraphicFramePr>
          <p:nvPr>
            <p:ph sz="quarter" idx="1"/>
            <p:extLst>
              <p:ext uri="{D42A27DB-BD31-4B8C-83A1-F6EECF244321}">
                <p14:modId xmlns:p14="http://schemas.microsoft.com/office/powerpoint/2010/main" val="2171322062"/>
              </p:ext>
            </p:extLst>
          </p:nvPr>
        </p:nvGraphicFramePr>
        <p:xfrm>
          <a:off x="-324544" y="0"/>
          <a:ext cx="1072919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916348" y="188640"/>
            <a:ext cx="7130375" cy="1200329"/>
          </a:xfrm>
          <a:prstGeom prst="rect">
            <a:avLst/>
          </a:prstGeom>
          <a:noFill/>
        </p:spPr>
        <p:txBody>
          <a:bodyPr wrap="square" rtlCol="0">
            <a:spAutoFit/>
          </a:bodyPr>
          <a:lstStyle/>
          <a:p>
            <a:pPr algn="just"/>
            <a:r>
              <a:rPr lang="es-MX" dirty="0" smtClean="0">
                <a:latin typeface="Arial Black" pitchFamily="34" charset="0"/>
              </a:rPr>
              <a:t>REFORMAS POLÍTICAS TENDIENTES A AVANZAR EN LA DEMOCRATIZACIÓN Y A FORTALECER LA SOBERANIA NACIONAL FRENTE AL EXPANSIONISMO ESTADOUNIDENSE.</a:t>
            </a:r>
            <a:endParaRPr lang="es-MX" dirty="0">
              <a:latin typeface="Arial Black" pitchFamily="34" charset="0"/>
            </a:endParaRPr>
          </a:p>
        </p:txBody>
      </p:sp>
      <p:sp>
        <p:nvSpPr>
          <p:cNvPr id="6" name="5 Rectángulo"/>
          <p:cNvSpPr/>
          <p:nvPr/>
        </p:nvSpPr>
        <p:spPr>
          <a:xfrm>
            <a:off x="8466892" y="539026"/>
            <a:ext cx="677108" cy="6318974"/>
          </a:xfrm>
          <a:prstGeom prst="rect">
            <a:avLst/>
          </a:prstGeom>
          <a:noFill/>
        </p:spPr>
        <p:txBody>
          <a:bodyPr vert="vert" wrap="none" lIns="91440" tIns="45720" rIns="91440" bIns="45720">
            <a:spAutoFit/>
          </a:bodyPr>
          <a:lstStyle/>
          <a:p>
            <a:pPr algn="ctr"/>
            <a:r>
              <a:rPr lang="es-ES" sz="3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PERIODO  REVOLUCIONARIO</a:t>
            </a:r>
            <a:endParaRPr lang="es-E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825339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tillap1">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ción1" id="{40EF26CC-2B0E-4340-926D-D358EA10074E}" vid="{07351E3D-ACB0-479B-AB9F-2E1FE40F3594}"/>
    </a:ext>
  </a:extLst>
</a:theme>
</file>

<file path=docProps/app.xml><?xml version="1.0" encoding="utf-8"?>
<Properties xmlns="http://schemas.openxmlformats.org/officeDocument/2006/extended-properties" xmlns:vt="http://schemas.openxmlformats.org/officeDocument/2006/docPropsVTypes">
  <Template>platillap1</Template>
  <TotalTime>101</TotalTime>
  <Words>1258</Words>
  <Application>Microsoft Office PowerPoint</Application>
  <PresentationFormat>Presentación en pantalla (4:3)</PresentationFormat>
  <Paragraphs>119</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platillap1</vt:lpstr>
      <vt:lpstr>Presentación de PowerPoint</vt:lpstr>
      <vt:lpstr>Universidad Autónoma del Estado de Hidalgo. Preparatoria Número 1.</vt:lpstr>
      <vt:lpstr>UNIDAD 3: ESTRUCTURA ECONÓMICA</vt:lpstr>
      <vt:lpstr>CONOCIMIENTOS PREVIOS</vt:lpstr>
      <vt:lpstr>  3.2 El Capitalismo en México </vt:lpstr>
      <vt:lpstr>3.2.1 MODELO DE CRECIMIENTO HACIA AFUERA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MODELO NEOLIBERAL.</vt:lpstr>
      <vt:lpstr>Presentación de PowerPoint</vt:lpstr>
      <vt:lpstr>Presentación de PowerPoint</vt:lpstr>
      <vt:lpstr>Bibliografía.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iglesias 100-1</dc:creator>
  <cp:lastModifiedBy>iglesias 100-1</cp:lastModifiedBy>
  <cp:revision>6</cp:revision>
  <dcterms:created xsi:type="dcterms:W3CDTF">2015-10-27T18:14:41Z</dcterms:created>
  <dcterms:modified xsi:type="dcterms:W3CDTF">2015-10-27T19:56:22Z</dcterms:modified>
</cp:coreProperties>
</file>