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6" r:id="rId2"/>
    <p:sldId id="257" r:id="rId3"/>
    <p:sldId id="269" r:id="rId4"/>
    <p:sldId id="267" r:id="rId5"/>
    <p:sldId id="270" r:id="rId6"/>
    <p:sldId id="258" r:id="rId7"/>
    <p:sldId id="264" r:id="rId8"/>
    <p:sldId id="265" r:id="rId9"/>
    <p:sldId id="266" r:id="rId10"/>
    <p:sldId id="271" r:id="rId11"/>
    <p:sldId id="272" r:id="rId12"/>
    <p:sldId id="273" r:id="rId13"/>
    <p:sldId id="260" r:id="rId14"/>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snapToObjects="1">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813ED39-0ECD-4DE6-988B-7F53B4EB5B48}" type="datetimeFigureOut">
              <a:rPr lang="es-ES" smtClean="0"/>
              <a:pPr/>
              <a:t>21/05/2015</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09369E-674F-4466-B926-C2DC32109870}"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1 Marcador de imagen de diapositiva"/>
          <p:cNvSpPr>
            <a:spLocks noGrp="1" noRot="1" noChangeAspect="1" noTextEdit="1"/>
          </p:cNvSpPr>
          <p:nvPr>
            <p:ph type="sldImg"/>
          </p:nvPr>
        </p:nvSpPr>
        <p:spPr>
          <a:ln/>
        </p:spPr>
      </p:sp>
      <p:sp>
        <p:nvSpPr>
          <p:cNvPr id="84995" name="2 Marcador de notas"/>
          <p:cNvSpPr>
            <a:spLocks noGrp="1"/>
          </p:cNvSpPr>
          <p:nvPr>
            <p:ph type="body" idx="1"/>
          </p:nvPr>
        </p:nvSpPr>
        <p:spPr>
          <a:noFill/>
          <a:ln/>
        </p:spPr>
        <p:txBody>
          <a:bodyPr/>
          <a:lstStyle/>
          <a:p>
            <a:pPr eaLnBrk="1" hangingPunct="1"/>
            <a:endParaRPr lang="es-MX" smtClean="0"/>
          </a:p>
        </p:txBody>
      </p:sp>
      <p:sp>
        <p:nvSpPr>
          <p:cNvPr id="84996" name="3 Marcador de número de diapositiva"/>
          <p:cNvSpPr>
            <a:spLocks noGrp="1"/>
          </p:cNvSpPr>
          <p:nvPr>
            <p:ph type="sldNum" sz="quarter" idx="5"/>
          </p:nvPr>
        </p:nvSpPr>
        <p:spPr>
          <a:noFill/>
        </p:spPr>
        <p:txBody>
          <a:bodyPr/>
          <a:lstStyle/>
          <a:p>
            <a:fld id="{7F781425-BA84-4F64-BEBF-45F72BBE1004}" type="slidenum">
              <a:rPr lang="es-ES_tradnl" smtClean="0"/>
              <a:pPr/>
              <a:t>3</a:t>
            </a:fld>
            <a:endParaRPr lang="es-ES_tradnl"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1 Marcador de imagen de diapositiva"/>
          <p:cNvSpPr>
            <a:spLocks noGrp="1" noRot="1" noChangeAspect="1" noTextEdit="1"/>
          </p:cNvSpPr>
          <p:nvPr>
            <p:ph type="sldImg"/>
          </p:nvPr>
        </p:nvSpPr>
        <p:spPr>
          <a:ln/>
        </p:spPr>
      </p:sp>
      <p:sp>
        <p:nvSpPr>
          <p:cNvPr id="64515" name="2 Marcador de notas"/>
          <p:cNvSpPr>
            <a:spLocks noGrp="1"/>
          </p:cNvSpPr>
          <p:nvPr>
            <p:ph type="body" idx="1"/>
          </p:nvPr>
        </p:nvSpPr>
        <p:spPr>
          <a:noFill/>
          <a:ln/>
        </p:spPr>
        <p:txBody>
          <a:bodyPr/>
          <a:lstStyle/>
          <a:p>
            <a:pPr eaLnBrk="1" hangingPunct="1"/>
            <a:endParaRPr lang="es-MX" smtClean="0"/>
          </a:p>
        </p:txBody>
      </p:sp>
      <p:sp>
        <p:nvSpPr>
          <p:cNvPr id="64516" name="3 Marcador de número de diapositiva"/>
          <p:cNvSpPr>
            <a:spLocks noGrp="1"/>
          </p:cNvSpPr>
          <p:nvPr>
            <p:ph type="sldNum" sz="quarter" idx="5"/>
          </p:nvPr>
        </p:nvSpPr>
        <p:spPr>
          <a:noFill/>
        </p:spPr>
        <p:txBody>
          <a:bodyPr/>
          <a:lstStyle/>
          <a:p>
            <a:fld id="{D9831948-0A46-4824-9670-871ADAE8D679}" type="slidenum">
              <a:rPr lang="es-ES_tradnl" smtClean="0"/>
              <a:pPr/>
              <a:t>7</a:t>
            </a:fld>
            <a:endParaRPr lang="es-ES_tradnl"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1 Marcador de imagen de diapositiva"/>
          <p:cNvSpPr>
            <a:spLocks noGrp="1" noRot="1" noChangeAspect="1" noTextEdit="1"/>
          </p:cNvSpPr>
          <p:nvPr>
            <p:ph type="sldImg"/>
          </p:nvPr>
        </p:nvSpPr>
        <p:spPr>
          <a:ln/>
        </p:spPr>
      </p:sp>
      <p:sp>
        <p:nvSpPr>
          <p:cNvPr id="67587" name="2 Marcador de notas"/>
          <p:cNvSpPr>
            <a:spLocks noGrp="1"/>
          </p:cNvSpPr>
          <p:nvPr>
            <p:ph type="body" idx="1"/>
          </p:nvPr>
        </p:nvSpPr>
        <p:spPr>
          <a:noFill/>
          <a:ln/>
        </p:spPr>
        <p:txBody>
          <a:bodyPr/>
          <a:lstStyle/>
          <a:p>
            <a:pPr eaLnBrk="1" hangingPunct="1"/>
            <a:endParaRPr lang="es-MX" smtClean="0"/>
          </a:p>
        </p:txBody>
      </p:sp>
      <p:sp>
        <p:nvSpPr>
          <p:cNvPr id="67588" name="3 Marcador de número de diapositiva"/>
          <p:cNvSpPr>
            <a:spLocks noGrp="1"/>
          </p:cNvSpPr>
          <p:nvPr>
            <p:ph type="sldNum" sz="quarter" idx="5"/>
          </p:nvPr>
        </p:nvSpPr>
        <p:spPr>
          <a:noFill/>
        </p:spPr>
        <p:txBody>
          <a:bodyPr/>
          <a:lstStyle/>
          <a:p>
            <a:fld id="{981705E3-6A55-4530-94AF-B82D35E876A0}" type="slidenum">
              <a:rPr lang="es-ES_tradnl" smtClean="0"/>
              <a:pPr/>
              <a:t>8</a:t>
            </a:fld>
            <a:endParaRPr lang="es-ES_tradnl"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1 Marcador de imagen de diapositiva"/>
          <p:cNvSpPr>
            <a:spLocks noGrp="1" noRot="1" noChangeAspect="1" noTextEdit="1"/>
          </p:cNvSpPr>
          <p:nvPr>
            <p:ph type="sldImg"/>
          </p:nvPr>
        </p:nvSpPr>
        <p:spPr>
          <a:ln/>
        </p:spPr>
      </p:sp>
      <p:sp>
        <p:nvSpPr>
          <p:cNvPr id="68611" name="2 Marcador de notas"/>
          <p:cNvSpPr>
            <a:spLocks noGrp="1"/>
          </p:cNvSpPr>
          <p:nvPr>
            <p:ph type="body" idx="1"/>
          </p:nvPr>
        </p:nvSpPr>
        <p:spPr>
          <a:noFill/>
          <a:ln/>
        </p:spPr>
        <p:txBody>
          <a:bodyPr/>
          <a:lstStyle/>
          <a:p>
            <a:pPr eaLnBrk="1" hangingPunct="1"/>
            <a:endParaRPr lang="es-MX" smtClean="0"/>
          </a:p>
        </p:txBody>
      </p:sp>
      <p:sp>
        <p:nvSpPr>
          <p:cNvPr id="68612" name="3 Marcador de número de diapositiva"/>
          <p:cNvSpPr>
            <a:spLocks noGrp="1"/>
          </p:cNvSpPr>
          <p:nvPr>
            <p:ph type="sldNum" sz="quarter" idx="5"/>
          </p:nvPr>
        </p:nvSpPr>
        <p:spPr>
          <a:noFill/>
        </p:spPr>
        <p:txBody>
          <a:bodyPr/>
          <a:lstStyle/>
          <a:p>
            <a:fld id="{8E0104D9-7E6E-4E42-B2F1-371DC8D8A98A}" type="slidenum">
              <a:rPr lang="es-ES_tradnl" smtClean="0"/>
              <a:pPr/>
              <a:t>9</a:t>
            </a:fld>
            <a:endParaRPr lang="es-ES_tradnl"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B7183175-6399-754D-AAA8-CE37BE8AC21C}" type="datetimeFigureOut">
              <a:rPr lang="es-ES" smtClean="0"/>
              <a:pPr/>
              <a:t>21/05/2015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1465EC8-3B85-854F-89CD-4AC270FC047F}" type="slidenum">
              <a:rPr lang="es-ES" smtClean="0"/>
              <a:pPr/>
              <a:t>‹Nº›</a:t>
            </a:fld>
            <a:endParaRPr lang="es-ES"/>
          </a:p>
        </p:txBody>
      </p:sp>
    </p:spTree>
    <p:extLst>
      <p:ext uri="{BB962C8B-B14F-4D97-AF65-F5344CB8AC3E}">
        <p14:creationId xmlns="" xmlns:p14="http://schemas.microsoft.com/office/powerpoint/2010/main" val="1479579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B7183175-6399-754D-AAA8-CE37BE8AC21C}" type="datetimeFigureOut">
              <a:rPr lang="es-ES" smtClean="0"/>
              <a:pPr/>
              <a:t>21/05/2015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1465EC8-3B85-854F-89CD-4AC270FC047F}" type="slidenum">
              <a:rPr lang="es-ES" smtClean="0"/>
              <a:pPr/>
              <a:t>‹Nº›</a:t>
            </a:fld>
            <a:endParaRPr lang="es-ES"/>
          </a:p>
        </p:txBody>
      </p:sp>
    </p:spTree>
    <p:extLst>
      <p:ext uri="{BB962C8B-B14F-4D97-AF65-F5344CB8AC3E}">
        <p14:creationId xmlns="" xmlns:p14="http://schemas.microsoft.com/office/powerpoint/2010/main" val="996141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B7183175-6399-754D-AAA8-CE37BE8AC21C}" type="datetimeFigureOut">
              <a:rPr lang="es-ES" smtClean="0"/>
              <a:pPr/>
              <a:t>21/05/2015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1465EC8-3B85-854F-89CD-4AC270FC047F}" type="slidenum">
              <a:rPr lang="es-ES" smtClean="0"/>
              <a:pPr/>
              <a:t>‹Nº›</a:t>
            </a:fld>
            <a:endParaRPr lang="es-ES"/>
          </a:p>
        </p:txBody>
      </p:sp>
    </p:spTree>
    <p:extLst>
      <p:ext uri="{BB962C8B-B14F-4D97-AF65-F5344CB8AC3E}">
        <p14:creationId xmlns="" xmlns:p14="http://schemas.microsoft.com/office/powerpoint/2010/main" val="2152642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B7183175-6399-754D-AAA8-CE37BE8AC21C}" type="datetimeFigureOut">
              <a:rPr lang="es-ES" smtClean="0"/>
              <a:pPr/>
              <a:t>21/05/2015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1465EC8-3B85-854F-89CD-4AC270FC047F}" type="slidenum">
              <a:rPr lang="es-ES" smtClean="0"/>
              <a:pPr/>
              <a:t>‹Nº›</a:t>
            </a:fld>
            <a:endParaRPr lang="es-ES"/>
          </a:p>
        </p:txBody>
      </p:sp>
    </p:spTree>
    <p:extLst>
      <p:ext uri="{BB962C8B-B14F-4D97-AF65-F5344CB8AC3E}">
        <p14:creationId xmlns="" xmlns:p14="http://schemas.microsoft.com/office/powerpoint/2010/main" val="130283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fld id="{B7183175-6399-754D-AAA8-CE37BE8AC21C}" type="datetimeFigureOut">
              <a:rPr lang="es-ES" smtClean="0"/>
              <a:pPr/>
              <a:t>21/05/2015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1465EC8-3B85-854F-89CD-4AC270FC047F}" type="slidenum">
              <a:rPr lang="es-ES" smtClean="0"/>
              <a:pPr/>
              <a:t>‹Nº›</a:t>
            </a:fld>
            <a:endParaRPr lang="es-ES"/>
          </a:p>
        </p:txBody>
      </p:sp>
    </p:spTree>
    <p:extLst>
      <p:ext uri="{BB962C8B-B14F-4D97-AF65-F5344CB8AC3E}">
        <p14:creationId xmlns="" xmlns:p14="http://schemas.microsoft.com/office/powerpoint/2010/main" val="357827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p:txBody>
          <a:bodyPr/>
          <a:lstStyle/>
          <a:p>
            <a:fld id="{B7183175-6399-754D-AAA8-CE37BE8AC21C}" type="datetimeFigureOut">
              <a:rPr lang="es-ES" smtClean="0"/>
              <a:pPr/>
              <a:t>21/05/2015</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1465EC8-3B85-854F-89CD-4AC270FC047F}" type="slidenum">
              <a:rPr lang="es-ES" smtClean="0"/>
              <a:pPr/>
              <a:t>‹Nº›</a:t>
            </a:fld>
            <a:endParaRPr lang="es-ES"/>
          </a:p>
        </p:txBody>
      </p:sp>
    </p:spTree>
    <p:extLst>
      <p:ext uri="{BB962C8B-B14F-4D97-AF65-F5344CB8AC3E}">
        <p14:creationId xmlns="" xmlns:p14="http://schemas.microsoft.com/office/powerpoint/2010/main" val="3323740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p:txBody>
          <a:bodyPr/>
          <a:lstStyle/>
          <a:p>
            <a:fld id="{B7183175-6399-754D-AAA8-CE37BE8AC21C}" type="datetimeFigureOut">
              <a:rPr lang="es-ES" smtClean="0"/>
              <a:pPr/>
              <a:t>21/05/2015</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01465EC8-3B85-854F-89CD-4AC270FC047F}" type="slidenum">
              <a:rPr lang="es-ES" smtClean="0"/>
              <a:pPr/>
              <a:t>‹Nº›</a:t>
            </a:fld>
            <a:endParaRPr lang="es-ES"/>
          </a:p>
        </p:txBody>
      </p:sp>
    </p:spTree>
    <p:extLst>
      <p:ext uri="{BB962C8B-B14F-4D97-AF65-F5344CB8AC3E}">
        <p14:creationId xmlns="" xmlns:p14="http://schemas.microsoft.com/office/powerpoint/2010/main" val="1681909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2"/>
          <p:cNvSpPr>
            <a:spLocks noGrp="1"/>
          </p:cNvSpPr>
          <p:nvPr>
            <p:ph type="dt" sz="half" idx="10"/>
          </p:nvPr>
        </p:nvSpPr>
        <p:spPr/>
        <p:txBody>
          <a:bodyPr/>
          <a:lstStyle/>
          <a:p>
            <a:fld id="{B7183175-6399-754D-AAA8-CE37BE8AC21C}" type="datetimeFigureOut">
              <a:rPr lang="es-ES" smtClean="0"/>
              <a:pPr/>
              <a:t>21/05/2015</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01465EC8-3B85-854F-89CD-4AC270FC047F}" type="slidenum">
              <a:rPr lang="es-ES" smtClean="0"/>
              <a:pPr/>
              <a:t>‹Nº›</a:t>
            </a:fld>
            <a:endParaRPr lang="es-ES"/>
          </a:p>
        </p:txBody>
      </p:sp>
    </p:spTree>
    <p:extLst>
      <p:ext uri="{BB962C8B-B14F-4D97-AF65-F5344CB8AC3E}">
        <p14:creationId xmlns="" xmlns:p14="http://schemas.microsoft.com/office/powerpoint/2010/main" val="2326535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B7183175-6399-754D-AAA8-CE37BE8AC21C}" type="datetimeFigureOut">
              <a:rPr lang="es-ES" smtClean="0"/>
              <a:pPr/>
              <a:t>21/05/2015</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01465EC8-3B85-854F-89CD-4AC270FC047F}" type="slidenum">
              <a:rPr lang="es-ES" smtClean="0"/>
              <a:pPr/>
              <a:t>‹Nº›</a:t>
            </a:fld>
            <a:endParaRPr lang="es-ES"/>
          </a:p>
        </p:txBody>
      </p:sp>
    </p:spTree>
    <p:extLst>
      <p:ext uri="{BB962C8B-B14F-4D97-AF65-F5344CB8AC3E}">
        <p14:creationId xmlns="" xmlns:p14="http://schemas.microsoft.com/office/powerpoint/2010/main" val="622951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B7183175-6399-754D-AAA8-CE37BE8AC21C}" type="datetimeFigureOut">
              <a:rPr lang="es-ES" smtClean="0"/>
              <a:pPr/>
              <a:t>21/05/2015</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1465EC8-3B85-854F-89CD-4AC270FC047F}" type="slidenum">
              <a:rPr lang="es-ES" smtClean="0"/>
              <a:pPr/>
              <a:t>‹Nº›</a:t>
            </a:fld>
            <a:endParaRPr lang="es-ES"/>
          </a:p>
        </p:txBody>
      </p:sp>
    </p:spTree>
    <p:extLst>
      <p:ext uri="{BB962C8B-B14F-4D97-AF65-F5344CB8AC3E}">
        <p14:creationId xmlns="" xmlns:p14="http://schemas.microsoft.com/office/powerpoint/2010/main" val="314372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B7183175-6399-754D-AAA8-CE37BE8AC21C}" type="datetimeFigureOut">
              <a:rPr lang="es-ES" smtClean="0"/>
              <a:pPr/>
              <a:t>21/05/2015</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1465EC8-3B85-854F-89CD-4AC270FC047F}" type="slidenum">
              <a:rPr lang="es-ES" smtClean="0"/>
              <a:pPr/>
              <a:t>‹Nº›</a:t>
            </a:fld>
            <a:endParaRPr lang="es-ES"/>
          </a:p>
        </p:txBody>
      </p:sp>
    </p:spTree>
    <p:extLst>
      <p:ext uri="{BB962C8B-B14F-4D97-AF65-F5344CB8AC3E}">
        <p14:creationId xmlns="" xmlns:p14="http://schemas.microsoft.com/office/powerpoint/2010/main" val="3769747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183175-6399-754D-AAA8-CE37BE8AC21C}" type="datetimeFigureOut">
              <a:rPr lang="es-ES" smtClean="0"/>
              <a:pPr/>
              <a:t>21/05/2015</a:t>
            </a:fld>
            <a:endParaRPr lang="es-E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465EC8-3B85-854F-89CD-4AC270FC047F}" type="slidenum">
              <a:rPr lang="es-ES" smtClean="0"/>
              <a:pPr/>
              <a:t>‹Nº›</a:t>
            </a:fld>
            <a:endParaRPr lang="es-ES"/>
          </a:p>
        </p:txBody>
      </p:sp>
    </p:spTree>
    <p:extLst>
      <p:ext uri="{BB962C8B-B14F-4D97-AF65-F5344CB8AC3E}">
        <p14:creationId xmlns="" xmlns:p14="http://schemas.microsoft.com/office/powerpoint/2010/main" val="5087889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5.gif"/><Relationship Id="rId4" Type="http://schemas.openxmlformats.org/officeDocument/2006/relationships/image" Target="../media/image4.wmf"/></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PRES-05.jp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7065818"/>
          </a:xfrm>
          <a:prstGeom prst="rect">
            <a:avLst/>
          </a:prstGeom>
        </p:spPr>
      </p:pic>
      <p:sp>
        <p:nvSpPr>
          <p:cNvPr id="2" name="1 Título"/>
          <p:cNvSpPr>
            <a:spLocks noGrp="1"/>
          </p:cNvSpPr>
          <p:nvPr>
            <p:ph type="ctrTitle"/>
          </p:nvPr>
        </p:nvSpPr>
        <p:spPr>
          <a:xfrm>
            <a:off x="272140" y="203651"/>
            <a:ext cx="8273146" cy="1233259"/>
          </a:xfrm>
        </p:spPr>
        <p:txBody>
          <a:bodyPr>
            <a:normAutofit fontScale="90000"/>
          </a:bodyPr>
          <a:lstStyle/>
          <a:p>
            <a:pPr algn="l"/>
            <a:r>
              <a:rPr lang="es-MX" b="1" dirty="0" smtClean="0">
                <a:solidFill>
                  <a:schemeClr val="bg2">
                    <a:lumMod val="90000"/>
                  </a:schemeClr>
                </a:solidFill>
              </a:rPr>
              <a:t>Academia:</a:t>
            </a:r>
            <a:r>
              <a:rPr lang="es-MX" dirty="0" smtClean="0">
                <a:solidFill>
                  <a:schemeClr val="bg2">
                    <a:lumMod val="90000"/>
                  </a:schemeClr>
                </a:solidFill>
              </a:rPr>
              <a:t> </a:t>
            </a:r>
            <a:br>
              <a:rPr lang="es-MX" dirty="0" smtClean="0">
                <a:solidFill>
                  <a:schemeClr val="bg2">
                    <a:lumMod val="90000"/>
                  </a:schemeClr>
                </a:solidFill>
              </a:rPr>
            </a:br>
            <a:r>
              <a:rPr lang="es-MX" u="sng" dirty="0" smtClean="0">
                <a:solidFill>
                  <a:schemeClr val="bg2">
                    <a:lumMod val="90000"/>
                  </a:schemeClr>
                </a:solidFill>
              </a:rPr>
              <a:t>Idiomas</a:t>
            </a:r>
            <a:endParaRPr lang="es-MX" u="sng" dirty="0">
              <a:solidFill>
                <a:schemeClr val="bg2">
                  <a:lumMod val="90000"/>
                </a:schemeClr>
              </a:solidFill>
            </a:endParaRPr>
          </a:p>
        </p:txBody>
      </p:sp>
      <p:sp>
        <p:nvSpPr>
          <p:cNvPr id="3" name="2 Subtítulo"/>
          <p:cNvSpPr>
            <a:spLocks noGrp="1"/>
          </p:cNvSpPr>
          <p:nvPr>
            <p:ph type="subTitle" idx="1"/>
          </p:nvPr>
        </p:nvSpPr>
        <p:spPr>
          <a:xfrm>
            <a:off x="370114" y="1393366"/>
            <a:ext cx="5383572" cy="2220691"/>
          </a:xfrm>
        </p:spPr>
        <p:txBody>
          <a:bodyPr>
            <a:noAutofit/>
          </a:bodyPr>
          <a:lstStyle/>
          <a:p>
            <a:pPr algn="l"/>
            <a:r>
              <a:rPr lang="es-MX" sz="2000" b="1" dirty="0" smtClean="0">
                <a:solidFill>
                  <a:schemeClr val="bg2">
                    <a:lumMod val="90000"/>
                  </a:schemeClr>
                </a:solidFill>
              </a:rPr>
              <a:t>Inglés VI Unidad 2</a:t>
            </a:r>
          </a:p>
          <a:p>
            <a:pPr algn="l"/>
            <a:r>
              <a:rPr lang="es-MX" sz="2000" b="1" dirty="0" smtClean="0">
                <a:solidFill>
                  <a:schemeClr val="bg2">
                    <a:lumMod val="90000"/>
                  </a:schemeClr>
                </a:solidFill>
              </a:rPr>
              <a:t>Tema: </a:t>
            </a:r>
            <a:r>
              <a:rPr lang="es-MX" sz="2000" b="1" u="sng" dirty="0" smtClean="0">
                <a:solidFill>
                  <a:schemeClr val="bg2">
                    <a:lumMod val="90000"/>
                  </a:schemeClr>
                </a:solidFill>
              </a:rPr>
              <a:t>2.2 Comparación de dos o más elementos</a:t>
            </a:r>
          </a:p>
          <a:p>
            <a:pPr algn="l"/>
            <a:endParaRPr lang="es-MX" sz="1200" b="1" dirty="0" smtClean="0">
              <a:solidFill>
                <a:schemeClr val="bg2">
                  <a:lumMod val="90000"/>
                </a:schemeClr>
              </a:solidFill>
            </a:endParaRPr>
          </a:p>
          <a:p>
            <a:pPr algn="l"/>
            <a:r>
              <a:rPr lang="es-MX" sz="2000" b="1" dirty="0" smtClean="0">
                <a:solidFill>
                  <a:schemeClr val="bg2">
                    <a:lumMod val="90000"/>
                  </a:schemeClr>
                </a:solidFill>
              </a:rPr>
              <a:t>Profesora: </a:t>
            </a:r>
          </a:p>
          <a:p>
            <a:pPr algn="l"/>
            <a:r>
              <a:rPr lang="es-MX" sz="2000" b="1" u="sng" dirty="0" smtClean="0">
                <a:solidFill>
                  <a:schemeClr val="bg2">
                    <a:lumMod val="90000"/>
                  </a:schemeClr>
                </a:solidFill>
              </a:rPr>
              <a:t>Lic. Katya Gabriela Ortega Mendoza</a:t>
            </a:r>
          </a:p>
          <a:p>
            <a:pPr algn="l"/>
            <a:endParaRPr lang="es-MX" sz="1200" b="1" dirty="0" smtClean="0">
              <a:solidFill>
                <a:schemeClr val="bg2">
                  <a:lumMod val="90000"/>
                </a:schemeClr>
              </a:solidFill>
            </a:endParaRPr>
          </a:p>
          <a:p>
            <a:pPr algn="l"/>
            <a:r>
              <a:rPr lang="es-MX" sz="2000" b="1" dirty="0" smtClean="0">
                <a:solidFill>
                  <a:schemeClr val="bg2">
                    <a:lumMod val="90000"/>
                  </a:schemeClr>
                </a:solidFill>
              </a:rPr>
              <a:t>Periodo: Julio – Diciembre 2015</a:t>
            </a:r>
          </a:p>
        </p:txBody>
      </p:sp>
    </p:spTree>
    <p:extLst>
      <p:ext uri="{BB962C8B-B14F-4D97-AF65-F5344CB8AC3E}">
        <p14:creationId xmlns="" xmlns:p14="http://schemas.microsoft.com/office/powerpoint/2010/main" val="29398793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MX" dirty="0" err="1" smtClean="0"/>
              <a:t>Let’s</a:t>
            </a:r>
            <a:r>
              <a:rPr lang="es-MX" dirty="0" smtClean="0"/>
              <a:t> </a:t>
            </a:r>
            <a:r>
              <a:rPr lang="es-MX" dirty="0" err="1" smtClean="0"/>
              <a:t>practice</a:t>
            </a:r>
            <a:endParaRPr lang="es-ES" dirty="0"/>
          </a:p>
        </p:txBody>
      </p:sp>
      <p:sp>
        <p:nvSpPr>
          <p:cNvPr id="5" name="4 Marcador de texto"/>
          <p:cNvSpPr>
            <a:spLocks noGrp="1"/>
          </p:cNvSpPr>
          <p:nvPr>
            <p:ph type="body" idx="1"/>
          </p:nvPr>
        </p:nvSpPr>
        <p:spPr/>
        <p:txBody>
          <a:bodyPr/>
          <a:lstStyle/>
          <a:p>
            <a:endParaRPr lang="es-E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rmAutofit fontScale="90000"/>
          </a:bodyPr>
          <a:lstStyle/>
          <a:p>
            <a:pPr algn="just"/>
            <a:r>
              <a:rPr lang="es-MX" dirty="0" smtClean="0"/>
              <a:t>Complete </a:t>
            </a:r>
            <a:r>
              <a:rPr lang="es-MX" dirty="0" err="1" smtClean="0"/>
              <a:t>with</a:t>
            </a:r>
            <a:r>
              <a:rPr lang="es-MX" dirty="0" smtClean="0"/>
              <a:t> </a:t>
            </a:r>
            <a:r>
              <a:rPr lang="es-MX" dirty="0" err="1" smtClean="0"/>
              <a:t>the</a:t>
            </a:r>
            <a:r>
              <a:rPr lang="es-MX" dirty="0" smtClean="0"/>
              <a:t> </a:t>
            </a:r>
            <a:r>
              <a:rPr lang="es-MX" dirty="0" err="1" smtClean="0"/>
              <a:t>correct</a:t>
            </a:r>
            <a:r>
              <a:rPr lang="es-MX" dirty="0" smtClean="0"/>
              <a:t> </a:t>
            </a:r>
            <a:r>
              <a:rPr lang="es-MX" dirty="0" err="1" smtClean="0"/>
              <a:t>form</a:t>
            </a:r>
            <a:r>
              <a:rPr lang="es-MX" dirty="0" smtClean="0"/>
              <a:t> of </a:t>
            </a:r>
            <a:r>
              <a:rPr lang="es-MX" dirty="0" err="1" smtClean="0"/>
              <a:t>the</a:t>
            </a:r>
            <a:r>
              <a:rPr lang="es-MX" dirty="0" smtClean="0"/>
              <a:t> </a:t>
            </a:r>
            <a:r>
              <a:rPr lang="es-MX" dirty="0" err="1" smtClean="0"/>
              <a:t>adjectives</a:t>
            </a:r>
            <a:r>
              <a:rPr lang="es-MX" dirty="0" smtClean="0"/>
              <a:t> in </a:t>
            </a:r>
            <a:r>
              <a:rPr lang="es-MX" dirty="0" err="1" smtClean="0"/>
              <a:t>brackets</a:t>
            </a:r>
            <a:endParaRPr lang="es-ES" dirty="0"/>
          </a:p>
        </p:txBody>
      </p:sp>
      <p:sp>
        <p:nvSpPr>
          <p:cNvPr id="5" name="4 Marcador de contenido"/>
          <p:cNvSpPr>
            <a:spLocks noGrp="1"/>
          </p:cNvSpPr>
          <p:nvPr>
            <p:ph idx="1"/>
          </p:nvPr>
        </p:nvSpPr>
        <p:spPr/>
        <p:txBody>
          <a:bodyPr>
            <a:normAutofit lnSpcReduction="10000"/>
          </a:bodyPr>
          <a:lstStyle/>
          <a:p>
            <a:pPr marL="514350" indent="-514350">
              <a:buFont typeface="+mj-lt"/>
              <a:buAutoNum type="arabicPeriod"/>
            </a:pPr>
            <a:r>
              <a:rPr lang="es-MX" dirty="0" smtClean="0"/>
              <a:t>Tim </a:t>
            </a:r>
            <a:r>
              <a:rPr lang="es-MX" dirty="0" err="1" smtClean="0"/>
              <a:t>is</a:t>
            </a:r>
            <a:r>
              <a:rPr lang="es-MX" dirty="0" smtClean="0"/>
              <a:t> </a:t>
            </a:r>
            <a:r>
              <a:rPr lang="es-MX" dirty="0" err="1" smtClean="0"/>
              <a:t>the</a:t>
            </a:r>
            <a:r>
              <a:rPr lang="es-MX" dirty="0" smtClean="0"/>
              <a:t> ___________ (</a:t>
            </a:r>
            <a:r>
              <a:rPr lang="es-MX" dirty="0" err="1" smtClean="0"/>
              <a:t>good</a:t>
            </a:r>
            <a:r>
              <a:rPr lang="es-MX" dirty="0" smtClean="0"/>
              <a:t>) driver in </a:t>
            </a:r>
            <a:r>
              <a:rPr lang="es-MX" dirty="0" err="1" smtClean="0"/>
              <a:t>his</a:t>
            </a:r>
            <a:r>
              <a:rPr lang="es-MX" dirty="0" smtClean="0"/>
              <a:t> </a:t>
            </a:r>
            <a:r>
              <a:rPr lang="es-MX" dirty="0" err="1" smtClean="0"/>
              <a:t>family</a:t>
            </a:r>
            <a:r>
              <a:rPr lang="es-MX" dirty="0" smtClean="0"/>
              <a:t>.</a:t>
            </a:r>
          </a:p>
          <a:p>
            <a:pPr marL="514350" indent="-514350">
              <a:buFont typeface="+mj-lt"/>
              <a:buAutoNum type="arabicPeriod"/>
            </a:pPr>
            <a:r>
              <a:rPr lang="es-MX" dirty="0" err="1" smtClean="0"/>
              <a:t>The</a:t>
            </a:r>
            <a:r>
              <a:rPr lang="es-MX" dirty="0" smtClean="0"/>
              <a:t> metro </a:t>
            </a:r>
            <a:r>
              <a:rPr lang="es-MX" dirty="0" err="1" smtClean="0"/>
              <a:t>is</a:t>
            </a:r>
            <a:r>
              <a:rPr lang="es-MX" dirty="0" smtClean="0"/>
              <a:t> ________ (</a:t>
            </a:r>
            <a:r>
              <a:rPr lang="es-MX" dirty="0" err="1" smtClean="0"/>
              <a:t>crowded</a:t>
            </a:r>
            <a:r>
              <a:rPr lang="es-MX" dirty="0" smtClean="0"/>
              <a:t>) </a:t>
            </a:r>
            <a:r>
              <a:rPr lang="es-MX" dirty="0" err="1" smtClean="0"/>
              <a:t>than</a:t>
            </a:r>
            <a:r>
              <a:rPr lang="es-MX" dirty="0" smtClean="0"/>
              <a:t> </a:t>
            </a:r>
            <a:r>
              <a:rPr lang="es-MX" dirty="0" err="1" smtClean="0"/>
              <a:t>the</a:t>
            </a:r>
            <a:r>
              <a:rPr lang="es-MX" dirty="0" smtClean="0"/>
              <a:t> </a:t>
            </a:r>
            <a:r>
              <a:rPr lang="es-MX" dirty="0" err="1" smtClean="0"/>
              <a:t>train</a:t>
            </a:r>
            <a:r>
              <a:rPr lang="es-MX" dirty="0" smtClean="0"/>
              <a:t>.</a:t>
            </a:r>
          </a:p>
          <a:p>
            <a:pPr marL="514350" indent="-514350">
              <a:buFont typeface="+mj-lt"/>
              <a:buAutoNum type="arabicPeriod"/>
            </a:pPr>
            <a:r>
              <a:rPr lang="es-MX" dirty="0" err="1" smtClean="0"/>
              <a:t>Fay</a:t>
            </a:r>
            <a:r>
              <a:rPr lang="es-MX" dirty="0" smtClean="0"/>
              <a:t> </a:t>
            </a:r>
            <a:r>
              <a:rPr lang="es-MX" dirty="0" err="1" smtClean="0"/>
              <a:t>thinks</a:t>
            </a:r>
            <a:r>
              <a:rPr lang="es-MX" dirty="0" smtClean="0"/>
              <a:t> </a:t>
            </a:r>
            <a:r>
              <a:rPr lang="es-MX" dirty="0" err="1" smtClean="0"/>
              <a:t>Maths</a:t>
            </a:r>
            <a:r>
              <a:rPr lang="es-MX" dirty="0" smtClean="0"/>
              <a:t> </a:t>
            </a:r>
            <a:r>
              <a:rPr lang="es-MX" dirty="0" err="1" smtClean="0"/>
              <a:t>is</a:t>
            </a:r>
            <a:r>
              <a:rPr lang="es-MX" dirty="0" smtClean="0"/>
              <a:t> </a:t>
            </a:r>
            <a:r>
              <a:rPr lang="es-MX" dirty="0" err="1" smtClean="0"/>
              <a:t>the</a:t>
            </a:r>
            <a:r>
              <a:rPr lang="es-MX" dirty="0" smtClean="0"/>
              <a:t> ____________ (</a:t>
            </a:r>
            <a:r>
              <a:rPr lang="es-MX" dirty="0" err="1" smtClean="0"/>
              <a:t>easy</a:t>
            </a:r>
            <a:r>
              <a:rPr lang="es-MX" dirty="0" smtClean="0"/>
              <a:t>) </a:t>
            </a:r>
            <a:r>
              <a:rPr lang="es-MX" dirty="0" err="1" smtClean="0"/>
              <a:t>subject</a:t>
            </a:r>
            <a:r>
              <a:rPr lang="es-MX" dirty="0" smtClean="0"/>
              <a:t> of </a:t>
            </a:r>
            <a:r>
              <a:rPr lang="es-MX" dirty="0" err="1" smtClean="0"/>
              <a:t>all</a:t>
            </a:r>
            <a:r>
              <a:rPr lang="es-MX" dirty="0" smtClean="0"/>
              <a:t>.</a:t>
            </a:r>
          </a:p>
          <a:p>
            <a:pPr marL="514350" indent="-514350">
              <a:buFont typeface="+mj-lt"/>
              <a:buAutoNum type="arabicPeriod"/>
            </a:pPr>
            <a:r>
              <a:rPr lang="es-MX" dirty="0" smtClean="0"/>
              <a:t>Bill </a:t>
            </a:r>
            <a:r>
              <a:rPr lang="es-MX" dirty="0" err="1" smtClean="0"/>
              <a:t>wears</a:t>
            </a:r>
            <a:r>
              <a:rPr lang="es-MX" dirty="0" smtClean="0"/>
              <a:t> __________(</a:t>
            </a:r>
            <a:r>
              <a:rPr lang="es-MX" dirty="0" err="1" smtClean="0"/>
              <a:t>modern</a:t>
            </a:r>
            <a:r>
              <a:rPr lang="es-MX" dirty="0" smtClean="0"/>
              <a:t>) </a:t>
            </a:r>
            <a:r>
              <a:rPr lang="es-MX" dirty="0" err="1" smtClean="0"/>
              <a:t>clothes</a:t>
            </a:r>
            <a:r>
              <a:rPr lang="es-MX" dirty="0" smtClean="0"/>
              <a:t> </a:t>
            </a:r>
            <a:r>
              <a:rPr lang="es-MX" dirty="0" err="1" smtClean="0"/>
              <a:t>than</a:t>
            </a:r>
            <a:r>
              <a:rPr lang="es-MX" dirty="0" smtClean="0"/>
              <a:t> Jack.</a:t>
            </a:r>
          </a:p>
          <a:p>
            <a:pPr marL="514350" indent="-514350">
              <a:buFont typeface="+mj-lt"/>
              <a:buAutoNum type="arabicPeriod"/>
            </a:pPr>
            <a:r>
              <a:rPr lang="es-MX" dirty="0" err="1" smtClean="0"/>
              <a:t>This</a:t>
            </a:r>
            <a:r>
              <a:rPr lang="es-MX" dirty="0" smtClean="0"/>
              <a:t> </a:t>
            </a:r>
            <a:r>
              <a:rPr lang="es-MX" dirty="0" err="1" smtClean="0"/>
              <a:t>is</a:t>
            </a:r>
            <a:r>
              <a:rPr lang="es-MX" dirty="0" smtClean="0"/>
              <a:t> </a:t>
            </a:r>
            <a:r>
              <a:rPr lang="es-MX" dirty="0" err="1" smtClean="0"/>
              <a:t>the</a:t>
            </a:r>
            <a:r>
              <a:rPr lang="es-MX" dirty="0" smtClean="0"/>
              <a:t> _________ (</a:t>
            </a:r>
            <a:r>
              <a:rPr lang="es-MX" dirty="0" err="1" smtClean="0"/>
              <a:t>hot</a:t>
            </a:r>
            <a:r>
              <a:rPr lang="es-MX" dirty="0" smtClean="0"/>
              <a:t>) </a:t>
            </a:r>
            <a:r>
              <a:rPr lang="es-MX" dirty="0" err="1" smtClean="0"/>
              <a:t>day</a:t>
            </a:r>
            <a:r>
              <a:rPr lang="es-MX" dirty="0" smtClean="0"/>
              <a:t> of </a:t>
            </a:r>
            <a:r>
              <a:rPr lang="es-MX" dirty="0" err="1" smtClean="0"/>
              <a:t>the</a:t>
            </a:r>
            <a:r>
              <a:rPr lang="es-MX" dirty="0" smtClean="0"/>
              <a:t> </a:t>
            </a:r>
            <a:r>
              <a:rPr lang="es-MX" dirty="0" err="1" smtClean="0"/>
              <a:t>year</a:t>
            </a:r>
            <a:r>
              <a:rPr lang="es-MX" dirty="0" smtClean="0"/>
              <a:t>.</a:t>
            </a:r>
          </a:p>
          <a:p>
            <a:pPr marL="514350" indent="-514350">
              <a:buNone/>
            </a:pPr>
            <a:endParaRPr lang="es-E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rmAutofit/>
          </a:bodyPr>
          <a:lstStyle/>
          <a:p>
            <a:pPr algn="just"/>
            <a:r>
              <a:rPr lang="es-MX" dirty="0" err="1" smtClean="0"/>
              <a:t>Let’s</a:t>
            </a:r>
            <a:r>
              <a:rPr lang="es-MX" dirty="0" smtClean="0"/>
              <a:t> </a:t>
            </a:r>
            <a:r>
              <a:rPr lang="es-MX" dirty="0" err="1" smtClean="0"/>
              <a:t>check</a:t>
            </a:r>
            <a:r>
              <a:rPr lang="es-MX" dirty="0" smtClean="0"/>
              <a:t> </a:t>
            </a:r>
            <a:r>
              <a:rPr lang="es-MX" dirty="0" err="1" smtClean="0"/>
              <a:t>your</a:t>
            </a:r>
            <a:r>
              <a:rPr lang="es-MX" dirty="0" smtClean="0"/>
              <a:t> </a:t>
            </a:r>
            <a:r>
              <a:rPr lang="es-MX" dirty="0" err="1" smtClean="0"/>
              <a:t>answers</a:t>
            </a:r>
            <a:endParaRPr lang="es-ES" dirty="0"/>
          </a:p>
        </p:txBody>
      </p:sp>
      <p:sp>
        <p:nvSpPr>
          <p:cNvPr id="5" name="4 Marcador de contenido"/>
          <p:cNvSpPr>
            <a:spLocks noGrp="1"/>
          </p:cNvSpPr>
          <p:nvPr>
            <p:ph idx="1"/>
          </p:nvPr>
        </p:nvSpPr>
        <p:spPr/>
        <p:txBody>
          <a:bodyPr>
            <a:normAutofit/>
          </a:bodyPr>
          <a:lstStyle/>
          <a:p>
            <a:pPr marL="514350" indent="-514350">
              <a:buFont typeface="+mj-lt"/>
              <a:buAutoNum type="arabicPeriod"/>
            </a:pPr>
            <a:r>
              <a:rPr lang="es-MX" dirty="0" smtClean="0"/>
              <a:t>Tim </a:t>
            </a:r>
            <a:r>
              <a:rPr lang="es-MX" dirty="0" err="1" smtClean="0"/>
              <a:t>is</a:t>
            </a:r>
            <a:r>
              <a:rPr lang="es-MX" dirty="0" smtClean="0"/>
              <a:t> </a:t>
            </a:r>
            <a:r>
              <a:rPr lang="es-MX" dirty="0" err="1" smtClean="0"/>
              <a:t>the</a:t>
            </a:r>
            <a:r>
              <a:rPr lang="es-MX" dirty="0" smtClean="0"/>
              <a:t> </a:t>
            </a:r>
            <a:r>
              <a:rPr lang="es-MX" b="1" u="sng" dirty="0" err="1" smtClean="0">
                <a:solidFill>
                  <a:srgbClr val="FF0000"/>
                </a:solidFill>
              </a:rPr>
              <a:t>best</a:t>
            </a:r>
            <a:r>
              <a:rPr lang="es-MX" dirty="0" smtClean="0"/>
              <a:t> (</a:t>
            </a:r>
            <a:r>
              <a:rPr lang="es-MX" dirty="0" err="1" smtClean="0"/>
              <a:t>good</a:t>
            </a:r>
            <a:r>
              <a:rPr lang="es-MX" dirty="0" smtClean="0"/>
              <a:t>) driver in </a:t>
            </a:r>
            <a:r>
              <a:rPr lang="es-MX" dirty="0" err="1" smtClean="0"/>
              <a:t>his</a:t>
            </a:r>
            <a:r>
              <a:rPr lang="es-MX" dirty="0" smtClean="0"/>
              <a:t> </a:t>
            </a:r>
            <a:r>
              <a:rPr lang="es-MX" dirty="0" err="1" smtClean="0"/>
              <a:t>family</a:t>
            </a:r>
            <a:r>
              <a:rPr lang="es-MX" dirty="0" smtClean="0"/>
              <a:t>.</a:t>
            </a:r>
          </a:p>
          <a:p>
            <a:pPr marL="514350" indent="-514350">
              <a:buFont typeface="+mj-lt"/>
              <a:buAutoNum type="arabicPeriod"/>
            </a:pPr>
            <a:r>
              <a:rPr lang="es-MX" dirty="0" err="1" smtClean="0"/>
              <a:t>The</a:t>
            </a:r>
            <a:r>
              <a:rPr lang="es-MX" dirty="0" smtClean="0"/>
              <a:t> metro </a:t>
            </a:r>
            <a:r>
              <a:rPr lang="es-MX" dirty="0" err="1" smtClean="0"/>
              <a:t>is</a:t>
            </a:r>
            <a:r>
              <a:rPr lang="es-MX" dirty="0" smtClean="0"/>
              <a:t> </a:t>
            </a:r>
            <a:r>
              <a:rPr lang="es-MX" b="1" u="sng" dirty="0" smtClean="0">
                <a:solidFill>
                  <a:srgbClr val="FF0000"/>
                </a:solidFill>
              </a:rPr>
              <a:t>more </a:t>
            </a:r>
            <a:r>
              <a:rPr lang="es-MX" b="1" u="sng" dirty="0" err="1" smtClean="0">
                <a:solidFill>
                  <a:srgbClr val="FF0000"/>
                </a:solidFill>
              </a:rPr>
              <a:t>crowded</a:t>
            </a:r>
            <a:r>
              <a:rPr lang="es-MX" dirty="0" smtClean="0"/>
              <a:t> (</a:t>
            </a:r>
            <a:r>
              <a:rPr lang="es-MX" dirty="0" err="1" smtClean="0"/>
              <a:t>crowded</a:t>
            </a:r>
            <a:r>
              <a:rPr lang="es-MX" dirty="0" smtClean="0"/>
              <a:t>) </a:t>
            </a:r>
            <a:r>
              <a:rPr lang="es-MX" dirty="0" err="1" smtClean="0"/>
              <a:t>than</a:t>
            </a:r>
            <a:r>
              <a:rPr lang="es-MX" dirty="0" smtClean="0"/>
              <a:t> </a:t>
            </a:r>
            <a:r>
              <a:rPr lang="es-MX" dirty="0" err="1" smtClean="0"/>
              <a:t>the</a:t>
            </a:r>
            <a:r>
              <a:rPr lang="es-MX" dirty="0" smtClean="0"/>
              <a:t> </a:t>
            </a:r>
            <a:r>
              <a:rPr lang="es-MX" dirty="0" err="1" smtClean="0"/>
              <a:t>train</a:t>
            </a:r>
            <a:r>
              <a:rPr lang="es-MX" dirty="0" smtClean="0"/>
              <a:t>.</a:t>
            </a:r>
          </a:p>
          <a:p>
            <a:pPr marL="514350" indent="-514350">
              <a:buFont typeface="+mj-lt"/>
              <a:buAutoNum type="arabicPeriod"/>
            </a:pPr>
            <a:r>
              <a:rPr lang="es-MX" dirty="0" err="1" smtClean="0"/>
              <a:t>Fay</a:t>
            </a:r>
            <a:r>
              <a:rPr lang="es-MX" dirty="0" smtClean="0"/>
              <a:t> </a:t>
            </a:r>
            <a:r>
              <a:rPr lang="es-MX" dirty="0" err="1" smtClean="0"/>
              <a:t>thinks</a:t>
            </a:r>
            <a:r>
              <a:rPr lang="es-MX" dirty="0" smtClean="0"/>
              <a:t> </a:t>
            </a:r>
            <a:r>
              <a:rPr lang="es-MX" dirty="0" err="1" smtClean="0"/>
              <a:t>Maths</a:t>
            </a:r>
            <a:r>
              <a:rPr lang="es-MX" dirty="0" smtClean="0"/>
              <a:t> </a:t>
            </a:r>
            <a:r>
              <a:rPr lang="es-MX" dirty="0" err="1" smtClean="0"/>
              <a:t>is</a:t>
            </a:r>
            <a:r>
              <a:rPr lang="es-MX" dirty="0" smtClean="0"/>
              <a:t> </a:t>
            </a:r>
            <a:r>
              <a:rPr lang="es-MX" dirty="0" err="1" smtClean="0"/>
              <a:t>the</a:t>
            </a:r>
            <a:r>
              <a:rPr lang="es-MX" dirty="0" smtClean="0"/>
              <a:t> </a:t>
            </a:r>
            <a:r>
              <a:rPr lang="es-MX" b="1" u="sng" dirty="0" err="1" smtClean="0">
                <a:solidFill>
                  <a:srgbClr val="FF0000"/>
                </a:solidFill>
              </a:rPr>
              <a:t>easiest</a:t>
            </a:r>
            <a:r>
              <a:rPr lang="es-MX" dirty="0" smtClean="0"/>
              <a:t> (</a:t>
            </a:r>
            <a:r>
              <a:rPr lang="es-MX" dirty="0" err="1" smtClean="0"/>
              <a:t>easy</a:t>
            </a:r>
            <a:r>
              <a:rPr lang="es-MX" dirty="0" smtClean="0"/>
              <a:t>) </a:t>
            </a:r>
            <a:r>
              <a:rPr lang="es-MX" dirty="0" err="1" smtClean="0"/>
              <a:t>subject</a:t>
            </a:r>
            <a:r>
              <a:rPr lang="es-MX" dirty="0" smtClean="0"/>
              <a:t> of </a:t>
            </a:r>
            <a:r>
              <a:rPr lang="es-MX" dirty="0" err="1" smtClean="0"/>
              <a:t>all</a:t>
            </a:r>
            <a:r>
              <a:rPr lang="es-MX" dirty="0" smtClean="0"/>
              <a:t>.</a:t>
            </a:r>
          </a:p>
          <a:p>
            <a:pPr marL="514350" indent="-514350">
              <a:buFont typeface="+mj-lt"/>
              <a:buAutoNum type="arabicPeriod"/>
            </a:pPr>
            <a:r>
              <a:rPr lang="es-MX" dirty="0" smtClean="0"/>
              <a:t>Bill </a:t>
            </a:r>
            <a:r>
              <a:rPr lang="es-MX" dirty="0" err="1" smtClean="0"/>
              <a:t>wears</a:t>
            </a:r>
            <a:r>
              <a:rPr lang="es-MX" dirty="0" smtClean="0"/>
              <a:t> </a:t>
            </a:r>
            <a:r>
              <a:rPr lang="es-MX" b="1" u="sng" dirty="0" smtClean="0">
                <a:solidFill>
                  <a:srgbClr val="FF0000"/>
                </a:solidFill>
              </a:rPr>
              <a:t>more </a:t>
            </a:r>
            <a:r>
              <a:rPr lang="es-MX" b="1" u="sng" dirty="0" err="1" smtClean="0">
                <a:solidFill>
                  <a:srgbClr val="FF0000"/>
                </a:solidFill>
              </a:rPr>
              <a:t>modern</a:t>
            </a:r>
            <a:r>
              <a:rPr lang="es-MX" dirty="0" smtClean="0"/>
              <a:t>(</a:t>
            </a:r>
            <a:r>
              <a:rPr lang="es-MX" dirty="0" err="1" smtClean="0"/>
              <a:t>modern</a:t>
            </a:r>
            <a:r>
              <a:rPr lang="es-MX" dirty="0" smtClean="0"/>
              <a:t>) </a:t>
            </a:r>
            <a:r>
              <a:rPr lang="es-MX" dirty="0" err="1" smtClean="0"/>
              <a:t>clothes</a:t>
            </a:r>
            <a:r>
              <a:rPr lang="es-MX" dirty="0" smtClean="0"/>
              <a:t> </a:t>
            </a:r>
            <a:r>
              <a:rPr lang="es-MX" dirty="0" err="1" smtClean="0"/>
              <a:t>than</a:t>
            </a:r>
            <a:r>
              <a:rPr lang="es-MX" dirty="0" smtClean="0"/>
              <a:t> Jack.</a:t>
            </a:r>
          </a:p>
          <a:p>
            <a:pPr marL="514350" indent="-514350">
              <a:buFont typeface="+mj-lt"/>
              <a:buAutoNum type="arabicPeriod"/>
            </a:pPr>
            <a:r>
              <a:rPr lang="es-MX" dirty="0" err="1" smtClean="0"/>
              <a:t>This</a:t>
            </a:r>
            <a:r>
              <a:rPr lang="es-MX" dirty="0" smtClean="0"/>
              <a:t> </a:t>
            </a:r>
            <a:r>
              <a:rPr lang="es-MX" dirty="0" err="1" smtClean="0"/>
              <a:t>is</a:t>
            </a:r>
            <a:r>
              <a:rPr lang="es-MX" dirty="0" smtClean="0"/>
              <a:t> </a:t>
            </a:r>
            <a:r>
              <a:rPr lang="es-MX" dirty="0" err="1" smtClean="0"/>
              <a:t>the</a:t>
            </a:r>
            <a:r>
              <a:rPr lang="es-MX" dirty="0" smtClean="0"/>
              <a:t> </a:t>
            </a:r>
            <a:r>
              <a:rPr lang="es-MX" b="1" u="sng" dirty="0" err="1" smtClean="0">
                <a:solidFill>
                  <a:srgbClr val="FF0000"/>
                </a:solidFill>
              </a:rPr>
              <a:t>hottest</a:t>
            </a:r>
            <a:r>
              <a:rPr lang="es-MX" dirty="0" smtClean="0"/>
              <a:t>(</a:t>
            </a:r>
            <a:r>
              <a:rPr lang="es-MX" dirty="0" err="1" smtClean="0"/>
              <a:t>hot</a:t>
            </a:r>
            <a:r>
              <a:rPr lang="es-MX" dirty="0" smtClean="0"/>
              <a:t>) </a:t>
            </a:r>
            <a:r>
              <a:rPr lang="es-MX" dirty="0" err="1" smtClean="0"/>
              <a:t>day</a:t>
            </a:r>
            <a:r>
              <a:rPr lang="es-MX" dirty="0" smtClean="0"/>
              <a:t> of </a:t>
            </a:r>
            <a:r>
              <a:rPr lang="es-MX" dirty="0" err="1" smtClean="0"/>
              <a:t>the</a:t>
            </a:r>
            <a:r>
              <a:rPr lang="es-MX" dirty="0" smtClean="0"/>
              <a:t> </a:t>
            </a:r>
            <a:r>
              <a:rPr lang="es-MX" dirty="0" err="1" smtClean="0"/>
              <a:t>year</a:t>
            </a:r>
            <a:r>
              <a:rPr lang="es-MX" dirty="0" smtClean="0"/>
              <a:t>.</a:t>
            </a:r>
          </a:p>
          <a:p>
            <a:pPr marL="514350" indent="-514350">
              <a:buNone/>
            </a:pPr>
            <a:endParaRPr lang="es-E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57200" y="274638"/>
            <a:ext cx="8229600" cy="476476"/>
          </a:xfrm>
        </p:spPr>
        <p:txBody>
          <a:bodyPr>
            <a:noAutofit/>
          </a:bodyPr>
          <a:lstStyle/>
          <a:p>
            <a:r>
              <a:rPr lang="es-MX" sz="2800" b="1" dirty="0" smtClean="0"/>
              <a:t>Referencia bibliográfica, </a:t>
            </a:r>
            <a:r>
              <a:rPr lang="es-MX" sz="2800" b="1" dirty="0" err="1" smtClean="0"/>
              <a:t>infográficas</a:t>
            </a:r>
            <a:r>
              <a:rPr lang="es-MX" sz="2800" b="1" dirty="0" smtClean="0"/>
              <a:t> y/o </a:t>
            </a:r>
            <a:r>
              <a:rPr lang="es-MX" sz="2800" b="1" dirty="0" err="1" smtClean="0"/>
              <a:t>cibergráficas</a:t>
            </a:r>
            <a:r>
              <a:rPr lang="es-MX" sz="2800" b="1" dirty="0" smtClean="0"/>
              <a:t> </a:t>
            </a:r>
            <a:endParaRPr lang="es-MX" sz="2800" b="1" dirty="0"/>
          </a:p>
        </p:txBody>
      </p:sp>
      <p:sp>
        <p:nvSpPr>
          <p:cNvPr id="5" name="4 Marcador de contenido"/>
          <p:cNvSpPr>
            <a:spLocks noGrp="1"/>
          </p:cNvSpPr>
          <p:nvPr>
            <p:ph idx="1"/>
          </p:nvPr>
        </p:nvSpPr>
        <p:spPr/>
        <p:txBody>
          <a:bodyPr/>
          <a:lstStyle/>
          <a:p>
            <a:r>
              <a:rPr lang="en-US" dirty="0" err="1" smtClean="0"/>
              <a:t>Mitchel</a:t>
            </a:r>
            <a:r>
              <a:rPr lang="en-US" dirty="0" smtClean="0"/>
              <a:t>, H. Q. (2006). </a:t>
            </a:r>
            <a:r>
              <a:rPr lang="en-US" i="1" dirty="0" smtClean="0"/>
              <a:t>Top grammar elementary 2.</a:t>
            </a:r>
            <a:r>
              <a:rPr lang="en-US" dirty="0" smtClean="0"/>
              <a:t> </a:t>
            </a:r>
            <a:r>
              <a:rPr lang="es-ES" dirty="0" smtClean="0"/>
              <a:t>UK: MM </a:t>
            </a:r>
            <a:r>
              <a:rPr lang="es-ES" dirty="0" err="1" smtClean="0"/>
              <a:t>publications</a:t>
            </a:r>
            <a:r>
              <a:rPr lang="es-ES" dirty="0" smtClean="0"/>
              <a:t>.</a:t>
            </a:r>
          </a:p>
          <a:p>
            <a:endParaRPr lang="es-MX" dirty="0"/>
          </a:p>
        </p:txBody>
      </p:sp>
    </p:spTree>
    <p:extLst>
      <p:ext uri="{BB962C8B-B14F-4D97-AF65-F5344CB8AC3E}">
        <p14:creationId xmlns="" xmlns:p14="http://schemas.microsoft.com/office/powerpoint/2010/main" val="12689297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254353"/>
            <a:ext cx="8229600" cy="3448276"/>
          </a:xfrm>
        </p:spPr>
        <p:txBody>
          <a:bodyPr>
            <a:noAutofit/>
          </a:bodyPr>
          <a:lstStyle/>
          <a:p>
            <a:pPr algn="l"/>
            <a:r>
              <a:rPr lang="es-MX" sz="2800" dirty="0" smtClean="0"/>
              <a:t>Resumen (</a:t>
            </a:r>
            <a:r>
              <a:rPr lang="es-MX" sz="2800" dirty="0" err="1" smtClean="0"/>
              <a:t>abstract</a:t>
            </a:r>
            <a:r>
              <a:rPr lang="es-MX" sz="2800" dirty="0" smtClean="0"/>
              <a:t>)</a:t>
            </a:r>
            <a:br>
              <a:rPr lang="es-MX" sz="2800" dirty="0" smtClean="0"/>
            </a:br>
            <a:r>
              <a:rPr lang="es-MX" sz="2800" dirty="0" err="1" smtClean="0"/>
              <a:t>We</a:t>
            </a:r>
            <a:r>
              <a:rPr lang="es-MX" sz="2800" dirty="0" smtClean="0"/>
              <a:t> </a:t>
            </a:r>
            <a:r>
              <a:rPr lang="es-MX" sz="2800" dirty="0" err="1" smtClean="0"/>
              <a:t>have</a:t>
            </a:r>
            <a:r>
              <a:rPr lang="es-MX" sz="2800" dirty="0" smtClean="0"/>
              <a:t> </a:t>
            </a:r>
            <a:r>
              <a:rPr lang="es-MX" sz="2800" dirty="0" err="1" smtClean="0"/>
              <a:t>the</a:t>
            </a:r>
            <a:r>
              <a:rPr lang="es-MX" sz="2800" dirty="0" smtClean="0"/>
              <a:t> </a:t>
            </a:r>
            <a:r>
              <a:rPr lang="es-MX" sz="2800" dirty="0" err="1" smtClean="0"/>
              <a:t>possibility</a:t>
            </a:r>
            <a:r>
              <a:rPr lang="es-MX" sz="2800" dirty="0" smtClean="0"/>
              <a:t> </a:t>
            </a:r>
            <a:r>
              <a:rPr lang="es-MX" sz="2800" dirty="0" err="1" smtClean="0"/>
              <a:t>to</a:t>
            </a:r>
            <a:r>
              <a:rPr lang="es-MX" sz="2800" dirty="0" smtClean="0"/>
              <a:t> use </a:t>
            </a:r>
            <a:r>
              <a:rPr lang="es-MX" sz="2800" dirty="0" err="1" smtClean="0"/>
              <a:t>the</a:t>
            </a:r>
            <a:r>
              <a:rPr lang="es-MX" sz="2800" dirty="0" smtClean="0"/>
              <a:t> </a:t>
            </a:r>
            <a:r>
              <a:rPr lang="es-MX" sz="2800" dirty="0" err="1" smtClean="0"/>
              <a:t>comparative</a:t>
            </a:r>
            <a:r>
              <a:rPr lang="es-MX" sz="2800" dirty="0" smtClean="0"/>
              <a:t> and </a:t>
            </a:r>
            <a:r>
              <a:rPr lang="es-MX" sz="2800" dirty="0" err="1" smtClean="0"/>
              <a:t>superlative</a:t>
            </a:r>
            <a:r>
              <a:rPr lang="es-MX" sz="2800" dirty="0" smtClean="0"/>
              <a:t> </a:t>
            </a:r>
            <a:r>
              <a:rPr lang="es-MX" sz="2800" dirty="0" err="1" smtClean="0"/>
              <a:t>forms</a:t>
            </a:r>
            <a:r>
              <a:rPr lang="es-MX" sz="2800" dirty="0" smtClean="0"/>
              <a:t> of </a:t>
            </a:r>
            <a:r>
              <a:rPr lang="es-MX" sz="2800" dirty="0" err="1" smtClean="0"/>
              <a:t>adjectives</a:t>
            </a:r>
            <a:r>
              <a:rPr lang="es-MX" sz="2800" dirty="0" smtClean="0"/>
              <a:t> </a:t>
            </a:r>
            <a:r>
              <a:rPr lang="es-MX" sz="2800" dirty="0" err="1" smtClean="0"/>
              <a:t>whenever</a:t>
            </a:r>
            <a:r>
              <a:rPr lang="es-MX" sz="2800" dirty="0" smtClean="0"/>
              <a:t> </a:t>
            </a:r>
            <a:r>
              <a:rPr lang="es-MX" sz="2800" dirty="0" err="1" smtClean="0"/>
              <a:t>we</a:t>
            </a:r>
            <a:r>
              <a:rPr lang="es-MX" sz="2800" dirty="0" smtClean="0"/>
              <a:t> </a:t>
            </a:r>
            <a:r>
              <a:rPr lang="es-MX" sz="2800" dirty="0" err="1" smtClean="0"/>
              <a:t>want</a:t>
            </a:r>
            <a:r>
              <a:rPr lang="es-MX" sz="2800" dirty="0" smtClean="0"/>
              <a:t> </a:t>
            </a:r>
            <a:r>
              <a:rPr lang="es-MX" sz="2800" dirty="0" err="1" smtClean="0"/>
              <a:t>to</a:t>
            </a:r>
            <a:r>
              <a:rPr lang="es-MX" sz="2800" dirty="0" smtClean="0"/>
              <a:t> </a:t>
            </a:r>
            <a:r>
              <a:rPr lang="es-MX" sz="2800" dirty="0" err="1" smtClean="0"/>
              <a:t>sum</a:t>
            </a:r>
            <a:r>
              <a:rPr lang="es-MX" sz="2800" dirty="0" smtClean="0"/>
              <a:t> up </a:t>
            </a:r>
            <a:r>
              <a:rPr lang="es-MX" sz="2800" dirty="0" err="1" smtClean="0"/>
              <a:t>different</a:t>
            </a:r>
            <a:r>
              <a:rPr lang="es-MX" sz="2800" dirty="0" smtClean="0"/>
              <a:t> </a:t>
            </a:r>
            <a:r>
              <a:rPr lang="es-MX" sz="2800" dirty="0" err="1" smtClean="0"/>
              <a:t>characteristics</a:t>
            </a:r>
            <a:r>
              <a:rPr lang="es-MX" sz="2800" dirty="0" smtClean="0"/>
              <a:t> </a:t>
            </a:r>
            <a:r>
              <a:rPr lang="es-MX" sz="2800" dirty="0" err="1" smtClean="0"/>
              <a:t>that</a:t>
            </a:r>
            <a:r>
              <a:rPr lang="es-MX" sz="2800" dirty="0" smtClean="0"/>
              <a:t> </a:t>
            </a:r>
            <a:r>
              <a:rPr lang="es-MX" sz="2800" dirty="0" err="1" smtClean="0"/>
              <a:t>two</a:t>
            </a:r>
            <a:r>
              <a:rPr lang="es-MX" sz="2800" dirty="0" smtClean="0"/>
              <a:t> </a:t>
            </a:r>
            <a:r>
              <a:rPr lang="es-MX" sz="2800" dirty="0" err="1" smtClean="0"/>
              <a:t>or</a:t>
            </a:r>
            <a:r>
              <a:rPr lang="es-MX" sz="2800" dirty="0" smtClean="0"/>
              <a:t> more </a:t>
            </a:r>
            <a:r>
              <a:rPr lang="es-MX" sz="2800" dirty="0" err="1" smtClean="0"/>
              <a:t>people</a:t>
            </a:r>
            <a:r>
              <a:rPr lang="es-MX" sz="2800" dirty="0" smtClean="0"/>
              <a:t>, </a:t>
            </a:r>
            <a:r>
              <a:rPr lang="es-MX" sz="2800" dirty="0" err="1" smtClean="0"/>
              <a:t>things</a:t>
            </a:r>
            <a:r>
              <a:rPr lang="es-MX" sz="2800" dirty="0" smtClean="0"/>
              <a:t>, </a:t>
            </a:r>
            <a:r>
              <a:rPr lang="es-MX" sz="2800" dirty="0" err="1" smtClean="0"/>
              <a:t>animals</a:t>
            </a:r>
            <a:r>
              <a:rPr lang="es-MX" sz="2800" dirty="0" smtClean="0"/>
              <a:t>, places, etc. </a:t>
            </a:r>
            <a:r>
              <a:rPr lang="es-MX" sz="2800" dirty="0" err="1" smtClean="0"/>
              <a:t>have</a:t>
            </a:r>
            <a:r>
              <a:rPr lang="es-MX" sz="2800" dirty="0" smtClean="0"/>
              <a:t>. </a:t>
            </a:r>
            <a:br>
              <a:rPr lang="es-MX" sz="2800" dirty="0" smtClean="0"/>
            </a:br>
            <a:r>
              <a:rPr lang="es-MX" sz="2800" dirty="0" smtClean="0"/>
              <a:t/>
            </a:r>
            <a:br>
              <a:rPr lang="es-MX" sz="2800" dirty="0" smtClean="0"/>
            </a:br>
            <a:endParaRPr lang="es-MX" sz="2800" dirty="0"/>
          </a:p>
        </p:txBody>
      </p:sp>
      <p:sp>
        <p:nvSpPr>
          <p:cNvPr id="4" name="3 CuadroTexto"/>
          <p:cNvSpPr txBox="1"/>
          <p:nvPr/>
        </p:nvSpPr>
        <p:spPr>
          <a:xfrm>
            <a:off x="239486" y="4800600"/>
            <a:ext cx="8719457" cy="369332"/>
          </a:xfrm>
          <a:prstGeom prst="rect">
            <a:avLst/>
          </a:prstGeom>
          <a:noFill/>
        </p:spPr>
        <p:txBody>
          <a:bodyPr wrap="square" rtlCol="0">
            <a:spAutoFit/>
          </a:bodyPr>
          <a:lstStyle/>
          <a:p>
            <a:r>
              <a:rPr lang="es-MX" dirty="0" smtClean="0"/>
              <a:t>Palabras clave (</a:t>
            </a:r>
            <a:r>
              <a:rPr lang="es-MX" dirty="0" err="1" smtClean="0"/>
              <a:t>keywords</a:t>
            </a:r>
            <a:r>
              <a:rPr lang="es-MX" dirty="0" smtClean="0"/>
              <a:t>): </a:t>
            </a:r>
            <a:r>
              <a:rPr lang="es-MX" u="sng" dirty="0" err="1" smtClean="0"/>
              <a:t>adjectives</a:t>
            </a:r>
            <a:r>
              <a:rPr lang="es-MX" u="sng" dirty="0" smtClean="0"/>
              <a:t>, </a:t>
            </a:r>
            <a:r>
              <a:rPr lang="es-MX" u="sng" dirty="0" err="1" smtClean="0"/>
              <a:t>comparative</a:t>
            </a:r>
            <a:r>
              <a:rPr lang="es-MX" u="sng" dirty="0" smtClean="0"/>
              <a:t>  </a:t>
            </a:r>
            <a:r>
              <a:rPr lang="es-MX" u="sng" dirty="0" err="1" smtClean="0"/>
              <a:t>form</a:t>
            </a:r>
            <a:r>
              <a:rPr lang="es-MX" u="sng" dirty="0" smtClean="0"/>
              <a:t> , </a:t>
            </a:r>
            <a:r>
              <a:rPr lang="es-MX" u="sng" dirty="0" err="1" smtClean="0"/>
              <a:t>superlative</a:t>
            </a:r>
            <a:r>
              <a:rPr lang="es-MX" u="sng" dirty="0" smtClean="0"/>
              <a:t> </a:t>
            </a:r>
            <a:r>
              <a:rPr lang="es-MX" u="sng" dirty="0" err="1" smtClean="0"/>
              <a:t>form</a:t>
            </a:r>
            <a:r>
              <a:rPr lang="es-MX" u="sng" dirty="0" smtClean="0"/>
              <a:t>.</a:t>
            </a:r>
            <a:endParaRPr lang="es-MX" u="sng" dirty="0"/>
          </a:p>
        </p:txBody>
      </p:sp>
      <p:sp>
        <p:nvSpPr>
          <p:cNvPr id="5" name="1 Título"/>
          <p:cNvSpPr txBox="1">
            <a:spLocks/>
          </p:cNvSpPr>
          <p:nvPr/>
        </p:nvSpPr>
        <p:spPr>
          <a:xfrm>
            <a:off x="457200" y="318181"/>
            <a:ext cx="8229600" cy="563562"/>
          </a:xfrm>
          <a:prstGeom prst="rect">
            <a:avLst/>
          </a:prstGeom>
        </p:spPr>
        <p:txBody>
          <a:bodyPr vert="horz" lIns="91440" tIns="45720" rIns="91440" bIns="45720" rtlCol="0" anchor="ctr">
            <a:normAutofit fontScale="8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MX" b="1" dirty="0" smtClean="0"/>
              <a:t>Tema: </a:t>
            </a:r>
            <a:r>
              <a:rPr lang="es-MX" b="1" dirty="0" err="1" smtClean="0"/>
              <a:t>Comparisons</a:t>
            </a:r>
            <a:r>
              <a:rPr lang="es-MX" b="1" dirty="0" smtClean="0"/>
              <a:t> </a:t>
            </a:r>
            <a:endParaRPr lang="es-MX" b="1" dirty="0"/>
          </a:p>
        </p:txBody>
      </p:sp>
    </p:spTree>
    <p:extLst>
      <p:ext uri="{BB962C8B-B14F-4D97-AF65-F5344CB8AC3E}">
        <p14:creationId xmlns="" xmlns:p14="http://schemas.microsoft.com/office/powerpoint/2010/main" val="22955547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s-MX" smtClean="0"/>
              <a:t>Pay attention to these images...</a:t>
            </a:r>
          </a:p>
        </p:txBody>
      </p:sp>
      <p:sp>
        <p:nvSpPr>
          <p:cNvPr id="69635" name="Text Box 3"/>
          <p:cNvSpPr txBox="1">
            <a:spLocks noChangeArrowheads="1"/>
          </p:cNvSpPr>
          <p:nvPr/>
        </p:nvSpPr>
        <p:spPr bwMode="auto">
          <a:xfrm>
            <a:off x="685800" y="4343400"/>
            <a:ext cx="1819275" cy="366713"/>
          </a:xfrm>
          <a:prstGeom prst="rect">
            <a:avLst/>
          </a:prstGeom>
          <a:noFill/>
          <a:ln w="9525">
            <a:noFill/>
            <a:miter lim="800000"/>
            <a:headEnd/>
            <a:tailEnd/>
          </a:ln>
        </p:spPr>
        <p:txBody>
          <a:bodyPr wrap="none">
            <a:spAutoFit/>
          </a:bodyPr>
          <a:lstStyle/>
          <a:p>
            <a:r>
              <a:rPr lang="es-MX"/>
              <a:t>This dog is </a:t>
            </a:r>
            <a:r>
              <a:rPr lang="es-MX" b="1">
                <a:solidFill>
                  <a:schemeClr val="hlink"/>
                </a:solidFill>
              </a:rPr>
              <a:t>big.</a:t>
            </a:r>
            <a:endParaRPr lang="es-MX"/>
          </a:p>
        </p:txBody>
      </p:sp>
      <p:sp>
        <p:nvSpPr>
          <p:cNvPr id="69636" name="Text Box 4"/>
          <p:cNvSpPr txBox="1">
            <a:spLocks noChangeArrowheads="1"/>
          </p:cNvSpPr>
          <p:nvPr/>
        </p:nvSpPr>
        <p:spPr bwMode="auto">
          <a:xfrm>
            <a:off x="4114800" y="4038600"/>
            <a:ext cx="3957045" cy="369332"/>
          </a:xfrm>
          <a:prstGeom prst="rect">
            <a:avLst/>
          </a:prstGeom>
          <a:noFill/>
          <a:ln w="9525">
            <a:noFill/>
            <a:miter lim="800000"/>
            <a:headEnd/>
            <a:tailEnd/>
          </a:ln>
        </p:spPr>
        <p:txBody>
          <a:bodyPr wrap="none">
            <a:spAutoFit/>
          </a:bodyPr>
          <a:lstStyle/>
          <a:p>
            <a:r>
              <a:rPr lang="es-MX" dirty="0" err="1"/>
              <a:t>But</a:t>
            </a:r>
            <a:r>
              <a:rPr lang="es-MX" dirty="0"/>
              <a:t> </a:t>
            </a:r>
            <a:r>
              <a:rPr lang="es-MX" dirty="0" err="1"/>
              <a:t>this</a:t>
            </a:r>
            <a:r>
              <a:rPr lang="es-MX" dirty="0"/>
              <a:t> </a:t>
            </a:r>
            <a:r>
              <a:rPr lang="es-MX" dirty="0" err="1"/>
              <a:t>elephant</a:t>
            </a:r>
            <a:r>
              <a:rPr lang="es-MX" dirty="0"/>
              <a:t> </a:t>
            </a:r>
            <a:r>
              <a:rPr lang="es-MX" dirty="0" err="1"/>
              <a:t>is</a:t>
            </a:r>
            <a:r>
              <a:rPr lang="es-MX" dirty="0"/>
              <a:t> </a:t>
            </a:r>
            <a:r>
              <a:rPr lang="es-MX" b="1" dirty="0" err="1">
                <a:solidFill>
                  <a:srgbClr val="FF0000"/>
                </a:solidFill>
              </a:rPr>
              <a:t>bigger</a:t>
            </a:r>
            <a:r>
              <a:rPr lang="es-MX" dirty="0">
                <a:solidFill>
                  <a:srgbClr val="FF0000"/>
                </a:solidFill>
              </a:rPr>
              <a:t> </a:t>
            </a:r>
            <a:r>
              <a:rPr lang="es-MX" b="1" dirty="0" err="1">
                <a:solidFill>
                  <a:srgbClr val="FF0000"/>
                </a:solidFill>
              </a:rPr>
              <a:t>than</a:t>
            </a:r>
            <a:r>
              <a:rPr lang="es-MX" b="1" dirty="0">
                <a:solidFill>
                  <a:srgbClr val="FF0000"/>
                </a:solidFill>
              </a:rPr>
              <a:t> </a:t>
            </a:r>
            <a:r>
              <a:rPr lang="es-MX" dirty="0" err="1"/>
              <a:t>the</a:t>
            </a:r>
            <a:r>
              <a:rPr lang="es-MX" dirty="0"/>
              <a:t> </a:t>
            </a:r>
            <a:r>
              <a:rPr lang="es-MX" dirty="0" err="1"/>
              <a:t>dog</a:t>
            </a:r>
            <a:r>
              <a:rPr lang="es-MX" dirty="0"/>
              <a:t>.</a:t>
            </a:r>
            <a:endParaRPr lang="es-MX" b="1" dirty="0">
              <a:solidFill>
                <a:srgbClr val="3333FF"/>
              </a:solidFill>
            </a:endParaRPr>
          </a:p>
        </p:txBody>
      </p:sp>
      <p:pic>
        <p:nvPicPr>
          <p:cNvPr id="69639" name="Picture 7" descr="AN01125_"/>
          <p:cNvPicPr>
            <a:picLocks noChangeAspect="1" noChangeArrowheads="1"/>
          </p:cNvPicPr>
          <p:nvPr/>
        </p:nvPicPr>
        <p:blipFill>
          <a:blip r:embed="rId3"/>
          <a:srcRect/>
          <a:stretch>
            <a:fillRect/>
          </a:stretch>
        </p:blipFill>
        <p:spPr bwMode="auto">
          <a:xfrm>
            <a:off x="6400800" y="4953000"/>
            <a:ext cx="1654175" cy="1331913"/>
          </a:xfrm>
          <a:prstGeom prst="rect">
            <a:avLst/>
          </a:prstGeom>
          <a:noFill/>
          <a:ln w="9525">
            <a:noFill/>
            <a:miter lim="800000"/>
            <a:headEnd/>
            <a:tailEnd/>
          </a:ln>
        </p:spPr>
      </p:pic>
      <p:sp>
        <p:nvSpPr>
          <p:cNvPr id="69640" name="Text Box 8"/>
          <p:cNvSpPr txBox="1">
            <a:spLocks noChangeArrowheads="1"/>
          </p:cNvSpPr>
          <p:nvPr/>
        </p:nvSpPr>
        <p:spPr bwMode="auto">
          <a:xfrm>
            <a:off x="2663825" y="5562600"/>
            <a:ext cx="3816350" cy="366713"/>
          </a:xfrm>
          <a:prstGeom prst="rect">
            <a:avLst/>
          </a:prstGeom>
          <a:noFill/>
          <a:ln w="9525">
            <a:noFill/>
            <a:miter lim="800000"/>
            <a:headEnd/>
            <a:tailEnd/>
          </a:ln>
        </p:spPr>
        <p:txBody>
          <a:bodyPr wrap="none">
            <a:spAutoFit/>
          </a:bodyPr>
          <a:lstStyle/>
          <a:p>
            <a:r>
              <a:rPr lang="es-MX"/>
              <a:t>This mouse is </a:t>
            </a:r>
            <a:r>
              <a:rPr lang="es-MX" b="1">
                <a:solidFill>
                  <a:schemeClr val="tx2"/>
                </a:solidFill>
              </a:rPr>
              <a:t>the smallest of all.</a:t>
            </a:r>
            <a:endParaRPr lang="es-MX">
              <a:solidFill>
                <a:schemeClr val="tx2"/>
              </a:solidFill>
            </a:endParaRPr>
          </a:p>
        </p:txBody>
      </p:sp>
      <p:sp>
        <p:nvSpPr>
          <p:cNvPr id="69641" name="Text Box 9"/>
          <p:cNvSpPr txBox="1">
            <a:spLocks noChangeArrowheads="1"/>
          </p:cNvSpPr>
          <p:nvPr/>
        </p:nvSpPr>
        <p:spPr bwMode="auto">
          <a:xfrm>
            <a:off x="98425" y="4800600"/>
            <a:ext cx="3944798" cy="369332"/>
          </a:xfrm>
          <a:prstGeom prst="rect">
            <a:avLst/>
          </a:prstGeom>
          <a:noFill/>
          <a:ln w="9525">
            <a:noFill/>
            <a:miter lim="800000"/>
            <a:headEnd/>
            <a:tailEnd/>
          </a:ln>
        </p:spPr>
        <p:txBody>
          <a:bodyPr wrap="none">
            <a:spAutoFit/>
          </a:bodyPr>
          <a:lstStyle/>
          <a:p>
            <a:r>
              <a:rPr lang="es-MX" dirty="0"/>
              <a:t>So </a:t>
            </a:r>
            <a:r>
              <a:rPr lang="es-MX" dirty="0" err="1"/>
              <a:t>the</a:t>
            </a:r>
            <a:r>
              <a:rPr lang="es-MX" dirty="0"/>
              <a:t> </a:t>
            </a:r>
            <a:r>
              <a:rPr lang="es-MX" dirty="0" err="1"/>
              <a:t>dog</a:t>
            </a:r>
            <a:r>
              <a:rPr lang="es-MX" dirty="0"/>
              <a:t> </a:t>
            </a:r>
            <a:r>
              <a:rPr lang="es-MX" dirty="0" err="1"/>
              <a:t>is</a:t>
            </a:r>
            <a:r>
              <a:rPr lang="es-MX" dirty="0"/>
              <a:t> </a:t>
            </a:r>
            <a:r>
              <a:rPr lang="es-MX" b="1" dirty="0" err="1">
                <a:solidFill>
                  <a:srgbClr val="FF0000"/>
                </a:solidFill>
              </a:rPr>
              <a:t>smaller</a:t>
            </a:r>
            <a:r>
              <a:rPr lang="es-MX" b="1" dirty="0">
                <a:solidFill>
                  <a:srgbClr val="FF0000"/>
                </a:solidFill>
              </a:rPr>
              <a:t> </a:t>
            </a:r>
            <a:r>
              <a:rPr lang="es-MX" b="1" dirty="0" err="1">
                <a:solidFill>
                  <a:srgbClr val="FF0000"/>
                </a:solidFill>
              </a:rPr>
              <a:t>than</a:t>
            </a:r>
            <a:r>
              <a:rPr lang="es-MX" dirty="0"/>
              <a:t> </a:t>
            </a:r>
            <a:r>
              <a:rPr lang="es-MX" dirty="0" err="1"/>
              <a:t>the</a:t>
            </a:r>
            <a:r>
              <a:rPr lang="es-MX" dirty="0"/>
              <a:t> </a:t>
            </a:r>
            <a:r>
              <a:rPr lang="es-MX" dirty="0" err="1"/>
              <a:t>elephant</a:t>
            </a:r>
            <a:r>
              <a:rPr lang="es-MX" b="1" dirty="0">
                <a:solidFill>
                  <a:schemeClr val="hlink"/>
                </a:solidFill>
              </a:rPr>
              <a:t>.</a:t>
            </a:r>
            <a:endParaRPr lang="es-MX" dirty="0"/>
          </a:p>
        </p:txBody>
      </p:sp>
      <p:sp>
        <p:nvSpPr>
          <p:cNvPr id="69642" name="Text Box 10"/>
          <p:cNvSpPr txBox="1">
            <a:spLocks noChangeArrowheads="1"/>
          </p:cNvSpPr>
          <p:nvPr/>
        </p:nvSpPr>
        <p:spPr bwMode="auto">
          <a:xfrm>
            <a:off x="4419600" y="4419600"/>
            <a:ext cx="4224338" cy="366713"/>
          </a:xfrm>
          <a:prstGeom prst="rect">
            <a:avLst/>
          </a:prstGeom>
          <a:noFill/>
          <a:ln w="9525">
            <a:noFill/>
            <a:miter lim="800000"/>
            <a:headEnd/>
            <a:tailEnd/>
          </a:ln>
        </p:spPr>
        <p:txBody>
          <a:bodyPr wrap="none">
            <a:spAutoFit/>
          </a:bodyPr>
          <a:lstStyle/>
          <a:p>
            <a:r>
              <a:rPr lang="es-MX" dirty="0"/>
              <a:t>So </a:t>
            </a:r>
            <a:r>
              <a:rPr lang="es-MX" dirty="0" err="1"/>
              <a:t>the</a:t>
            </a:r>
            <a:r>
              <a:rPr lang="es-MX" dirty="0"/>
              <a:t> </a:t>
            </a:r>
            <a:r>
              <a:rPr lang="es-MX" dirty="0" err="1"/>
              <a:t>elephant</a:t>
            </a:r>
            <a:r>
              <a:rPr lang="es-MX" dirty="0"/>
              <a:t> </a:t>
            </a:r>
            <a:r>
              <a:rPr lang="es-MX" dirty="0" err="1"/>
              <a:t>is</a:t>
            </a:r>
            <a:r>
              <a:rPr lang="es-MX" dirty="0"/>
              <a:t> </a:t>
            </a:r>
            <a:r>
              <a:rPr lang="es-MX" b="1" dirty="0" err="1">
                <a:solidFill>
                  <a:schemeClr val="tx2"/>
                </a:solidFill>
              </a:rPr>
              <a:t>the</a:t>
            </a:r>
            <a:r>
              <a:rPr lang="es-MX" b="1" dirty="0">
                <a:solidFill>
                  <a:schemeClr val="tx2"/>
                </a:solidFill>
              </a:rPr>
              <a:t> </a:t>
            </a:r>
            <a:r>
              <a:rPr lang="es-MX" b="1" dirty="0" err="1">
                <a:solidFill>
                  <a:schemeClr val="tx2"/>
                </a:solidFill>
              </a:rPr>
              <a:t>biggest</a:t>
            </a:r>
            <a:r>
              <a:rPr lang="es-MX" b="1" dirty="0">
                <a:solidFill>
                  <a:schemeClr val="tx2"/>
                </a:solidFill>
              </a:rPr>
              <a:t> of </a:t>
            </a:r>
            <a:r>
              <a:rPr lang="es-MX" b="1" dirty="0" err="1">
                <a:solidFill>
                  <a:schemeClr val="tx2"/>
                </a:solidFill>
              </a:rPr>
              <a:t>all</a:t>
            </a:r>
            <a:r>
              <a:rPr lang="es-MX" b="1" dirty="0">
                <a:solidFill>
                  <a:schemeClr val="hlink"/>
                </a:solidFill>
              </a:rPr>
              <a:t>.</a:t>
            </a:r>
            <a:endParaRPr lang="es-MX" dirty="0"/>
          </a:p>
        </p:txBody>
      </p:sp>
      <p:pic>
        <p:nvPicPr>
          <p:cNvPr id="37900" name="Picture 12" descr="C:\Users\Katya\AppData\Local\Microsoft\Windows\Temporary Internet Files\Content.IE5\VIH3Z3H5\MC900301302[1].wmf"/>
          <p:cNvPicPr>
            <a:picLocks noChangeAspect="1" noChangeArrowheads="1"/>
          </p:cNvPicPr>
          <p:nvPr/>
        </p:nvPicPr>
        <p:blipFill>
          <a:blip r:embed="rId4"/>
          <a:srcRect/>
          <a:stretch>
            <a:fillRect/>
          </a:stretch>
        </p:blipFill>
        <p:spPr bwMode="auto">
          <a:xfrm>
            <a:off x="5500688" y="1071563"/>
            <a:ext cx="2708275" cy="2868612"/>
          </a:xfrm>
          <a:prstGeom prst="rect">
            <a:avLst/>
          </a:prstGeom>
          <a:noFill/>
          <a:ln w="9525">
            <a:noFill/>
            <a:miter lim="800000"/>
            <a:headEnd/>
            <a:tailEnd/>
          </a:ln>
        </p:spPr>
      </p:pic>
      <p:pic>
        <p:nvPicPr>
          <p:cNvPr id="37904" name="Picture 16" descr="C:\Users\Katya\AppData\Local\Microsoft\Windows\Temporary Internet Files\Content.IE5\N2H265EX\MM910001139[1].gif"/>
          <p:cNvPicPr>
            <a:picLocks noChangeAspect="1" noChangeArrowheads="1" noCrop="1"/>
          </p:cNvPicPr>
          <p:nvPr/>
        </p:nvPicPr>
        <p:blipFill>
          <a:blip r:embed="rId5"/>
          <a:srcRect/>
          <a:stretch>
            <a:fillRect/>
          </a:stretch>
        </p:blipFill>
        <p:spPr bwMode="auto">
          <a:xfrm>
            <a:off x="785813" y="1428750"/>
            <a:ext cx="1928812" cy="3000375"/>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69634"/>
                                        </p:tgtEl>
                                        <p:attrNameLst>
                                          <p:attrName>style.visibility</p:attrName>
                                        </p:attrNameLst>
                                      </p:cBhvr>
                                      <p:to>
                                        <p:strVal val="visible"/>
                                      </p:to>
                                    </p:set>
                                    <p:anim to="" calcmode="lin" valueType="num">
                                      <p:cBhvr>
                                        <p:cTn id="7" dur="1" fill="hold"/>
                                        <p:tgtEl>
                                          <p:spTgt spid="69634"/>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7904"/>
                                        </p:tgtEl>
                                        <p:attrNameLst>
                                          <p:attrName>style.visibility</p:attrName>
                                        </p:attrNameLst>
                                      </p:cBhvr>
                                      <p:to>
                                        <p:strVal val="visible"/>
                                      </p:to>
                                    </p:set>
                                    <p:animEffect transition="in" filter="checkerboard(across)">
                                      <p:cBhvr>
                                        <p:cTn id="12" dur="500"/>
                                        <p:tgtEl>
                                          <p:spTgt spid="37904"/>
                                        </p:tgtEl>
                                      </p:cBhvr>
                                    </p:animEffect>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499"/>
                                          </p:stCondLst>
                                        </p:cTn>
                                        <p:tgtEl>
                                          <p:spTgt spid="69635"/>
                                        </p:tgtEl>
                                        <p:attrNameLst>
                                          <p:attrName>style.visibility</p:attrName>
                                        </p:attrNameLst>
                                      </p:cBhvr>
                                      <p:to>
                                        <p:strVal val="visible"/>
                                      </p:to>
                                    </p:set>
                                    <p:anim to="" calcmode="lin" valueType="num">
                                      <p:cBhvr>
                                        <p:cTn id="17" dur="1" fill="hold"/>
                                        <p:tgtEl>
                                          <p:spTgt spid="69635"/>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7900"/>
                                        </p:tgtEl>
                                        <p:attrNameLst>
                                          <p:attrName>style.visibility</p:attrName>
                                        </p:attrNameLst>
                                      </p:cBhvr>
                                      <p:to>
                                        <p:strVal val="visible"/>
                                      </p:to>
                                    </p:set>
                                    <p:animEffect transition="in" filter="checkerboard(across)">
                                      <p:cBhvr>
                                        <p:cTn id="22" dur="500"/>
                                        <p:tgtEl>
                                          <p:spTgt spid="37900"/>
                                        </p:tgtEl>
                                      </p:cBhvr>
                                    </p:animEffect>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499"/>
                                          </p:stCondLst>
                                        </p:cTn>
                                        <p:tgtEl>
                                          <p:spTgt spid="69636"/>
                                        </p:tgtEl>
                                        <p:attrNameLst>
                                          <p:attrName>style.visibility</p:attrName>
                                        </p:attrNameLst>
                                      </p:cBhvr>
                                      <p:to>
                                        <p:strVal val="visible"/>
                                      </p:to>
                                    </p:set>
                                    <p:anim to="" calcmode="lin" valueType="num">
                                      <p:cBhvr>
                                        <p:cTn id="27" dur="1" fill="hold"/>
                                        <p:tgtEl>
                                          <p:spTgt spid="69636"/>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499"/>
                                          </p:stCondLst>
                                        </p:cTn>
                                        <p:tgtEl>
                                          <p:spTgt spid="69641"/>
                                        </p:tgtEl>
                                        <p:attrNameLst>
                                          <p:attrName>style.visibility</p:attrName>
                                        </p:attrNameLst>
                                      </p:cBhvr>
                                      <p:to>
                                        <p:strVal val="visible"/>
                                      </p:to>
                                    </p:set>
                                    <p:anim to="" calcmode="lin" valueType="num">
                                      <p:cBhvr>
                                        <p:cTn id="32" dur="1" fill="hold"/>
                                        <p:tgtEl>
                                          <p:spTgt spid="69641"/>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nodeType="clickEffect">
                                  <p:stCondLst>
                                    <p:cond delay="0"/>
                                  </p:stCondLst>
                                  <p:childTnLst>
                                    <p:set>
                                      <p:cBhvr>
                                        <p:cTn id="36" dur="1" fill="hold">
                                          <p:stCondLst>
                                            <p:cond delay="499"/>
                                          </p:stCondLst>
                                        </p:cTn>
                                        <p:tgtEl>
                                          <p:spTgt spid="69639"/>
                                        </p:tgtEl>
                                        <p:attrNameLst>
                                          <p:attrName>style.visibility</p:attrName>
                                        </p:attrNameLst>
                                      </p:cBhvr>
                                      <p:to>
                                        <p:strVal val="visible"/>
                                      </p:to>
                                    </p:set>
                                    <p:anim to="" calcmode="lin" valueType="num">
                                      <p:cBhvr>
                                        <p:cTn id="37" dur="1" fill="hold"/>
                                        <p:tgtEl>
                                          <p:spTgt spid="69639"/>
                                        </p:tgtEl>
                                        <p:attrNameLst>
                                          <p:attrName/>
                                        </p:attrNameLst>
                                      </p:cBhvr>
                                    </p:anim>
                                  </p:childTnLst>
                                </p:cTn>
                              </p:par>
                            </p:childTnLst>
                          </p:cTn>
                        </p:par>
                      </p:childTnLst>
                    </p:cTn>
                  </p:par>
                  <p:par>
                    <p:cTn id="38" fill="hold">
                      <p:stCondLst>
                        <p:cond delay="indefinite"/>
                      </p:stCondLst>
                      <p:childTnLst>
                        <p:par>
                          <p:cTn id="39" fill="hold">
                            <p:stCondLst>
                              <p:cond delay="0"/>
                            </p:stCondLst>
                            <p:childTnLst>
                              <p:par>
                                <p:cTn id="40" presetID="24" presetClass="entr" presetSubtype="0" fill="hold" grpId="0" nodeType="clickEffect">
                                  <p:stCondLst>
                                    <p:cond delay="0"/>
                                  </p:stCondLst>
                                  <p:childTnLst>
                                    <p:set>
                                      <p:cBhvr>
                                        <p:cTn id="41" dur="1" fill="hold">
                                          <p:stCondLst>
                                            <p:cond delay="499"/>
                                          </p:stCondLst>
                                        </p:cTn>
                                        <p:tgtEl>
                                          <p:spTgt spid="69640"/>
                                        </p:tgtEl>
                                        <p:attrNameLst>
                                          <p:attrName>style.visibility</p:attrName>
                                        </p:attrNameLst>
                                      </p:cBhvr>
                                      <p:to>
                                        <p:strVal val="visible"/>
                                      </p:to>
                                    </p:set>
                                    <p:anim to="" calcmode="lin" valueType="num">
                                      <p:cBhvr>
                                        <p:cTn id="42" dur="1" fill="hold"/>
                                        <p:tgtEl>
                                          <p:spTgt spid="69640"/>
                                        </p:tgtEl>
                                        <p:attrNameLst>
                                          <p:attrName/>
                                        </p:attrNameLst>
                                      </p:cBhvr>
                                    </p:anim>
                                  </p:childTnLst>
                                </p:cTn>
                              </p:par>
                            </p:childTnLst>
                          </p:cTn>
                        </p:par>
                      </p:childTnLst>
                    </p:cTn>
                  </p:par>
                  <p:par>
                    <p:cTn id="43" fill="hold">
                      <p:stCondLst>
                        <p:cond delay="indefinite"/>
                      </p:stCondLst>
                      <p:childTnLst>
                        <p:par>
                          <p:cTn id="44" fill="hold">
                            <p:stCondLst>
                              <p:cond delay="0"/>
                            </p:stCondLst>
                            <p:childTnLst>
                              <p:par>
                                <p:cTn id="45" presetID="24" presetClass="entr" presetSubtype="0" fill="hold" grpId="0" nodeType="clickEffect">
                                  <p:stCondLst>
                                    <p:cond delay="0"/>
                                  </p:stCondLst>
                                  <p:childTnLst>
                                    <p:set>
                                      <p:cBhvr>
                                        <p:cTn id="46" dur="1" fill="hold">
                                          <p:stCondLst>
                                            <p:cond delay="499"/>
                                          </p:stCondLst>
                                        </p:cTn>
                                        <p:tgtEl>
                                          <p:spTgt spid="69642"/>
                                        </p:tgtEl>
                                        <p:attrNameLst>
                                          <p:attrName>style.visibility</p:attrName>
                                        </p:attrNameLst>
                                      </p:cBhvr>
                                      <p:to>
                                        <p:strVal val="visible"/>
                                      </p:to>
                                    </p:set>
                                    <p:anim to="" calcmode="lin" valueType="num">
                                      <p:cBhvr>
                                        <p:cTn id="47" dur="1" fill="hold"/>
                                        <p:tgtEl>
                                          <p:spTgt spid="6964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4" grpId="0" autoUpdateAnimBg="0"/>
      <p:bldP spid="69635" grpId="0" autoUpdateAnimBg="0"/>
      <p:bldP spid="69636" grpId="0" autoUpdateAnimBg="0"/>
      <p:bldP spid="69640" grpId="0" autoUpdateAnimBg="0"/>
      <p:bldP spid="69641" grpId="0" autoUpdateAnimBg="0"/>
      <p:bldP spid="69642"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err="1" smtClean="0"/>
              <a:t>Comparative</a:t>
            </a:r>
            <a:r>
              <a:rPr lang="es-MX" dirty="0" smtClean="0"/>
              <a:t> – </a:t>
            </a:r>
            <a:r>
              <a:rPr lang="es-MX" dirty="0" err="1" smtClean="0"/>
              <a:t>Superlative</a:t>
            </a:r>
            <a:r>
              <a:rPr lang="es-MX" dirty="0" smtClean="0"/>
              <a:t> </a:t>
            </a:r>
            <a:r>
              <a:rPr lang="es-MX" dirty="0" err="1" smtClean="0"/>
              <a:t>form</a:t>
            </a:r>
            <a:endParaRPr lang="es-ES" dirty="0"/>
          </a:p>
        </p:txBody>
      </p:sp>
      <p:sp>
        <p:nvSpPr>
          <p:cNvPr id="3" name="2 Marcador de contenido"/>
          <p:cNvSpPr>
            <a:spLocks noGrp="1"/>
          </p:cNvSpPr>
          <p:nvPr>
            <p:ph sz="half" idx="1"/>
          </p:nvPr>
        </p:nvSpPr>
        <p:spPr/>
        <p:txBody>
          <a:bodyPr/>
          <a:lstStyle/>
          <a:p>
            <a:r>
              <a:rPr lang="es-MX" dirty="0" err="1" smtClean="0"/>
              <a:t>We</a:t>
            </a:r>
            <a:r>
              <a:rPr lang="es-MX" dirty="0" smtClean="0"/>
              <a:t> use </a:t>
            </a:r>
            <a:r>
              <a:rPr lang="es-MX" dirty="0" err="1" smtClean="0"/>
              <a:t>the</a:t>
            </a:r>
            <a:r>
              <a:rPr lang="es-MX" dirty="0" smtClean="0"/>
              <a:t> </a:t>
            </a:r>
            <a:r>
              <a:rPr lang="es-MX" dirty="0" err="1" smtClean="0">
                <a:solidFill>
                  <a:srgbClr val="FF0000"/>
                </a:solidFill>
              </a:rPr>
              <a:t>comparative</a:t>
            </a:r>
            <a:r>
              <a:rPr lang="es-MX" dirty="0" smtClean="0">
                <a:solidFill>
                  <a:srgbClr val="FF0000"/>
                </a:solidFill>
              </a:rPr>
              <a:t> </a:t>
            </a:r>
            <a:r>
              <a:rPr lang="es-MX" dirty="0" err="1" smtClean="0">
                <a:solidFill>
                  <a:srgbClr val="FF0000"/>
                </a:solidFill>
              </a:rPr>
              <a:t>form</a:t>
            </a:r>
            <a:r>
              <a:rPr lang="es-MX" dirty="0" smtClean="0">
                <a:solidFill>
                  <a:srgbClr val="FF0000"/>
                </a:solidFill>
              </a:rPr>
              <a:t> </a:t>
            </a:r>
            <a:r>
              <a:rPr lang="es-MX" dirty="0" err="1" smtClean="0"/>
              <a:t>to</a:t>
            </a:r>
            <a:r>
              <a:rPr lang="es-MX" dirty="0" smtClean="0"/>
              <a:t> compare </a:t>
            </a:r>
            <a:r>
              <a:rPr lang="es-MX" dirty="0" err="1" smtClean="0"/>
              <a:t>two</a:t>
            </a:r>
            <a:r>
              <a:rPr lang="es-MX" dirty="0" smtClean="0"/>
              <a:t> </a:t>
            </a:r>
            <a:r>
              <a:rPr lang="es-MX" dirty="0" err="1" smtClean="0"/>
              <a:t>people</a:t>
            </a:r>
            <a:r>
              <a:rPr lang="es-MX" dirty="0" smtClean="0"/>
              <a:t>, </a:t>
            </a:r>
            <a:r>
              <a:rPr lang="es-MX" dirty="0" err="1" smtClean="0"/>
              <a:t>animals</a:t>
            </a:r>
            <a:r>
              <a:rPr lang="es-MX" dirty="0" smtClean="0"/>
              <a:t> </a:t>
            </a:r>
            <a:r>
              <a:rPr lang="es-MX" dirty="0" err="1" smtClean="0"/>
              <a:t>or</a:t>
            </a:r>
            <a:r>
              <a:rPr lang="es-MX" dirty="0" smtClean="0"/>
              <a:t> </a:t>
            </a:r>
            <a:r>
              <a:rPr lang="es-MX" dirty="0" err="1" smtClean="0"/>
              <a:t>things</a:t>
            </a:r>
            <a:r>
              <a:rPr lang="es-MX" dirty="0" smtClean="0"/>
              <a:t>. </a:t>
            </a:r>
            <a:r>
              <a:rPr lang="es-MX" dirty="0" err="1" smtClean="0"/>
              <a:t>An</a:t>
            </a:r>
            <a:r>
              <a:rPr lang="es-MX" dirty="0" smtClean="0"/>
              <a:t> </a:t>
            </a:r>
            <a:r>
              <a:rPr lang="es-MX" dirty="0" err="1" smtClean="0"/>
              <a:t>adjective</a:t>
            </a:r>
            <a:r>
              <a:rPr lang="es-MX" dirty="0" smtClean="0"/>
              <a:t> in </a:t>
            </a:r>
            <a:r>
              <a:rPr lang="es-MX" dirty="0" err="1" smtClean="0"/>
              <a:t>comparative</a:t>
            </a:r>
            <a:r>
              <a:rPr lang="es-MX" dirty="0" smtClean="0"/>
              <a:t> </a:t>
            </a:r>
            <a:r>
              <a:rPr lang="es-MX" dirty="0" err="1" smtClean="0"/>
              <a:t>form</a:t>
            </a:r>
            <a:r>
              <a:rPr lang="es-MX" dirty="0" smtClean="0"/>
              <a:t> </a:t>
            </a:r>
            <a:r>
              <a:rPr lang="es-MX" dirty="0" err="1" smtClean="0"/>
              <a:t>is</a:t>
            </a:r>
            <a:r>
              <a:rPr lang="es-MX" dirty="0" smtClean="0"/>
              <a:t> </a:t>
            </a:r>
            <a:r>
              <a:rPr lang="es-MX" dirty="0" err="1" smtClean="0"/>
              <a:t>usually</a:t>
            </a:r>
            <a:r>
              <a:rPr lang="es-MX" dirty="0" smtClean="0"/>
              <a:t> </a:t>
            </a:r>
            <a:r>
              <a:rPr lang="es-MX" dirty="0" err="1" smtClean="0"/>
              <a:t>followed</a:t>
            </a:r>
            <a:r>
              <a:rPr lang="es-MX" dirty="0" smtClean="0"/>
              <a:t> </a:t>
            </a:r>
            <a:r>
              <a:rPr lang="es-MX" dirty="0" err="1" smtClean="0"/>
              <a:t>by</a:t>
            </a:r>
            <a:r>
              <a:rPr lang="es-MX" dirty="0" smtClean="0"/>
              <a:t> </a:t>
            </a:r>
            <a:r>
              <a:rPr lang="es-MX" dirty="0" err="1" smtClean="0"/>
              <a:t>the</a:t>
            </a:r>
            <a:r>
              <a:rPr lang="es-MX" dirty="0" smtClean="0"/>
              <a:t> </a:t>
            </a:r>
            <a:r>
              <a:rPr lang="es-MX" dirty="0" err="1" smtClean="0"/>
              <a:t>word</a:t>
            </a:r>
            <a:r>
              <a:rPr lang="es-MX" dirty="0" smtClean="0"/>
              <a:t> </a:t>
            </a:r>
            <a:r>
              <a:rPr lang="es-MX" dirty="0" err="1" smtClean="0">
                <a:solidFill>
                  <a:srgbClr val="FF0000"/>
                </a:solidFill>
              </a:rPr>
              <a:t>than</a:t>
            </a:r>
            <a:r>
              <a:rPr lang="es-MX" dirty="0" smtClean="0"/>
              <a:t>. (Mitchell, 2006)</a:t>
            </a:r>
          </a:p>
          <a:p>
            <a:pPr>
              <a:buNone/>
            </a:pPr>
            <a:r>
              <a:rPr lang="es-MX" dirty="0" smtClean="0"/>
              <a:t> </a:t>
            </a:r>
          </a:p>
          <a:p>
            <a:endParaRPr lang="es-ES" dirty="0"/>
          </a:p>
        </p:txBody>
      </p:sp>
      <p:pic>
        <p:nvPicPr>
          <p:cNvPr id="5" name="4 Marcador de contenido" descr="rubik.jpg"/>
          <p:cNvPicPr>
            <a:picLocks noGrp="1" noChangeAspect="1"/>
          </p:cNvPicPr>
          <p:nvPr>
            <p:ph sz="half" idx="2"/>
          </p:nvPr>
        </p:nvPicPr>
        <p:blipFill>
          <a:blip r:embed="rId2"/>
          <a:stretch>
            <a:fillRect/>
          </a:stretch>
        </p:blipFill>
        <p:spPr>
          <a:xfrm>
            <a:off x="4786032" y="1600200"/>
            <a:ext cx="2585439" cy="2585439"/>
          </a:xfrm>
        </p:spPr>
      </p:pic>
      <p:pic>
        <p:nvPicPr>
          <p:cNvPr id="6" name="5 Imagen" descr="rubik.jpg"/>
          <p:cNvPicPr>
            <a:picLocks noChangeAspect="1"/>
          </p:cNvPicPr>
          <p:nvPr/>
        </p:nvPicPr>
        <p:blipFill>
          <a:blip r:embed="rId2"/>
          <a:stretch>
            <a:fillRect/>
          </a:stretch>
        </p:blipFill>
        <p:spPr>
          <a:xfrm rot="6343437">
            <a:off x="6861663" y="3874296"/>
            <a:ext cx="1634270" cy="163427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endParaRPr lang="es-ES"/>
          </a:p>
        </p:txBody>
      </p:sp>
      <p:pic>
        <p:nvPicPr>
          <p:cNvPr id="6" name="5 Marcador de contenido" descr="rubik.jpg"/>
          <p:cNvPicPr>
            <a:picLocks noGrp="1" noChangeAspect="1"/>
          </p:cNvPicPr>
          <p:nvPr>
            <p:ph sz="half" idx="1"/>
          </p:nvPr>
        </p:nvPicPr>
        <p:blipFill>
          <a:blip r:embed="rId2"/>
          <a:stretch>
            <a:fillRect/>
          </a:stretch>
        </p:blipFill>
        <p:spPr>
          <a:xfrm>
            <a:off x="381012" y="3910818"/>
            <a:ext cx="1023926" cy="1023926"/>
          </a:xfrm>
        </p:spPr>
      </p:pic>
      <p:sp>
        <p:nvSpPr>
          <p:cNvPr id="5" name="4 Marcador de contenido"/>
          <p:cNvSpPr>
            <a:spLocks noGrp="1"/>
          </p:cNvSpPr>
          <p:nvPr>
            <p:ph sz="half" idx="2"/>
          </p:nvPr>
        </p:nvSpPr>
        <p:spPr/>
        <p:txBody>
          <a:bodyPr/>
          <a:lstStyle/>
          <a:p>
            <a:r>
              <a:rPr lang="es-MX" dirty="0" err="1" smtClean="0"/>
              <a:t>We</a:t>
            </a:r>
            <a:r>
              <a:rPr lang="es-MX" dirty="0" smtClean="0"/>
              <a:t> use </a:t>
            </a:r>
            <a:r>
              <a:rPr lang="es-MX" dirty="0" err="1" smtClean="0"/>
              <a:t>the</a:t>
            </a:r>
            <a:r>
              <a:rPr lang="es-MX" dirty="0" smtClean="0"/>
              <a:t> </a:t>
            </a:r>
            <a:r>
              <a:rPr lang="es-MX" dirty="0" err="1" smtClean="0">
                <a:solidFill>
                  <a:srgbClr val="0070C0"/>
                </a:solidFill>
              </a:rPr>
              <a:t>superlative</a:t>
            </a:r>
            <a:r>
              <a:rPr lang="es-MX" dirty="0" smtClean="0">
                <a:solidFill>
                  <a:srgbClr val="0070C0"/>
                </a:solidFill>
              </a:rPr>
              <a:t> </a:t>
            </a:r>
            <a:r>
              <a:rPr lang="es-MX" dirty="0" err="1" smtClean="0">
                <a:solidFill>
                  <a:srgbClr val="0070C0"/>
                </a:solidFill>
              </a:rPr>
              <a:t>form</a:t>
            </a:r>
            <a:r>
              <a:rPr lang="es-MX" dirty="0" smtClean="0">
                <a:solidFill>
                  <a:srgbClr val="0070C0"/>
                </a:solidFill>
              </a:rPr>
              <a:t> </a:t>
            </a:r>
            <a:r>
              <a:rPr lang="es-MX" dirty="0" err="1" smtClean="0"/>
              <a:t>to</a:t>
            </a:r>
            <a:r>
              <a:rPr lang="es-MX" dirty="0" smtClean="0"/>
              <a:t> compare </a:t>
            </a:r>
            <a:r>
              <a:rPr lang="es-MX" dirty="0" err="1" smtClean="0"/>
              <a:t>one</a:t>
            </a:r>
            <a:r>
              <a:rPr lang="es-MX" dirty="0" smtClean="0"/>
              <a:t> </a:t>
            </a:r>
            <a:r>
              <a:rPr lang="es-MX" dirty="0" err="1" smtClean="0"/>
              <a:t>person</a:t>
            </a:r>
            <a:r>
              <a:rPr lang="es-MX" dirty="0" smtClean="0"/>
              <a:t>, animal </a:t>
            </a:r>
            <a:r>
              <a:rPr lang="es-MX" dirty="0" err="1" smtClean="0"/>
              <a:t>or</a:t>
            </a:r>
            <a:r>
              <a:rPr lang="es-MX" dirty="0" smtClean="0"/>
              <a:t> </a:t>
            </a:r>
            <a:r>
              <a:rPr lang="es-MX" dirty="0" err="1" smtClean="0"/>
              <a:t>thing</a:t>
            </a:r>
            <a:r>
              <a:rPr lang="es-MX" dirty="0" smtClean="0"/>
              <a:t> </a:t>
            </a:r>
            <a:r>
              <a:rPr lang="es-MX" dirty="0" err="1" smtClean="0"/>
              <a:t>with</a:t>
            </a:r>
            <a:r>
              <a:rPr lang="es-MX" dirty="0" smtClean="0"/>
              <a:t> </a:t>
            </a:r>
            <a:r>
              <a:rPr lang="es-MX" dirty="0" err="1" smtClean="0"/>
              <a:t>others</a:t>
            </a:r>
            <a:r>
              <a:rPr lang="es-MX" dirty="0" smtClean="0"/>
              <a:t> of </a:t>
            </a:r>
            <a:r>
              <a:rPr lang="es-MX" dirty="0" err="1" smtClean="0"/>
              <a:t>the</a:t>
            </a:r>
            <a:r>
              <a:rPr lang="es-MX" dirty="0" smtClean="0"/>
              <a:t> </a:t>
            </a:r>
            <a:r>
              <a:rPr lang="es-MX" dirty="0" err="1" smtClean="0"/>
              <a:t>same</a:t>
            </a:r>
            <a:r>
              <a:rPr lang="es-MX" dirty="0" smtClean="0"/>
              <a:t> </a:t>
            </a:r>
            <a:r>
              <a:rPr lang="es-MX" dirty="0" err="1" smtClean="0"/>
              <a:t>kind</a:t>
            </a:r>
            <a:r>
              <a:rPr lang="es-MX" dirty="0" smtClean="0"/>
              <a:t>. </a:t>
            </a:r>
            <a:r>
              <a:rPr lang="es-MX" dirty="0" err="1" smtClean="0"/>
              <a:t>The</a:t>
            </a:r>
            <a:r>
              <a:rPr lang="es-MX" dirty="0" smtClean="0"/>
              <a:t> </a:t>
            </a:r>
            <a:r>
              <a:rPr lang="es-MX" dirty="0" err="1" smtClean="0"/>
              <a:t>article</a:t>
            </a:r>
            <a:r>
              <a:rPr lang="es-MX" dirty="0" smtClean="0"/>
              <a:t> </a:t>
            </a:r>
            <a:r>
              <a:rPr lang="es-MX" dirty="0" err="1" smtClean="0">
                <a:solidFill>
                  <a:srgbClr val="0070C0"/>
                </a:solidFill>
              </a:rPr>
              <a:t>The</a:t>
            </a:r>
            <a:r>
              <a:rPr lang="es-MX" dirty="0" smtClean="0">
                <a:solidFill>
                  <a:srgbClr val="0070C0"/>
                </a:solidFill>
              </a:rPr>
              <a:t> </a:t>
            </a:r>
            <a:r>
              <a:rPr lang="es-MX" dirty="0" smtClean="0"/>
              <a:t>comes </a:t>
            </a:r>
            <a:r>
              <a:rPr lang="es-MX" dirty="0" err="1" smtClean="0"/>
              <a:t>before</a:t>
            </a:r>
            <a:r>
              <a:rPr lang="es-MX" dirty="0" smtClean="0"/>
              <a:t> </a:t>
            </a:r>
            <a:r>
              <a:rPr lang="es-MX" dirty="0" err="1" smtClean="0"/>
              <a:t>an</a:t>
            </a:r>
            <a:r>
              <a:rPr lang="es-MX" dirty="0" smtClean="0"/>
              <a:t> </a:t>
            </a:r>
            <a:r>
              <a:rPr lang="es-MX" dirty="0" err="1" smtClean="0"/>
              <a:t>adjective</a:t>
            </a:r>
            <a:r>
              <a:rPr lang="es-MX" dirty="0" smtClean="0"/>
              <a:t> in </a:t>
            </a:r>
            <a:r>
              <a:rPr lang="es-MX" dirty="0" err="1" smtClean="0"/>
              <a:t>superlative</a:t>
            </a:r>
            <a:r>
              <a:rPr lang="es-MX" dirty="0" smtClean="0"/>
              <a:t> </a:t>
            </a:r>
            <a:r>
              <a:rPr lang="es-MX" dirty="0" err="1" smtClean="0"/>
              <a:t>form</a:t>
            </a:r>
            <a:r>
              <a:rPr lang="es-MX" dirty="0" smtClean="0"/>
              <a:t> . (Mitchell, 2006)</a:t>
            </a:r>
            <a:endParaRPr lang="es-ES" dirty="0" smtClean="0"/>
          </a:p>
          <a:p>
            <a:endParaRPr lang="es-ES" dirty="0"/>
          </a:p>
        </p:txBody>
      </p:sp>
      <p:pic>
        <p:nvPicPr>
          <p:cNvPr id="7" name="6 Imagen" descr="rubik.jpg"/>
          <p:cNvPicPr>
            <a:picLocks noChangeAspect="1"/>
          </p:cNvPicPr>
          <p:nvPr/>
        </p:nvPicPr>
        <p:blipFill>
          <a:blip r:embed="rId2"/>
          <a:stretch>
            <a:fillRect/>
          </a:stretch>
        </p:blipFill>
        <p:spPr>
          <a:xfrm rot="6514444">
            <a:off x="1089560" y="2152081"/>
            <a:ext cx="2143125" cy="2143125"/>
          </a:xfrm>
          <a:prstGeom prst="rect">
            <a:avLst/>
          </a:prstGeom>
        </p:spPr>
      </p:pic>
      <p:pic>
        <p:nvPicPr>
          <p:cNvPr id="8" name="7 Imagen" descr="rubik.jpg"/>
          <p:cNvPicPr>
            <a:picLocks noChangeAspect="1"/>
          </p:cNvPicPr>
          <p:nvPr/>
        </p:nvPicPr>
        <p:blipFill>
          <a:blip r:embed="rId2"/>
          <a:stretch>
            <a:fillRect/>
          </a:stretch>
        </p:blipFill>
        <p:spPr>
          <a:xfrm rot="6185932">
            <a:off x="2220278" y="4639872"/>
            <a:ext cx="589744" cy="589744"/>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b="1" dirty="0" err="1" smtClean="0"/>
              <a:t>Comparisons</a:t>
            </a:r>
            <a:endParaRPr lang="es-MX" b="1" dirty="0"/>
          </a:p>
        </p:txBody>
      </p:sp>
      <p:sp>
        <p:nvSpPr>
          <p:cNvPr id="5" name="4 Marcador de contenido"/>
          <p:cNvSpPr>
            <a:spLocks noGrp="1"/>
          </p:cNvSpPr>
          <p:nvPr>
            <p:ph idx="1"/>
          </p:nvPr>
        </p:nvSpPr>
        <p:spPr/>
        <p:txBody>
          <a:bodyPr/>
          <a:lstStyle/>
          <a:p>
            <a:r>
              <a:rPr lang="es-MX" dirty="0" err="1" smtClean="0"/>
              <a:t>To</a:t>
            </a:r>
            <a:r>
              <a:rPr lang="es-MX" dirty="0" smtClean="0"/>
              <a:t> use </a:t>
            </a:r>
            <a:r>
              <a:rPr lang="es-MX" dirty="0" err="1" smtClean="0"/>
              <a:t>the</a:t>
            </a:r>
            <a:r>
              <a:rPr lang="es-MX" dirty="0" smtClean="0"/>
              <a:t> </a:t>
            </a:r>
            <a:r>
              <a:rPr lang="es-MX" dirty="0" err="1" smtClean="0"/>
              <a:t>adjectives</a:t>
            </a:r>
            <a:r>
              <a:rPr lang="es-MX" dirty="0" smtClean="0"/>
              <a:t> in </a:t>
            </a:r>
            <a:r>
              <a:rPr lang="es-MX" dirty="0" err="1" smtClean="0"/>
              <a:t>comparative</a:t>
            </a:r>
            <a:r>
              <a:rPr lang="es-MX" dirty="0" smtClean="0"/>
              <a:t> </a:t>
            </a:r>
            <a:r>
              <a:rPr lang="es-MX" dirty="0" err="1" smtClean="0"/>
              <a:t>or</a:t>
            </a:r>
            <a:r>
              <a:rPr lang="es-MX" dirty="0" smtClean="0"/>
              <a:t> </a:t>
            </a:r>
            <a:r>
              <a:rPr lang="es-MX" dirty="0" err="1" smtClean="0"/>
              <a:t>superlative</a:t>
            </a:r>
            <a:r>
              <a:rPr lang="es-MX" dirty="0" smtClean="0"/>
              <a:t> </a:t>
            </a:r>
            <a:r>
              <a:rPr lang="es-MX" dirty="0" err="1" smtClean="0"/>
              <a:t>forms</a:t>
            </a:r>
            <a:r>
              <a:rPr lang="es-MX" dirty="0" smtClean="0"/>
              <a:t>, </a:t>
            </a:r>
            <a:r>
              <a:rPr lang="es-MX" dirty="0" err="1" smtClean="0"/>
              <a:t>we</a:t>
            </a:r>
            <a:r>
              <a:rPr lang="es-MX" dirty="0" smtClean="0"/>
              <a:t> are </a:t>
            </a:r>
            <a:r>
              <a:rPr lang="es-MX" dirty="0" err="1" smtClean="0"/>
              <a:t>going</a:t>
            </a:r>
            <a:r>
              <a:rPr lang="es-MX" dirty="0" smtClean="0"/>
              <a:t> </a:t>
            </a:r>
            <a:r>
              <a:rPr lang="es-MX" dirty="0" err="1" smtClean="0"/>
              <a:t>to</a:t>
            </a:r>
            <a:r>
              <a:rPr lang="es-MX" dirty="0" smtClean="0"/>
              <a:t> divide </a:t>
            </a:r>
            <a:r>
              <a:rPr lang="es-MX" dirty="0" err="1" smtClean="0"/>
              <a:t>again</a:t>
            </a:r>
            <a:r>
              <a:rPr lang="es-MX" dirty="0" smtClean="0"/>
              <a:t> </a:t>
            </a:r>
            <a:r>
              <a:rPr lang="es-MX" dirty="0" err="1" smtClean="0"/>
              <a:t>the</a:t>
            </a:r>
            <a:r>
              <a:rPr lang="es-MX" dirty="0" smtClean="0"/>
              <a:t> </a:t>
            </a:r>
            <a:r>
              <a:rPr lang="es-MX" b="1" dirty="0" smtClean="0">
                <a:solidFill>
                  <a:schemeClr val="tx2"/>
                </a:solidFill>
              </a:rPr>
              <a:t>ADJECTIVES</a:t>
            </a:r>
            <a:r>
              <a:rPr lang="es-MX" dirty="0" smtClean="0"/>
              <a:t> in </a:t>
            </a:r>
            <a:r>
              <a:rPr lang="es-MX" dirty="0" err="1" smtClean="0"/>
              <a:t>two</a:t>
            </a:r>
            <a:r>
              <a:rPr lang="es-MX" dirty="0" smtClean="0"/>
              <a:t> </a:t>
            </a:r>
            <a:r>
              <a:rPr lang="es-MX" dirty="0" err="1" smtClean="0"/>
              <a:t>groups</a:t>
            </a:r>
            <a:r>
              <a:rPr lang="es-MX" dirty="0" smtClean="0"/>
              <a:t> </a:t>
            </a:r>
            <a:r>
              <a:rPr lang="es-MX" dirty="0" err="1" smtClean="0"/>
              <a:t>according</a:t>
            </a:r>
            <a:r>
              <a:rPr lang="es-MX" dirty="0" smtClean="0"/>
              <a:t> </a:t>
            </a:r>
            <a:r>
              <a:rPr lang="es-MX" dirty="0" err="1" smtClean="0"/>
              <a:t>to</a:t>
            </a:r>
            <a:r>
              <a:rPr lang="es-MX" dirty="0" smtClean="0"/>
              <a:t> </a:t>
            </a:r>
            <a:r>
              <a:rPr lang="es-MX" dirty="0" err="1" smtClean="0"/>
              <a:t>their</a:t>
            </a:r>
            <a:r>
              <a:rPr lang="es-MX" dirty="0" smtClean="0"/>
              <a:t> </a:t>
            </a:r>
            <a:r>
              <a:rPr lang="es-MX" b="1" u="sng" dirty="0" err="1" smtClean="0">
                <a:solidFill>
                  <a:schemeClr val="accent6"/>
                </a:solidFill>
              </a:rPr>
              <a:t>sounds</a:t>
            </a:r>
            <a:endParaRPr lang="es-MX" b="1" u="sng" dirty="0" smtClean="0">
              <a:solidFill>
                <a:schemeClr val="accent6"/>
              </a:solidFill>
            </a:endParaRPr>
          </a:p>
          <a:p>
            <a:pPr lvl="1"/>
            <a:r>
              <a:rPr lang="es-MX" dirty="0" smtClean="0">
                <a:solidFill>
                  <a:schemeClr val="accent2"/>
                </a:solidFill>
              </a:rPr>
              <a:t>Long </a:t>
            </a:r>
            <a:r>
              <a:rPr lang="es-MX" dirty="0" err="1" smtClean="0">
                <a:solidFill>
                  <a:schemeClr val="accent2"/>
                </a:solidFill>
              </a:rPr>
              <a:t>adjectives</a:t>
            </a:r>
            <a:endParaRPr lang="es-MX" dirty="0" smtClean="0">
              <a:solidFill>
                <a:schemeClr val="accent2"/>
              </a:solidFill>
            </a:endParaRPr>
          </a:p>
          <a:p>
            <a:pPr lvl="1"/>
            <a:r>
              <a:rPr lang="es-MX" dirty="0" smtClean="0">
                <a:solidFill>
                  <a:schemeClr val="accent1"/>
                </a:solidFill>
              </a:rPr>
              <a:t>Short </a:t>
            </a:r>
            <a:r>
              <a:rPr lang="es-MX" dirty="0" err="1" smtClean="0">
                <a:solidFill>
                  <a:schemeClr val="accent1"/>
                </a:solidFill>
              </a:rPr>
              <a:t>adjectives</a:t>
            </a:r>
            <a:endParaRPr lang="es-MX" dirty="0">
              <a:solidFill>
                <a:schemeClr val="accent1"/>
              </a:solidFill>
            </a:endParaRPr>
          </a:p>
        </p:txBody>
      </p:sp>
    </p:spTree>
    <p:extLst>
      <p:ext uri="{BB962C8B-B14F-4D97-AF65-F5344CB8AC3E}">
        <p14:creationId xmlns="" xmlns:p14="http://schemas.microsoft.com/office/powerpoint/2010/main" val="21491208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fontScale="90000"/>
          </a:bodyPr>
          <a:lstStyle/>
          <a:p>
            <a:pPr eaLnBrk="1" hangingPunct="1"/>
            <a:r>
              <a:rPr lang="es-MX" sz="3600" dirty="0" err="1" smtClean="0"/>
              <a:t>We</a:t>
            </a:r>
            <a:r>
              <a:rPr lang="es-MX" sz="3600" dirty="0" smtClean="0"/>
              <a:t> are </a:t>
            </a:r>
            <a:r>
              <a:rPr lang="es-MX" sz="3600" dirty="0" err="1" smtClean="0"/>
              <a:t>going</a:t>
            </a:r>
            <a:r>
              <a:rPr lang="es-MX" sz="3600" dirty="0" smtClean="0"/>
              <a:t> </a:t>
            </a:r>
            <a:r>
              <a:rPr lang="es-MX" sz="3600" dirty="0" err="1" smtClean="0"/>
              <a:t>to</a:t>
            </a:r>
            <a:r>
              <a:rPr lang="es-MX" sz="3600" dirty="0" smtClean="0"/>
              <a:t> divide </a:t>
            </a:r>
            <a:r>
              <a:rPr lang="es-MX" sz="3600" dirty="0" err="1" smtClean="0"/>
              <a:t>the</a:t>
            </a:r>
            <a:r>
              <a:rPr lang="es-MX" sz="3600" dirty="0" smtClean="0"/>
              <a:t> </a:t>
            </a:r>
            <a:r>
              <a:rPr lang="es-MX" sz="3600" b="1" dirty="0" smtClean="0">
                <a:solidFill>
                  <a:schemeClr val="tx2"/>
                </a:solidFill>
              </a:rPr>
              <a:t>ADJECTIVES</a:t>
            </a:r>
            <a:r>
              <a:rPr lang="es-MX" sz="3600" dirty="0" smtClean="0"/>
              <a:t> in </a:t>
            </a:r>
            <a:r>
              <a:rPr lang="es-MX" sz="3600" dirty="0" err="1" smtClean="0"/>
              <a:t>two</a:t>
            </a:r>
            <a:r>
              <a:rPr lang="es-MX" sz="3600" dirty="0" smtClean="0"/>
              <a:t> </a:t>
            </a:r>
            <a:r>
              <a:rPr lang="es-MX" sz="3600" dirty="0" err="1" smtClean="0"/>
              <a:t>groups</a:t>
            </a:r>
            <a:r>
              <a:rPr lang="es-MX" sz="3600" dirty="0" smtClean="0"/>
              <a:t> </a:t>
            </a:r>
            <a:r>
              <a:rPr lang="es-MX" sz="3600" dirty="0" err="1" smtClean="0"/>
              <a:t>according</a:t>
            </a:r>
            <a:r>
              <a:rPr lang="es-MX" sz="3600" dirty="0" smtClean="0"/>
              <a:t> </a:t>
            </a:r>
            <a:r>
              <a:rPr lang="es-MX" sz="3600" dirty="0" err="1" smtClean="0"/>
              <a:t>to</a:t>
            </a:r>
            <a:r>
              <a:rPr lang="es-MX" sz="3600" dirty="0" smtClean="0"/>
              <a:t> </a:t>
            </a:r>
            <a:r>
              <a:rPr lang="es-MX" sz="3600" dirty="0" err="1" smtClean="0"/>
              <a:t>their</a:t>
            </a:r>
            <a:r>
              <a:rPr lang="es-MX" sz="3600" dirty="0" smtClean="0"/>
              <a:t> </a:t>
            </a:r>
            <a:r>
              <a:rPr lang="es-MX" sz="3600" b="1" u="sng" dirty="0" err="1" smtClean="0">
                <a:solidFill>
                  <a:schemeClr val="bg2"/>
                </a:solidFill>
              </a:rPr>
              <a:t>sounds</a:t>
            </a:r>
            <a:r>
              <a:rPr lang="es-MX" sz="3600" b="1" u="sng" dirty="0" smtClean="0">
                <a:solidFill>
                  <a:schemeClr val="bg2"/>
                </a:solidFill>
              </a:rPr>
              <a:t>:</a:t>
            </a:r>
          </a:p>
        </p:txBody>
      </p:sp>
      <p:sp>
        <p:nvSpPr>
          <p:cNvPr id="21508" name="Rectangle 4"/>
          <p:cNvSpPr>
            <a:spLocks noGrp="1" noChangeArrowheads="1"/>
          </p:cNvSpPr>
          <p:nvPr>
            <p:ph type="body" sz="half" idx="1"/>
          </p:nvPr>
        </p:nvSpPr>
        <p:spPr/>
        <p:txBody>
          <a:bodyPr/>
          <a:lstStyle/>
          <a:p>
            <a:pPr algn="ctr" eaLnBrk="1" hangingPunct="1">
              <a:buFontTx/>
              <a:buNone/>
              <a:defRPr/>
            </a:pPr>
            <a:r>
              <a:rPr lang="es-MX" b="1" i="1" dirty="0" smtClean="0">
                <a:solidFill>
                  <a:schemeClr val="accent2"/>
                </a:solidFill>
                <a:effectLst>
                  <a:outerShdw blurRad="38100" dist="38100" dir="2700000" algn="tl">
                    <a:srgbClr val="C0C0C0"/>
                  </a:outerShdw>
                </a:effectLst>
              </a:rPr>
              <a:t>Short </a:t>
            </a:r>
            <a:r>
              <a:rPr lang="es-MX" b="1" i="1" dirty="0" err="1" smtClean="0">
                <a:solidFill>
                  <a:schemeClr val="accent2"/>
                </a:solidFill>
                <a:effectLst>
                  <a:outerShdw blurRad="38100" dist="38100" dir="2700000" algn="tl">
                    <a:srgbClr val="C0C0C0"/>
                  </a:outerShdw>
                </a:effectLst>
              </a:rPr>
              <a:t>Adjectives</a:t>
            </a:r>
            <a:endParaRPr lang="es-MX" b="1" i="1" dirty="0" smtClean="0">
              <a:solidFill>
                <a:schemeClr val="accent2"/>
              </a:solidFill>
              <a:effectLst>
                <a:outerShdw blurRad="38100" dist="38100" dir="2700000" algn="tl">
                  <a:srgbClr val="C0C0C0"/>
                </a:outerShdw>
              </a:effectLst>
            </a:endParaRPr>
          </a:p>
          <a:p>
            <a:pPr algn="ctr" eaLnBrk="1" hangingPunct="1">
              <a:buFontTx/>
              <a:buNone/>
              <a:defRPr/>
            </a:pPr>
            <a:r>
              <a:rPr lang="es-MX" sz="2400" dirty="0" smtClean="0"/>
              <a:t>(1 </a:t>
            </a:r>
            <a:r>
              <a:rPr lang="es-MX" sz="2400" dirty="0" err="1" smtClean="0"/>
              <a:t>syllable</a:t>
            </a:r>
            <a:r>
              <a:rPr lang="es-MX" sz="2400" dirty="0" smtClean="0"/>
              <a:t> / </a:t>
            </a:r>
            <a:r>
              <a:rPr lang="es-MX" sz="2400" dirty="0" err="1" smtClean="0"/>
              <a:t>sound</a:t>
            </a:r>
            <a:r>
              <a:rPr lang="es-MX" sz="2400" dirty="0" smtClean="0"/>
              <a:t>)</a:t>
            </a:r>
          </a:p>
          <a:p>
            <a:pPr algn="ctr" eaLnBrk="1" hangingPunct="1">
              <a:buFontTx/>
              <a:buNone/>
              <a:defRPr/>
            </a:pPr>
            <a:endParaRPr lang="es-MX" sz="2400" dirty="0" smtClean="0"/>
          </a:p>
          <a:p>
            <a:pPr algn="ctr" eaLnBrk="1" hangingPunct="1">
              <a:buFontTx/>
              <a:buNone/>
              <a:defRPr/>
            </a:pPr>
            <a:r>
              <a:rPr lang="es-MX" sz="2400" dirty="0" smtClean="0"/>
              <a:t>Small</a:t>
            </a:r>
          </a:p>
          <a:p>
            <a:pPr algn="ctr" eaLnBrk="1" hangingPunct="1">
              <a:buFontTx/>
              <a:buNone/>
              <a:defRPr/>
            </a:pPr>
            <a:r>
              <a:rPr lang="es-MX" sz="2400" dirty="0" smtClean="0"/>
              <a:t>Big</a:t>
            </a:r>
          </a:p>
          <a:p>
            <a:pPr algn="ctr" eaLnBrk="1" hangingPunct="1">
              <a:buFontTx/>
              <a:buNone/>
              <a:defRPr/>
            </a:pPr>
            <a:r>
              <a:rPr lang="es-MX" sz="2400" dirty="0" err="1" smtClean="0"/>
              <a:t>Safe</a:t>
            </a:r>
            <a:endParaRPr lang="es-MX" sz="2400" dirty="0" smtClean="0"/>
          </a:p>
          <a:p>
            <a:pPr algn="ctr" eaLnBrk="1" hangingPunct="1">
              <a:buFontTx/>
              <a:buNone/>
              <a:defRPr/>
            </a:pPr>
            <a:r>
              <a:rPr lang="es-MX" sz="2400" dirty="0" err="1" smtClean="0"/>
              <a:t>Fat</a:t>
            </a:r>
            <a:endParaRPr lang="es-MX" sz="2400" dirty="0" smtClean="0"/>
          </a:p>
        </p:txBody>
      </p:sp>
      <p:sp>
        <p:nvSpPr>
          <p:cNvPr id="21509" name="Rectangle 5"/>
          <p:cNvSpPr>
            <a:spLocks noGrp="1" noChangeArrowheads="1"/>
          </p:cNvSpPr>
          <p:nvPr>
            <p:ph type="body" sz="half" idx="2"/>
          </p:nvPr>
        </p:nvSpPr>
        <p:spPr/>
        <p:txBody>
          <a:bodyPr/>
          <a:lstStyle/>
          <a:p>
            <a:pPr algn="ctr" eaLnBrk="1" hangingPunct="1">
              <a:buFontTx/>
              <a:buNone/>
            </a:pPr>
            <a:r>
              <a:rPr lang="es-MX" b="1" i="1" dirty="0" smtClean="0">
                <a:solidFill>
                  <a:srgbClr val="3333FF"/>
                </a:solidFill>
              </a:rPr>
              <a:t>Long </a:t>
            </a:r>
            <a:r>
              <a:rPr lang="es-MX" b="1" i="1" dirty="0" err="1" smtClean="0">
                <a:solidFill>
                  <a:srgbClr val="3333FF"/>
                </a:solidFill>
              </a:rPr>
              <a:t>Adjectives</a:t>
            </a:r>
            <a:endParaRPr lang="es-MX" b="1" i="1" dirty="0" smtClean="0">
              <a:solidFill>
                <a:srgbClr val="3333FF"/>
              </a:solidFill>
            </a:endParaRPr>
          </a:p>
          <a:p>
            <a:pPr algn="ctr" eaLnBrk="1" hangingPunct="1">
              <a:buFontTx/>
              <a:buNone/>
            </a:pPr>
            <a:r>
              <a:rPr lang="es-MX" sz="2400" dirty="0" smtClean="0"/>
              <a:t>(2 </a:t>
            </a:r>
            <a:r>
              <a:rPr lang="es-MX" sz="2400" dirty="0" err="1" smtClean="0"/>
              <a:t>or</a:t>
            </a:r>
            <a:r>
              <a:rPr lang="es-MX" sz="2400" dirty="0" smtClean="0"/>
              <a:t> more </a:t>
            </a:r>
            <a:r>
              <a:rPr lang="es-MX" sz="2400" dirty="0" err="1" smtClean="0"/>
              <a:t>syllables</a:t>
            </a:r>
            <a:r>
              <a:rPr lang="es-MX" sz="2400" dirty="0" smtClean="0"/>
              <a:t> / </a:t>
            </a:r>
            <a:r>
              <a:rPr lang="es-MX" sz="2400" dirty="0" err="1" smtClean="0"/>
              <a:t>sounds</a:t>
            </a:r>
            <a:r>
              <a:rPr lang="es-MX" sz="2400" dirty="0" smtClean="0"/>
              <a:t>)</a:t>
            </a:r>
          </a:p>
          <a:p>
            <a:pPr algn="ctr" eaLnBrk="1" hangingPunct="1">
              <a:buFontTx/>
              <a:buNone/>
            </a:pPr>
            <a:r>
              <a:rPr lang="es-MX" sz="2400" dirty="0" err="1" smtClean="0"/>
              <a:t>Beautiful</a:t>
            </a:r>
            <a:endParaRPr lang="es-MX" sz="2400" dirty="0" smtClean="0"/>
          </a:p>
          <a:p>
            <a:pPr algn="ctr" eaLnBrk="1" hangingPunct="1">
              <a:buFontTx/>
              <a:buNone/>
            </a:pPr>
            <a:r>
              <a:rPr lang="es-MX" sz="2400" dirty="0" err="1" smtClean="0"/>
              <a:t>Expensive</a:t>
            </a:r>
            <a:endParaRPr lang="es-MX" sz="2400" dirty="0" smtClean="0"/>
          </a:p>
          <a:p>
            <a:pPr algn="ctr" eaLnBrk="1" hangingPunct="1">
              <a:buFontTx/>
              <a:buNone/>
            </a:pPr>
            <a:r>
              <a:rPr lang="es-MX" sz="2400" dirty="0" smtClean="0"/>
              <a:t>Horrible</a:t>
            </a:r>
          </a:p>
          <a:p>
            <a:pPr algn="ctr" eaLnBrk="1" hangingPunct="1">
              <a:buFontTx/>
              <a:buNone/>
            </a:pPr>
            <a:r>
              <a:rPr lang="es-MX" sz="2400" dirty="0" err="1" smtClean="0"/>
              <a:t>Interesting</a:t>
            </a:r>
            <a:r>
              <a:rPr lang="es-MX" dirty="0" smtClean="0"/>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21506"/>
                                        </p:tgtEl>
                                        <p:attrNameLst>
                                          <p:attrName>style.visibility</p:attrName>
                                        </p:attrNameLst>
                                      </p:cBhvr>
                                      <p:to>
                                        <p:strVal val="visible"/>
                                      </p:to>
                                    </p:set>
                                    <p:anim to="" calcmode="lin" valueType="num">
                                      <p:cBhvr>
                                        <p:cTn id="7" dur="1" fill="hold"/>
                                        <p:tgtEl>
                                          <p:spTgt spid="21506"/>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1508">
                                            <p:txEl>
                                              <p:pRg st="0" end="0"/>
                                            </p:txEl>
                                          </p:spTgt>
                                        </p:tgtEl>
                                        <p:attrNameLst>
                                          <p:attrName>style.visibility</p:attrName>
                                        </p:attrNameLst>
                                      </p:cBhvr>
                                      <p:to>
                                        <p:strVal val="visible"/>
                                      </p:to>
                                    </p:set>
                                    <p:anim calcmode="lin" valueType="num">
                                      <p:cBhvr additive="base">
                                        <p:cTn id="12" dur="500" fill="hold"/>
                                        <p:tgtEl>
                                          <p:spTgt spid="21508">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150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21508">
                                            <p:txEl>
                                              <p:pRg st="1" end="1"/>
                                            </p:txEl>
                                          </p:spTgt>
                                        </p:tgtEl>
                                        <p:attrNameLst>
                                          <p:attrName>style.visibility</p:attrName>
                                        </p:attrNameLst>
                                      </p:cBhvr>
                                      <p:to>
                                        <p:strVal val="visible"/>
                                      </p:to>
                                    </p:set>
                                    <p:anim calcmode="lin" valueType="num">
                                      <p:cBhvr additive="base">
                                        <p:cTn id="18" dur="500" fill="hold"/>
                                        <p:tgtEl>
                                          <p:spTgt spid="21508">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150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21508">
                                            <p:txEl>
                                              <p:pRg st="3" end="3"/>
                                            </p:txEl>
                                          </p:spTgt>
                                        </p:tgtEl>
                                        <p:attrNameLst>
                                          <p:attrName>style.visibility</p:attrName>
                                        </p:attrNameLst>
                                      </p:cBhvr>
                                      <p:to>
                                        <p:strVal val="visible"/>
                                      </p:to>
                                    </p:set>
                                    <p:anim calcmode="lin" valueType="num">
                                      <p:cBhvr additive="base">
                                        <p:cTn id="24" dur="500" fill="hold"/>
                                        <p:tgtEl>
                                          <p:spTgt spid="21508">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2150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21508">
                                            <p:txEl>
                                              <p:pRg st="4" end="4"/>
                                            </p:txEl>
                                          </p:spTgt>
                                        </p:tgtEl>
                                        <p:attrNameLst>
                                          <p:attrName>style.visibility</p:attrName>
                                        </p:attrNameLst>
                                      </p:cBhvr>
                                      <p:to>
                                        <p:strVal val="visible"/>
                                      </p:to>
                                    </p:set>
                                    <p:anim calcmode="lin" valueType="num">
                                      <p:cBhvr additive="base">
                                        <p:cTn id="30" dur="500" fill="hold"/>
                                        <p:tgtEl>
                                          <p:spTgt spid="21508">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2150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21508">
                                            <p:txEl>
                                              <p:pRg st="5" end="5"/>
                                            </p:txEl>
                                          </p:spTgt>
                                        </p:tgtEl>
                                        <p:attrNameLst>
                                          <p:attrName>style.visibility</p:attrName>
                                        </p:attrNameLst>
                                      </p:cBhvr>
                                      <p:to>
                                        <p:strVal val="visible"/>
                                      </p:to>
                                    </p:set>
                                    <p:anim calcmode="lin" valueType="num">
                                      <p:cBhvr additive="base">
                                        <p:cTn id="36" dur="500" fill="hold"/>
                                        <p:tgtEl>
                                          <p:spTgt spid="21508">
                                            <p:txEl>
                                              <p:pRg st="5" end="5"/>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2150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21508">
                                            <p:txEl>
                                              <p:pRg st="6" end="6"/>
                                            </p:txEl>
                                          </p:spTgt>
                                        </p:tgtEl>
                                        <p:attrNameLst>
                                          <p:attrName>style.visibility</p:attrName>
                                        </p:attrNameLst>
                                      </p:cBhvr>
                                      <p:to>
                                        <p:strVal val="visible"/>
                                      </p:to>
                                    </p:set>
                                    <p:anim calcmode="lin" valueType="num">
                                      <p:cBhvr additive="base">
                                        <p:cTn id="42" dur="500" fill="hold"/>
                                        <p:tgtEl>
                                          <p:spTgt spid="21508">
                                            <p:txEl>
                                              <p:pRg st="6" end="6"/>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2150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5" presetClass="entr" presetSubtype="10" fill="hold" grpId="0" nodeType="clickEffect">
                                  <p:stCondLst>
                                    <p:cond delay="0"/>
                                  </p:stCondLst>
                                  <p:childTnLst>
                                    <p:set>
                                      <p:cBhvr>
                                        <p:cTn id="47" dur="1" fill="hold">
                                          <p:stCondLst>
                                            <p:cond delay="0"/>
                                          </p:stCondLst>
                                        </p:cTn>
                                        <p:tgtEl>
                                          <p:spTgt spid="21509">
                                            <p:txEl>
                                              <p:pRg st="0" end="0"/>
                                            </p:txEl>
                                          </p:spTgt>
                                        </p:tgtEl>
                                        <p:attrNameLst>
                                          <p:attrName>style.visibility</p:attrName>
                                        </p:attrNameLst>
                                      </p:cBhvr>
                                      <p:to>
                                        <p:strVal val="visible"/>
                                      </p:to>
                                    </p:set>
                                    <p:animEffect transition="in" filter="checkerboard(across)">
                                      <p:cBhvr>
                                        <p:cTn id="48" dur="500"/>
                                        <p:tgtEl>
                                          <p:spTgt spid="21509">
                                            <p:txEl>
                                              <p:pRg st="0" end="0"/>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5" presetClass="entr" presetSubtype="10" fill="hold" grpId="0" nodeType="clickEffect">
                                  <p:stCondLst>
                                    <p:cond delay="0"/>
                                  </p:stCondLst>
                                  <p:childTnLst>
                                    <p:set>
                                      <p:cBhvr>
                                        <p:cTn id="52" dur="1" fill="hold">
                                          <p:stCondLst>
                                            <p:cond delay="0"/>
                                          </p:stCondLst>
                                        </p:cTn>
                                        <p:tgtEl>
                                          <p:spTgt spid="21509">
                                            <p:txEl>
                                              <p:pRg st="1" end="1"/>
                                            </p:txEl>
                                          </p:spTgt>
                                        </p:tgtEl>
                                        <p:attrNameLst>
                                          <p:attrName>style.visibility</p:attrName>
                                        </p:attrNameLst>
                                      </p:cBhvr>
                                      <p:to>
                                        <p:strVal val="visible"/>
                                      </p:to>
                                    </p:set>
                                    <p:animEffect transition="in" filter="checkerboard(across)">
                                      <p:cBhvr>
                                        <p:cTn id="53" dur="500"/>
                                        <p:tgtEl>
                                          <p:spTgt spid="21509">
                                            <p:txEl>
                                              <p:pRg st="1" end="1"/>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5" presetClass="entr" presetSubtype="10" fill="hold" grpId="0" nodeType="clickEffect">
                                  <p:stCondLst>
                                    <p:cond delay="0"/>
                                  </p:stCondLst>
                                  <p:childTnLst>
                                    <p:set>
                                      <p:cBhvr>
                                        <p:cTn id="57" dur="1" fill="hold">
                                          <p:stCondLst>
                                            <p:cond delay="0"/>
                                          </p:stCondLst>
                                        </p:cTn>
                                        <p:tgtEl>
                                          <p:spTgt spid="21509">
                                            <p:txEl>
                                              <p:pRg st="2" end="2"/>
                                            </p:txEl>
                                          </p:spTgt>
                                        </p:tgtEl>
                                        <p:attrNameLst>
                                          <p:attrName>style.visibility</p:attrName>
                                        </p:attrNameLst>
                                      </p:cBhvr>
                                      <p:to>
                                        <p:strVal val="visible"/>
                                      </p:to>
                                    </p:set>
                                    <p:animEffect transition="in" filter="checkerboard(across)">
                                      <p:cBhvr>
                                        <p:cTn id="58" dur="500"/>
                                        <p:tgtEl>
                                          <p:spTgt spid="21509">
                                            <p:txEl>
                                              <p:pRg st="2" end="2"/>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 presetClass="entr" presetSubtype="10" fill="hold" grpId="0" nodeType="clickEffect">
                                  <p:stCondLst>
                                    <p:cond delay="0"/>
                                  </p:stCondLst>
                                  <p:childTnLst>
                                    <p:set>
                                      <p:cBhvr>
                                        <p:cTn id="62" dur="1" fill="hold">
                                          <p:stCondLst>
                                            <p:cond delay="0"/>
                                          </p:stCondLst>
                                        </p:cTn>
                                        <p:tgtEl>
                                          <p:spTgt spid="21509">
                                            <p:txEl>
                                              <p:pRg st="3" end="3"/>
                                            </p:txEl>
                                          </p:spTgt>
                                        </p:tgtEl>
                                        <p:attrNameLst>
                                          <p:attrName>style.visibility</p:attrName>
                                        </p:attrNameLst>
                                      </p:cBhvr>
                                      <p:to>
                                        <p:strVal val="visible"/>
                                      </p:to>
                                    </p:set>
                                    <p:animEffect transition="in" filter="checkerboard(across)">
                                      <p:cBhvr>
                                        <p:cTn id="63" dur="500"/>
                                        <p:tgtEl>
                                          <p:spTgt spid="21509">
                                            <p:txEl>
                                              <p:pRg st="3" end="3"/>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5" presetClass="entr" presetSubtype="10" fill="hold" grpId="0" nodeType="clickEffect">
                                  <p:stCondLst>
                                    <p:cond delay="0"/>
                                  </p:stCondLst>
                                  <p:childTnLst>
                                    <p:set>
                                      <p:cBhvr>
                                        <p:cTn id="67" dur="1" fill="hold">
                                          <p:stCondLst>
                                            <p:cond delay="0"/>
                                          </p:stCondLst>
                                        </p:cTn>
                                        <p:tgtEl>
                                          <p:spTgt spid="21509">
                                            <p:txEl>
                                              <p:pRg st="4" end="4"/>
                                            </p:txEl>
                                          </p:spTgt>
                                        </p:tgtEl>
                                        <p:attrNameLst>
                                          <p:attrName>style.visibility</p:attrName>
                                        </p:attrNameLst>
                                      </p:cBhvr>
                                      <p:to>
                                        <p:strVal val="visible"/>
                                      </p:to>
                                    </p:set>
                                    <p:animEffect transition="in" filter="checkerboard(across)">
                                      <p:cBhvr>
                                        <p:cTn id="68" dur="500"/>
                                        <p:tgtEl>
                                          <p:spTgt spid="21509">
                                            <p:txEl>
                                              <p:pRg st="4" end="4"/>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5" presetClass="entr" presetSubtype="10" fill="hold" grpId="0" nodeType="clickEffect">
                                  <p:stCondLst>
                                    <p:cond delay="0"/>
                                  </p:stCondLst>
                                  <p:childTnLst>
                                    <p:set>
                                      <p:cBhvr>
                                        <p:cTn id="72" dur="1" fill="hold">
                                          <p:stCondLst>
                                            <p:cond delay="0"/>
                                          </p:stCondLst>
                                        </p:cTn>
                                        <p:tgtEl>
                                          <p:spTgt spid="21509">
                                            <p:txEl>
                                              <p:pRg st="5" end="5"/>
                                            </p:txEl>
                                          </p:spTgt>
                                        </p:tgtEl>
                                        <p:attrNameLst>
                                          <p:attrName>style.visibility</p:attrName>
                                        </p:attrNameLst>
                                      </p:cBhvr>
                                      <p:to>
                                        <p:strVal val="visible"/>
                                      </p:to>
                                    </p:set>
                                    <p:animEffect transition="in" filter="checkerboard(across)">
                                      <p:cBhvr>
                                        <p:cTn id="73" dur="500"/>
                                        <p:tgtEl>
                                          <p:spTgt spid="2150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autoUpdateAnimBg="0"/>
      <p:bldP spid="21508" grpId="0" uiExpand="1" build="p"/>
      <p:bldP spid="21509"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rmAutofit/>
          </a:bodyPr>
          <a:lstStyle/>
          <a:p>
            <a:pPr eaLnBrk="1" hangingPunct="1"/>
            <a:r>
              <a:rPr lang="es-MX" sz="3600" dirty="0" err="1" smtClean="0"/>
              <a:t>Spelling</a:t>
            </a:r>
            <a:r>
              <a:rPr lang="es-MX" sz="3600" dirty="0" smtClean="0"/>
              <a:t> rules</a:t>
            </a:r>
          </a:p>
        </p:txBody>
      </p:sp>
      <p:sp>
        <p:nvSpPr>
          <p:cNvPr id="27651" name="Rectangle 3"/>
          <p:cNvSpPr>
            <a:spLocks noGrp="1" noChangeArrowheads="1"/>
          </p:cNvSpPr>
          <p:nvPr>
            <p:ph type="body" idx="1"/>
          </p:nvPr>
        </p:nvSpPr>
        <p:spPr/>
        <p:txBody>
          <a:bodyPr/>
          <a:lstStyle/>
          <a:p>
            <a:pPr eaLnBrk="1" hangingPunct="1"/>
            <a:r>
              <a:rPr lang="es-MX" sz="2800" dirty="0" err="1" smtClean="0"/>
              <a:t>With</a:t>
            </a:r>
            <a:r>
              <a:rPr lang="es-MX" sz="2800" dirty="0" smtClean="0"/>
              <a:t> </a:t>
            </a:r>
            <a:r>
              <a:rPr lang="es-MX" sz="2800" dirty="0" err="1" smtClean="0"/>
              <a:t>adjectives</a:t>
            </a:r>
            <a:r>
              <a:rPr lang="es-MX" sz="2800" dirty="0" smtClean="0"/>
              <a:t> of </a:t>
            </a:r>
            <a:r>
              <a:rPr lang="es-MX" sz="2800" dirty="0" err="1" smtClean="0">
                <a:solidFill>
                  <a:schemeClr val="accent2"/>
                </a:solidFill>
              </a:rPr>
              <a:t>one</a:t>
            </a:r>
            <a:r>
              <a:rPr lang="es-MX" sz="2800" dirty="0" smtClean="0">
                <a:solidFill>
                  <a:schemeClr val="accent2"/>
                </a:solidFill>
              </a:rPr>
              <a:t> </a:t>
            </a:r>
            <a:r>
              <a:rPr lang="es-MX" sz="2800" dirty="0" err="1" smtClean="0">
                <a:solidFill>
                  <a:schemeClr val="accent2"/>
                </a:solidFill>
              </a:rPr>
              <a:t>syllable</a:t>
            </a:r>
            <a:r>
              <a:rPr lang="es-MX" sz="2800" dirty="0" smtClean="0">
                <a:solidFill>
                  <a:schemeClr val="accent2"/>
                </a:solidFill>
              </a:rPr>
              <a:t> (short </a:t>
            </a:r>
            <a:r>
              <a:rPr lang="es-MX" sz="2800" dirty="0" err="1" smtClean="0">
                <a:solidFill>
                  <a:schemeClr val="accent2"/>
                </a:solidFill>
              </a:rPr>
              <a:t>adjectives</a:t>
            </a:r>
            <a:r>
              <a:rPr lang="es-MX" sz="2800" dirty="0" smtClean="0">
                <a:solidFill>
                  <a:schemeClr val="hlink"/>
                </a:solidFill>
              </a:rPr>
              <a:t>)</a:t>
            </a:r>
            <a:r>
              <a:rPr lang="es-MX" sz="2800" dirty="0" smtClean="0"/>
              <a:t> </a:t>
            </a:r>
            <a:r>
              <a:rPr lang="es-MX" sz="2800" dirty="0" err="1" smtClean="0"/>
              <a:t>we</a:t>
            </a:r>
            <a:r>
              <a:rPr lang="es-MX" sz="2800" dirty="0" smtClean="0"/>
              <a:t> </a:t>
            </a:r>
            <a:r>
              <a:rPr lang="es-MX" sz="2800" dirty="0" err="1" smtClean="0"/>
              <a:t>add</a:t>
            </a:r>
            <a:r>
              <a:rPr lang="es-MX" sz="2800" dirty="0" smtClean="0"/>
              <a:t> </a:t>
            </a:r>
            <a:r>
              <a:rPr lang="es-MX" sz="2800" dirty="0" smtClean="0">
                <a:solidFill>
                  <a:schemeClr val="accent2"/>
                </a:solidFill>
              </a:rPr>
              <a:t>–</a:t>
            </a:r>
            <a:r>
              <a:rPr lang="es-MX" sz="2800" dirty="0" err="1" smtClean="0">
                <a:solidFill>
                  <a:schemeClr val="accent2"/>
                </a:solidFill>
              </a:rPr>
              <a:t>er</a:t>
            </a:r>
            <a:r>
              <a:rPr lang="es-MX" sz="2800" dirty="0" smtClean="0">
                <a:solidFill>
                  <a:schemeClr val="accent2"/>
                </a:solidFill>
              </a:rPr>
              <a:t> </a:t>
            </a:r>
            <a:r>
              <a:rPr lang="es-MX" sz="2800" dirty="0" err="1" smtClean="0"/>
              <a:t>to</a:t>
            </a:r>
            <a:r>
              <a:rPr lang="es-MX" sz="2800" dirty="0" smtClean="0"/>
              <a:t> </a:t>
            </a:r>
            <a:r>
              <a:rPr lang="es-MX" sz="2800" dirty="0" err="1" smtClean="0"/>
              <a:t>form</a:t>
            </a:r>
            <a:r>
              <a:rPr lang="es-MX" sz="2800" dirty="0" smtClean="0"/>
              <a:t> </a:t>
            </a:r>
            <a:r>
              <a:rPr lang="es-MX" sz="2800" dirty="0" err="1" smtClean="0"/>
              <a:t>the</a:t>
            </a:r>
            <a:r>
              <a:rPr lang="es-MX" sz="2800" dirty="0" smtClean="0"/>
              <a:t> </a:t>
            </a:r>
            <a:r>
              <a:rPr lang="es-MX" sz="2800" dirty="0" err="1" smtClean="0"/>
              <a:t>comparative</a:t>
            </a:r>
            <a:r>
              <a:rPr lang="es-MX" sz="2800" dirty="0" smtClean="0"/>
              <a:t>, and </a:t>
            </a:r>
            <a:r>
              <a:rPr lang="es-MX" sz="2800" dirty="0" smtClean="0">
                <a:solidFill>
                  <a:schemeClr val="accent2"/>
                </a:solidFill>
              </a:rPr>
              <a:t>–</a:t>
            </a:r>
            <a:r>
              <a:rPr lang="es-MX" sz="2800" dirty="0" err="1" smtClean="0">
                <a:solidFill>
                  <a:schemeClr val="accent2"/>
                </a:solidFill>
              </a:rPr>
              <a:t>est</a:t>
            </a:r>
            <a:r>
              <a:rPr lang="es-MX" sz="2800" dirty="0" smtClean="0">
                <a:solidFill>
                  <a:schemeClr val="accent2"/>
                </a:solidFill>
              </a:rPr>
              <a:t> </a:t>
            </a:r>
            <a:r>
              <a:rPr lang="es-MX" sz="2800" dirty="0" err="1" smtClean="0"/>
              <a:t>to</a:t>
            </a:r>
            <a:r>
              <a:rPr lang="es-MX" sz="2800" dirty="0" smtClean="0"/>
              <a:t> </a:t>
            </a:r>
            <a:r>
              <a:rPr lang="es-MX" sz="2800" dirty="0" err="1" smtClean="0"/>
              <a:t>form</a:t>
            </a:r>
            <a:r>
              <a:rPr lang="es-MX" sz="2800" dirty="0" smtClean="0"/>
              <a:t> </a:t>
            </a:r>
            <a:r>
              <a:rPr lang="es-MX" sz="2800" dirty="0" err="1" smtClean="0"/>
              <a:t>the</a:t>
            </a:r>
            <a:r>
              <a:rPr lang="es-MX" sz="2800" dirty="0" smtClean="0"/>
              <a:t> </a:t>
            </a:r>
            <a:r>
              <a:rPr lang="es-MX" sz="2800" dirty="0" err="1" smtClean="0"/>
              <a:t>superlative</a:t>
            </a:r>
            <a:endParaRPr lang="es-MX" sz="2800" dirty="0" smtClean="0"/>
          </a:p>
          <a:p>
            <a:pPr lvl="1" algn="ctr" eaLnBrk="1" hangingPunct="1">
              <a:buFontTx/>
              <a:buNone/>
            </a:pPr>
            <a:r>
              <a:rPr lang="es-MX" sz="2400" dirty="0" err="1" smtClean="0"/>
              <a:t>Tall</a:t>
            </a:r>
            <a:r>
              <a:rPr lang="es-MX" sz="2400" dirty="0" smtClean="0"/>
              <a:t> – </a:t>
            </a:r>
            <a:r>
              <a:rPr lang="es-MX" sz="2400" dirty="0" smtClean="0">
                <a:solidFill>
                  <a:schemeClr val="accent2"/>
                </a:solidFill>
              </a:rPr>
              <a:t>Taller </a:t>
            </a:r>
            <a:r>
              <a:rPr lang="es-MX" sz="2400" dirty="0" err="1" smtClean="0">
                <a:solidFill>
                  <a:schemeClr val="accent2"/>
                </a:solidFill>
              </a:rPr>
              <a:t>than</a:t>
            </a:r>
            <a:r>
              <a:rPr lang="es-MX" sz="2400" dirty="0" smtClean="0">
                <a:solidFill>
                  <a:schemeClr val="accent2"/>
                </a:solidFill>
              </a:rPr>
              <a:t>- </a:t>
            </a:r>
            <a:r>
              <a:rPr lang="es-MX" sz="2400" dirty="0" err="1" smtClean="0">
                <a:solidFill>
                  <a:schemeClr val="accent2"/>
                </a:solidFill>
              </a:rPr>
              <a:t>The</a:t>
            </a:r>
            <a:r>
              <a:rPr lang="es-MX" sz="2400" dirty="0" smtClean="0">
                <a:solidFill>
                  <a:schemeClr val="accent2"/>
                </a:solidFill>
              </a:rPr>
              <a:t> </a:t>
            </a:r>
            <a:r>
              <a:rPr lang="es-MX" sz="2400" dirty="0" err="1" smtClean="0">
                <a:solidFill>
                  <a:schemeClr val="accent2"/>
                </a:solidFill>
              </a:rPr>
              <a:t>Tallest</a:t>
            </a:r>
            <a:endParaRPr lang="es-MX" sz="2400" dirty="0" smtClean="0">
              <a:solidFill>
                <a:schemeClr val="accent2"/>
              </a:solidFill>
            </a:endParaRPr>
          </a:p>
          <a:p>
            <a:pPr eaLnBrk="1" hangingPunct="1"/>
            <a:r>
              <a:rPr lang="es-MX" sz="2800" dirty="0" err="1" smtClean="0"/>
              <a:t>With</a:t>
            </a:r>
            <a:r>
              <a:rPr lang="es-MX" sz="2800" dirty="0" smtClean="0"/>
              <a:t> </a:t>
            </a:r>
            <a:r>
              <a:rPr lang="es-MX" sz="2800" dirty="0" err="1" smtClean="0">
                <a:solidFill>
                  <a:srgbClr val="3333FF"/>
                </a:solidFill>
              </a:rPr>
              <a:t>adjectives</a:t>
            </a:r>
            <a:r>
              <a:rPr lang="es-MX" sz="2800" dirty="0" smtClean="0">
                <a:solidFill>
                  <a:srgbClr val="3333FF"/>
                </a:solidFill>
              </a:rPr>
              <a:t> of more </a:t>
            </a:r>
            <a:r>
              <a:rPr lang="es-MX" sz="2800" dirty="0" err="1" smtClean="0">
                <a:solidFill>
                  <a:srgbClr val="3333FF"/>
                </a:solidFill>
              </a:rPr>
              <a:t>than</a:t>
            </a:r>
            <a:r>
              <a:rPr lang="es-MX" sz="2800" dirty="0" smtClean="0">
                <a:solidFill>
                  <a:srgbClr val="3333FF"/>
                </a:solidFill>
              </a:rPr>
              <a:t> 2 </a:t>
            </a:r>
            <a:r>
              <a:rPr lang="es-MX" sz="2800" dirty="0" err="1" smtClean="0">
                <a:solidFill>
                  <a:srgbClr val="3333FF"/>
                </a:solidFill>
              </a:rPr>
              <a:t>syllables</a:t>
            </a:r>
            <a:r>
              <a:rPr lang="es-MX" sz="2800" dirty="0" smtClean="0">
                <a:solidFill>
                  <a:srgbClr val="3333FF"/>
                </a:solidFill>
              </a:rPr>
              <a:t> (</a:t>
            </a:r>
            <a:r>
              <a:rPr lang="es-MX" sz="2800" dirty="0" err="1" smtClean="0">
                <a:solidFill>
                  <a:srgbClr val="3333FF"/>
                </a:solidFill>
              </a:rPr>
              <a:t>long</a:t>
            </a:r>
            <a:r>
              <a:rPr lang="es-MX" sz="2800" dirty="0" smtClean="0">
                <a:solidFill>
                  <a:srgbClr val="3333FF"/>
                </a:solidFill>
              </a:rPr>
              <a:t> </a:t>
            </a:r>
            <a:r>
              <a:rPr lang="es-MX" sz="2800" dirty="0" err="1" smtClean="0">
                <a:solidFill>
                  <a:srgbClr val="3333FF"/>
                </a:solidFill>
              </a:rPr>
              <a:t>adjectives</a:t>
            </a:r>
            <a:r>
              <a:rPr lang="es-MX" sz="2800" dirty="0" smtClean="0">
                <a:solidFill>
                  <a:srgbClr val="3333FF"/>
                </a:solidFill>
              </a:rPr>
              <a:t>)</a:t>
            </a:r>
            <a:r>
              <a:rPr lang="es-MX" sz="2800" dirty="0" smtClean="0"/>
              <a:t> </a:t>
            </a:r>
            <a:r>
              <a:rPr lang="es-MX" sz="2800" dirty="0" err="1" smtClean="0"/>
              <a:t>we</a:t>
            </a:r>
            <a:r>
              <a:rPr lang="es-MX" sz="2800" dirty="0" smtClean="0"/>
              <a:t> </a:t>
            </a:r>
            <a:r>
              <a:rPr lang="es-MX" sz="2800" dirty="0" err="1" smtClean="0"/>
              <a:t>add</a:t>
            </a:r>
            <a:r>
              <a:rPr lang="es-MX" sz="2800" dirty="0" smtClean="0"/>
              <a:t> </a:t>
            </a:r>
            <a:r>
              <a:rPr lang="es-MX" sz="2800" dirty="0" smtClean="0">
                <a:solidFill>
                  <a:srgbClr val="3333FF"/>
                </a:solidFill>
              </a:rPr>
              <a:t>more</a:t>
            </a:r>
            <a:r>
              <a:rPr lang="es-MX" sz="2800" dirty="0" smtClean="0"/>
              <a:t> </a:t>
            </a:r>
            <a:r>
              <a:rPr lang="es-MX" sz="2800" dirty="0" err="1" smtClean="0"/>
              <a:t>to</a:t>
            </a:r>
            <a:r>
              <a:rPr lang="es-MX" sz="2800" dirty="0" smtClean="0"/>
              <a:t> </a:t>
            </a:r>
            <a:r>
              <a:rPr lang="es-MX" sz="2800" dirty="0" err="1" smtClean="0"/>
              <a:t>form</a:t>
            </a:r>
            <a:r>
              <a:rPr lang="es-MX" sz="2800" dirty="0" smtClean="0"/>
              <a:t> </a:t>
            </a:r>
            <a:r>
              <a:rPr lang="es-MX" sz="2800" dirty="0" err="1" smtClean="0"/>
              <a:t>the</a:t>
            </a:r>
            <a:r>
              <a:rPr lang="es-MX" sz="2800" dirty="0" smtClean="0"/>
              <a:t> </a:t>
            </a:r>
            <a:r>
              <a:rPr lang="es-MX" sz="2800" dirty="0" err="1" smtClean="0"/>
              <a:t>comparative</a:t>
            </a:r>
            <a:r>
              <a:rPr lang="es-MX" sz="2800" dirty="0" smtClean="0"/>
              <a:t> and </a:t>
            </a:r>
            <a:r>
              <a:rPr lang="es-MX" sz="2800" dirty="0" err="1" smtClean="0">
                <a:solidFill>
                  <a:srgbClr val="3333FF"/>
                </a:solidFill>
              </a:rPr>
              <a:t>most</a:t>
            </a:r>
            <a:r>
              <a:rPr lang="es-MX" sz="2800" dirty="0" smtClean="0"/>
              <a:t> </a:t>
            </a:r>
            <a:r>
              <a:rPr lang="es-MX" sz="2800" dirty="0" err="1" smtClean="0"/>
              <a:t>to</a:t>
            </a:r>
            <a:r>
              <a:rPr lang="es-MX" sz="2800" dirty="0" smtClean="0"/>
              <a:t> </a:t>
            </a:r>
            <a:r>
              <a:rPr lang="es-MX" sz="2800" dirty="0" err="1" smtClean="0"/>
              <a:t>form</a:t>
            </a:r>
            <a:r>
              <a:rPr lang="es-MX" sz="2800" dirty="0" smtClean="0"/>
              <a:t> </a:t>
            </a:r>
            <a:r>
              <a:rPr lang="es-MX" sz="2800" dirty="0" err="1" smtClean="0"/>
              <a:t>the</a:t>
            </a:r>
            <a:r>
              <a:rPr lang="es-MX" sz="2800" dirty="0" smtClean="0"/>
              <a:t> </a:t>
            </a:r>
            <a:r>
              <a:rPr lang="es-MX" sz="2800" dirty="0" err="1" smtClean="0"/>
              <a:t>superlative</a:t>
            </a:r>
            <a:r>
              <a:rPr lang="es-MX" sz="2800" dirty="0" smtClean="0"/>
              <a:t>. </a:t>
            </a:r>
          </a:p>
          <a:p>
            <a:pPr lvl="1" algn="ctr" eaLnBrk="1" hangingPunct="1">
              <a:buFontTx/>
              <a:buNone/>
            </a:pPr>
            <a:r>
              <a:rPr lang="es-MX" sz="2400" dirty="0" err="1" smtClean="0"/>
              <a:t>Beautiful</a:t>
            </a:r>
            <a:r>
              <a:rPr lang="es-MX" sz="2400" dirty="0" smtClean="0"/>
              <a:t> – </a:t>
            </a:r>
            <a:r>
              <a:rPr lang="es-MX" sz="2400" dirty="0" smtClean="0">
                <a:solidFill>
                  <a:srgbClr val="3333FF"/>
                </a:solidFill>
              </a:rPr>
              <a:t>More </a:t>
            </a:r>
            <a:r>
              <a:rPr lang="es-MX" sz="2400" dirty="0" err="1" smtClean="0">
                <a:solidFill>
                  <a:srgbClr val="3333FF"/>
                </a:solidFill>
              </a:rPr>
              <a:t>beautiful</a:t>
            </a:r>
            <a:r>
              <a:rPr lang="es-MX" sz="2400" dirty="0" smtClean="0">
                <a:solidFill>
                  <a:srgbClr val="3333FF"/>
                </a:solidFill>
              </a:rPr>
              <a:t>  </a:t>
            </a:r>
            <a:r>
              <a:rPr lang="es-MX" sz="2400" dirty="0" err="1" smtClean="0">
                <a:solidFill>
                  <a:srgbClr val="3333FF"/>
                </a:solidFill>
              </a:rPr>
              <a:t>than</a:t>
            </a:r>
            <a:r>
              <a:rPr lang="es-MX" sz="2400" dirty="0" smtClean="0">
                <a:solidFill>
                  <a:srgbClr val="3333FF"/>
                </a:solidFill>
              </a:rPr>
              <a:t> – </a:t>
            </a:r>
            <a:r>
              <a:rPr lang="es-MX" sz="2400" dirty="0" err="1" smtClean="0">
                <a:solidFill>
                  <a:srgbClr val="3333FF"/>
                </a:solidFill>
              </a:rPr>
              <a:t>The</a:t>
            </a:r>
            <a:r>
              <a:rPr lang="es-MX" sz="2400" dirty="0" smtClean="0">
                <a:solidFill>
                  <a:srgbClr val="3333FF"/>
                </a:solidFill>
              </a:rPr>
              <a:t> </a:t>
            </a:r>
            <a:r>
              <a:rPr lang="es-MX" sz="2400" dirty="0" err="1" smtClean="0">
                <a:solidFill>
                  <a:srgbClr val="3333FF"/>
                </a:solidFill>
              </a:rPr>
              <a:t>most</a:t>
            </a:r>
            <a:r>
              <a:rPr lang="es-MX" sz="2400" dirty="0" smtClean="0">
                <a:solidFill>
                  <a:srgbClr val="3333FF"/>
                </a:solidFill>
              </a:rPr>
              <a:t> </a:t>
            </a:r>
            <a:r>
              <a:rPr lang="es-MX" sz="2400" dirty="0" err="1" smtClean="0">
                <a:solidFill>
                  <a:srgbClr val="3333FF"/>
                </a:solidFill>
              </a:rPr>
              <a:t>beautiful</a:t>
            </a:r>
            <a:r>
              <a:rPr lang="es-MX" sz="2400" dirty="0" smtClean="0">
                <a:solidFill>
                  <a:srgbClr val="3333FF"/>
                </a:solidFill>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27650"/>
                                        </p:tgtEl>
                                        <p:attrNameLst>
                                          <p:attrName>style.visibility</p:attrName>
                                        </p:attrNameLst>
                                      </p:cBhvr>
                                      <p:to>
                                        <p:strVal val="visible"/>
                                      </p:to>
                                    </p:set>
                                    <p:anim to="" calcmode="lin" valueType="num">
                                      <p:cBhvr>
                                        <p:cTn id="7" dur="1" fill="hold"/>
                                        <p:tgtEl>
                                          <p:spTgt spid="27650"/>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499"/>
                                          </p:stCondLst>
                                        </p:cTn>
                                        <p:tgtEl>
                                          <p:spTgt spid="27651">
                                            <p:txEl>
                                              <p:pRg st="0" end="0"/>
                                            </p:txEl>
                                          </p:spTgt>
                                        </p:tgtEl>
                                        <p:attrNameLst>
                                          <p:attrName>style.visibility</p:attrName>
                                        </p:attrNameLst>
                                      </p:cBhvr>
                                      <p:to>
                                        <p:strVal val="visible"/>
                                      </p:to>
                                    </p:set>
                                    <p:anim to="" calcmode="lin" valueType="num">
                                      <p:cBhvr>
                                        <p:cTn id="12" dur="1" fill="hold"/>
                                        <p:tgtEl>
                                          <p:spTgt spid="27651">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499"/>
                                          </p:stCondLst>
                                        </p:cTn>
                                        <p:tgtEl>
                                          <p:spTgt spid="27651">
                                            <p:txEl>
                                              <p:pRg st="1" end="1"/>
                                            </p:txEl>
                                          </p:spTgt>
                                        </p:tgtEl>
                                        <p:attrNameLst>
                                          <p:attrName>style.visibility</p:attrName>
                                        </p:attrNameLst>
                                      </p:cBhvr>
                                      <p:to>
                                        <p:strVal val="visible"/>
                                      </p:to>
                                    </p:set>
                                    <p:anim to="" calcmode="lin" valueType="num">
                                      <p:cBhvr>
                                        <p:cTn id="17" dur="1" fill="hold"/>
                                        <p:tgtEl>
                                          <p:spTgt spid="27651">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499"/>
                                          </p:stCondLst>
                                        </p:cTn>
                                        <p:tgtEl>
                                          <p:spTgt spid="27651">
                                            <p:txEl>
                                              <p:pRg st="2" end="2"/>
                                            </p:txEl>
                                          </p:spTgt>
                                        </p:tgtEl>
                                        <p:attrNameLst>
                                          <p:attrName>style.visibility</p:attrName>
                                        </p:attrNameLst>
                                      </p:cBhvr>
                                      <p:to>
                                        <p:strVal val="visible"/>
                                      </p:to>
                                    </p:set>
                                    <p:anim to="" calcmode="lin" valueType="num">
                                      <p:cBhvr>
                                        <p:cTn id="22" dur="1" fill="hold"/>
                                        <p:tgtEl>
                                          <p:spTgt spid="27651">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499"/>
                                          </p:stCondLst>
                                        </p:cTn>
                                        <p:tgtEl>
                                          <p:spTgt spid="27651">
                                            <p:txEl>
                                              <p:pRg st="3" end="3"/>
                                            </p:txEl>
                                          </p:spTgt>
                                        </p:tgtEl>
                                        <p:attrNameLst>
                                          <p:attrName>style.visibility</p:attrName>
                                        </p:attrNameLst>
                                      </p:cBhvr>
                                      <p:to>
                                        <p:strVal val="visible"/>
                                      </p:to>
                                    </p:set>
                                    <p:anim to="" calcmode="lin" valueType="num">
                                      <p:cBhvr>
                                        <p:cTn id="27" dur="1" fill="hold"/>
                                        <p:tgtEl>
                                          <p:spTgt spid="27651">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autoUpdateAnimBg="0"/>
      <p:bldP spid="27651" grpId="0" build="p" bldLvl="2"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5" name="Rectangle 3"/>
          <p:cNvSpPr>
            <a:spLocks noGrp="1" noChangeArrowheads="1"/>
          </p:cNvSpPr>
          <p:nvPr>
            <p:ph type="body" idx="1"/>
          </p:nvPr>
        </p:nvSpPr>
        <p:spPr>
          <a:xfrm>
            <a:off x="381000" y="1066800"/>
            <a:ext cx="8481646" cy="4724400"/>
          </a:xfrm>
        </p:spPr>
        <p:txBody>
          <a:bodyPr>
            <a:normAutofit/>
          </a:bodyPr>
          <a:lstStyle/>
          <a:p>
            <a:pPr eaLnBrk="1" hangingPunct="1">
              <a:lnSpc>
                <a:spcPct val="90000"/>
              </a:lnSpc>
            </a:pPr>
            <a:r>
              <a:rPr lang="es-MX" sz="2800" dirty="0" err="1" smtClean="0"/>
              <a:t>With</a:t>
            </a:r>
            <a:r>
              <a:rPr lang="es-MX" sz="2800" dirty="0" smtClean="0"/>
              <a:t> </a:t>
            </a:r>
            <a:r>
              <a:rPr lang="es-MX" sz="2800" dirty="0" err="1" smtClean="0">
                <a:solidFill>
                  <a:srgbClr val="FF33CC"/>
                </a:solidFill>
              </a:rPr>
              <a:t>two-syllable</a:t>
            </a:r>
            <a:r>
              <a:rPr lang="es-MX" sz="2800" dirty="0" smtClean="0">
                <a:solidFill>
                  <a:srgbClr val="FF33CC"/>
                </a:solidFill>
              </a:rPr>
              <a:t> </a:t>
            </a:r>
            <a:r>
              <a:rPr lang="es-MX" sz="2800" dirty="0" err="1" smtClean="0">
                <a:solidFill>
                  <a:srgbClr val="FF33CC"/>
                </a:solidFill>
              </a:rPr>
              <a:t>adjectives</a:t>
            </a:r>
            <a:r>
              <a:rPr lang="es-MX" sz="2800" dirty="0" smtClean="0">
                <a:solidFill>
                  <a:srgbClr val="FF33CC"/>
                </a:solidFill>
              </a:rPr>
              <a:t> </a:t>
            </a:r>
            <a:r>
              <a:rPr lang="es-MX" sz="2800" dirty="0" err="1" smtClean="0">
                <a:solidFill>
                  <a:srgbClr val="FF33CC"/>
                </a:solidFill>
              </a:rPr>
              <a:t>ending</a:t>
            </a:r>
            <a:r>
              <a:rPr lang="es-MX" sz="2800" dirty="0" smtClean="0">
                <a:solidFill>
                  <a:srgbClr val="FF33CC"/>
                </a:solidFill>
              </a:rPr>
              <a:t> in –y</a:t>
            </a:r>
            <a:r>
              <a:rPr lang="es-MX" sz="2800" dirty="0" smtClean="0"/>
              <a:t> </a:t>
            </a:r>
            <a:r>
              <a:rPr lang="es-MX" sz="2800" dirty="0" err="1" smtClean="0"/>
              <a:t>we</a:t>
            </a:r>
            <a:r>
              <a:rPr lang="es-MX" sz="2800" dirty="0" smtClean="0"/>
              <a:t> </a:t>
            </a:r>
            <a:r>
              <a:rPr lang="es-MX" sz="2800" dirty="0" err="1" smtClean="0"/>
              <a:t>drop</a:t>
            </a:r>
            <a:r>
              <a:rPr lang="es-MX" sz="2800" dirty="0" smtClean="0"/>
              <a:t> –y and </a:t>
            </a:r>
            <a:r>
              <a:rPr lang="es-MX" sz="2800" dirty="0" err="1" smtClean="0"/>
              <a:t>add</a:t>
            </a:r>
            <a:r>
              <a:rPr lang="es-MX" sz="2800" dirty="0" smtClean="0"/>
              <a:t> </a:t>
            </a:r>
            <a:r>
              <a:rPr lang="es-MX" sz="2800" dirty="0" smtClean="0">
                <a:solidFill>
                  <a:schemeClr val="accent2"/>
                </a:solidFill>
              </a:rPr>
              <a:t>–</a:t>
            </a:r>
            <a:r>
              <a:rPr lang="es-MX" sz="2800" dirty="0" err="1" smtClean="0">
                <a:solidFill>
                  <a:schemeClr val="accent2"/>
                </a:solidFill>
              </a:rPr>
              <a:t>ier</a:t>
            </a:r>
            <a:r>
              <a:rPr lang="es-MX" sz="2800" dirty="0" smtClean="0">
                <a:solidFill>
                  <a:schemeClr val="accent2"/>
                </a:solidFill>
              </a:rPr>
              <a:t> </a:t>
            </a:r>
            <a:r>
              <a:rPr lang="es-MX" sz="2800" dirty="0" smtClean="0"/>
              <a:t>and </a:t>
            </a:r>
            <a:r>
              <a:rPr lang="es-MX" sz="2800" dirty="0" smtClean="0">
                <a:solidFill>
                  <a:schemeClr val="tx2"/>
                </a:solidFill>
              </a:rPr>
              <a:t>-</a:t>
            </a:r>
            <a:r>
              <a:rPr lang="es-MX" sz="2800" dirty="0" err="1" smtClean="0">
                <a:solidFill>
                  <a:srgbClr val="FF0000"/>
                </a:solidFill>
              </a:rPr>
              <a:t>iest</a:t>
            </a:r>
            <a:endParaRPr lang="es-MX" sz="2800" dirty="0" smtClean="0">
              <a:solidFill>
                <a:srgbClr val="FF0000"/>
              </a:solidFill>
            </a:endParaRPr>
          </a:p>
          <a:p>
            <a:pPr lvl="1" algn="ctr" eaLnBrk="1" hangingPunct="1">
              <a:lnSpc>
                <a:spcPct val="90000"/>
              </a:lnSpc>
              <a:buFontTx/>
              <a:buNone/>
            </a:pPr>
            <a:r>
              <a:rPr lang="es-MX" sz="2400" dirty="0" err="1" smtClean="0"/>
              <a:t>Happy</a:t>
            </a:r>
            <a:r>
              <a:rPr lang="es-MX" sz="2400" dirty="0" smtClean="0"/>
              <a:t> – </a:t>
            </a:r>
            <a:r>
              <a:rPr lang="es-MX" sz="2400" dirty="0" err="1" smtClean="0">
                <a:solidFill>
                  <a:srgbClr val="FF33CC"/>
                </a:solidFill>
              </a:rPr>
              <a:t>Happier</a:t>
            </a:r>
            <a:r>
              <a:rPr lang="es-MX" sz="2400" dirty="0" smtClean="0">
                <a:solidFill>
                  <a:srgbClr val="FF33CC"/>
                </a:solidFill>
              </a:rPr>
              <a:t> </a:t>
            </a:r>
            <a:r>
              <a:rPr lang="es-MX" sz="2400" dirty="0" err="1" smtClean="0">
                <a:solidFill>
                  <a:srgbClr val="FF33CC"/>
                </a:solidFill>
              </a:rPr>
              <a:t>than</a:t>
            </a:r>
            <a:r>
              <a:rPr lang="es-MX" sz="2400" dirty="0" smtClean="0">
                <a:solidFill>
                  <a:srgbClr val="FF33CC"/>
                </a:solidFill>
              </a:rPr>
              <a:t> – </a:t>
            </a:r>
            <a:r>
              <a:rPr lang="es-MX" sz="2400" dirty="0" err="1" smtClean="0">
                <a:solidFill>
                  <a:srgbClr val="FF0000"/>
                </a:solidFill>
              </a:rPr>
              <a:t>The</a:t>
            </a:r>
            <a:r>
              <a:rPr lang="es-MX" sz="2400" dirty="0" smtClean="0">
                <a:solidFill>
                  <a:srgbClr val="FF0000"/>
                </a:solidFill>
              </a:rPr>
              <a:t> </a:t>
            </a:r>
            <a:r>
              <a:rPr lang="es-MX" sz="2400" dirty="0" err="1" smtClean="0">
                <a:solidFill>
                  <a:srgbClr val="FF0000"/>
                </a:solidFill>
              </a:rPr>
              <a:t>happiest</a:t>
            </a:r>
            <a:endParaRPr lang="es-MX" sz="2400" dirty="0" smtClean="0">
              <a:solidFill>
                <a:srgbClr val="FF0000"/>
              </a:solidFill>
            </a:endParaRPr>
          </a:p>
          <a:p>
            <a:pPr eaLnBrk="1" hangingPunct="1">
              <a:lnSpc>
                <a:spcPct val="90000"/>
              </a:lnSpc>
            </a:pPr>
            <a:r>
              <a:rPr lang="es-MX" sz="2800" dirty="0" err="1" smtClean="0"/>
              <a:t>With</a:t>
            </a:r>
            <a:r>
              <a:rPr lang="es-MX" sz="2800" dirty="0" smtClean="0"/>
              <a:t> short </a:t>
            </a:r>
            <a:r>
              <a:rPr lang="es-MX" sz="2800" dirty="0" err="1" smtClean="0"/>
              <a:t>adjectives</a:t>
            </a:r>
            <a:r>
              <a:rPr lang="es-MX" sz="2800" dirty="0" smtClean="0"/>
              <a:t> </a:t>
            </a:r>
            <a:r>
              <a:rPr lang="es-MX" sz="2800" dirty="0" err="1" smtClean="0"/>
              <a:t>ending</a:t>
            </a:r>
            <a:r>
              <a:rPr lang="es-MX" sz="2800" dirty="0" smtClean="0"/>
              <a:t> in a </a:t>
            </a:r>
            <a:r>
              <a:rPr lang="es-MX" sz="2800" dirty="0" err="1" smtClean="0"/>
              <a:t>vowel</a:t>
            </a:r>
            <a:r>
              <a:rPr lang="es-MX" sz="2800" dirty="0" smtClean="0"/>
              <a:t> + a </a:t>
            </a:r>
            <a:r>
              <a:rPr lang="es-MX" sz="2800" dirty="0" err="1" smtClean="0"/>
              <a:t>consonant</a:t>
            </a:r>
            <a:r>
              <a:rPr lang="es-MX" sz="2800" dirty="0" smtClean="0"/>
              <a:t> </a:t>
            </a:r>
            <a:r>
              <a:rPr lang="es-MX" sz="2800" dirty="0" err="1" smtClean="0"/>
              <a:t>we</a:t>
            </a:r>
            <a:r>
              <a:rPr lang="es-MX" sz="2800" dirty="0" smtClean="0"/>
              <a:t> </a:t>
            </a:r>
            <a:r>
              <a:rPr lang="es-MX" sz="2800" dirty="0" err="1" smtClean="0"/>
              <a:t>double</a:t>
            </a:r>
            <a:r>
              <a:rPr lang="es-MX" sz="2800" dirty="0" smtClean="0"/>
              <a:t> </a:t>
            </a:r>
            <a:r>
              <a:rPr lang="es-MX" sz="2800" dirty="0" err="1" smtClean="0"/>
              <a:t>the</a:t>
            </a:r>
            <a:r>
              <a:rPr lang="es-MX" sz="2800" dirty="0" smtClean="0"/>
              <a:t> </a:t>
            </a:r>
            <a:r>
              <a:rPr lang="es-MX" sz="2800" dirty="0" err="1" smtClean="0"/>
              <a:t>consonant</a:t>
            </a:r>
            <a:r>
              <a:rPr lang="es-MX" sz="2800" dirty="0" smtClean="0"/>
              <a:t> and </a:t>
            </a:r>
            <a:r>
              <a:rPr lang="es-MX" sz="2800" dirty="0" err="1" smtClean="0"/>
              <a:t>add</a:t>
            </a:r>
            <a:r>
              <a:rPr lang="es-MX" sz="2800" dirty="0" smtClean="0"/>
              <a:t> </a:t>
            </a:r>
            <a:r>
              <a:rPr lang="es-MX" sz="2800" dirty="0" smtClean="0">
                <a:solidFill>
                  <a:schemeClr val="accent1"/>
                </a:solidFill>
              </a:rPr>
              <a:t>–</a:t>
            </a:r>
            <a:r>
              <a:rPr lang="es-MX" sz="2800" dirty="0" err="1" smtClean="0">
                <a:solidFill>
                  <a:schemeClr val="accent1"/>
                </a:solidFill>
              </a:rPr>
              <a:t>er</a:t>
            </a:r>
            <a:r>
              <a:rPr lang="es-MX" sz="2800" dirty="0" smtClean="0">
                <a:solidFill>
                  <a:schemeClr val="accent1"/>
                </a:solidFill>
              </a:rPr>
              <a:t> </a:t>
            </a:r>
            <a:r>
              <a:rPr lang="es-MX" sz="2800" dirty="0" smtClean="0"/>
              <a:t>and </a:t>
            </a:r>
            <a:r>
              <a:rPr lang="es-MX" sz="2800" dirty="0" smtClean="0">
                <a:solidFill>
                  <a:srgbClr val="FF0000"/>
                </a:solidFill>
              </a:rPr>
              <a:t>-</a:t>
            </a:r>
            <a:r>
              <a:rPr lang="es-MX" sz="2800" dirty="0" err="1" smtClean="0">
                <a:solidFill>
                  <a:srgbClr val="FF0000"/>
                </a:solidFill>
              </a:rPr>
              <a:t>est</a:t>
            </a:r>
            <a:endParaRPr lang="es-MX" sz="2800" dirty="0" smtClean="0">
              <a:solidFill>
                <a:srgbClr val="FF0000"/>
              </a:solidFill>
            </a:endParaRPr>
          </a:p>
          <a:p>
            <a:pPr algn="ctr" eaLnBrk="1" hangingPunct="1">
              <a:lnSpc>
                <a:spcPct val="90000"/>
              </a:lnSpc>
              <a:buFontTx/>
              <a:buNone/>
            </a:pPr>
            <a:r>
              <a:rPr lang="es-MX" sz="2800" dirty="0" smtClean="0"/>
              <a:t>Big – </a:t>
            </a:r>
            <a:r>
              <a:rPr lang="es-MX" sz="2800" dirty="0" err="1" smtClean="0">
                <a:solidFill>
                  <a:schemeClr val="hlink"/>
                </a:solidFill>
              </a:rPr>
              <a:t>Bigger</a:t>
            </a:r>
            <a:r>
              <a:rPr lang="es-MX" sz="2800" dirty="0" smtClean="0">
                <a:solidFill>
                  <a:schemeClr val="hlink"/>
                </a:solidFill>
              </a:rPr>
              <a:t> </a:t>
            </a:r>
            <a:r>
              <a:rPr lang="es-MX" sz="2800" dirty="0" err="1" smtClean="0">
                <a:solidFill>
                  <a:schemeClr val="hlink"/>
                </a:solidFill>
              </a:rPr>
              <a:t>than</a:t>
            </a:r>
            <a:endParaRPr lang="es-MX" sz="2800" dirty="0" smtClean="0">
              <a:solidFill>
                <a:schemeClr val="hlink"/>
              </a:solidFill>
            </a:endParaRPr>
          </a:p>
          <a:p>
            <a:pPr eaLnBrk="1" hangingPunct="1">
              <a:lnSpc>
                <a:spcPct val="90000"/>
              </a:lnSpc>
            </a:pPr>
            <a:r>
              <a:rPr lang="es-MX" sz="2800" dirty="0" smtClean="0">
                <a:solidFill>
                  <a:srgbClr val="CC0000"/>
                </a:solidFill>
              </a:rPr>
              <a:t>Irregular </a:t>
            </a:r>
            <a:r>
              <a:rPr lang="es-MX" sz="2800" dirty="0" err="1" smtClean="0">
                <a:solidFill>
                  <a:srgbClr val="CC0000"/>
                </a:solidFill>
              </a:rPr>
              <a:t>adjectives</a:t>
            </a:r>
            <a:endParaRPr lang="es-MX" sz="2800" dirty="0" smtClean="0">
              <a:solidFill>
                <a:srgbClr val="CC0000"/>
              </a:solidFill>
            </a:endParaRPr>
          </a:p>
          <a:p>
            <a:pPr lvl="1" algn="ctr" eaLnBrk="1" hangingPunct="1">
              <a:lnSpc>
                <a:spcPct val="90000"/>
              </a:lnSpc>
              <a:buFontTx/>
              <a:buNone/>
            </a:pPr>
            <a:r>
              <a:rPr lang="es-MX" sz="2400" dirty="0" err="1" smtClean="0"/>
              <a:t>Good</a:t>
            </a:r>
            <a:r>
              <a:rPr lang="es-MX" sz="2400" dirty="0" smtClean="0"/>
              <a:t> – </a:t>
            </a:r>
            <a:r>
              <a:rPr lang="es-MX" sz="2400" dirty="0" err="1" smtClean="0"/>
              <a:t>Better</a:t>
            </a:r>
            <a:r>
              <a:rPr lang="es-MX" sz="2400" dirty="0" smtClean="0"/>
              <a:t> - </a:t>
            </a:r>
            <a:r>
              <a:rPr lang="es-MX" sz="2400" dirty="0" err="1" smtClean="0"/>
              <a:t>Best</a:t>
            </a:r>
            <a:endParaRPr lang="es-MX" sz="2400" dirty="0" smtClean="0"/>
          </a:p>
          <a:p>
            <a:pPr lvl="1" algn="ctr" eaLnBrk="1" hangingPunct="1">
              <a:lnSpc>
                <a:spcPct val="90000"/>
              </a:lnSpc>
              <a:buFontTx/>
              <a:buNone/>
            </a:pPr>
            <a:r>
              <a:rPr lang="es-MX" sz="2400" dirty="0" err="1" smtClean="0"/>
              <a:t>Bad</a:t>
            </a:r>
            <a:r>
              <a:rPr lang="es-MX" sz="2400" dirty="0" smtClean="0"/>
              <a:t> – </a:t>
            </a:r>
            <a:r>
              <a:rPr lang="es-MX" sz="2400" dirty="0" err="1" smtClean="0"/>
              <a:t>Worse</a:t>
            </a:r>
            <a:r>
              <a:rPr lang="es-MX" sz="2400" dirty="0" smtClean="0"/>
              <a:t> - </a:t>
            </a:r>
            <a:r>
              <a:rPr lang="es-MX" sz="2400" dirty="0" err="1" smtClean="0"/>
              <a:t>Worst</a:t>
            </a:r>
            <a:endParaRPr lang="es-MX" sz="2400" dirty="0" smtClean="0"/>
          </a:p>
          <a:p>
            <a:pPr lvl="1" algn="ctr" eaLnBrk="1" hangingPunct="1">
              <a:lnSpc>
                <a:spcPct val="90000"/>
              </a:lnSpc>
              <a:buFontTx/>
              <a:buNone/>
            </a:pPr>
            <a:r>
              <a:rPr lang="es-MX" sz="2400" dirty="0" smtClean="0"/>
              <a:t>Little – </a:t>
            </a:r>
            <a:r>
              <a:rPr lang="es-MX" sz="2400" dirty="0" err="1" smtClean="0"/>
              <a:t>Less</a:t>
            </a:r>
            <a:r>
              <a:rPr lang="es-MX" sz="2400" dirty="0" smtClean="0"/>
              <a:t> - </a:t>
            </a:r>
            <a:r>
              <a:rPr lang="es-MX" sz="2400" dirty="0" err="1" smtClean="0"/>
              <a:t>Least</a:t>
            </a:r>
            <a:endParaRPr lang="es-MX" sz="2400" dirty="0" smtClean="0"/>
          </a:p>
          <a:p>
            <a:pPr lvl="1" algn="ctr" eaLnBrk="1" hangingPunct="1">
              <a:lnSpc>
                <a:spcPct val="90000"/>
              </a:lnSpc>
              <a:buFontTx/>
              <a:buNone/>
            </a:pPr>
            <a:r>
              <a:rPr lang="es-MX" sz="2400" dirty="0" err="1" smtClean="0"/>
              <a:t>Far</a:t>
            </a:r>
            <a:r>
              <a:rPr lang="es-MX" sz="2400" dirty="0" smtClean="0"/>
              <a:t> – </a:t>
            </a:r>
            <a:r>
              <a:rPr lang="es-MX" sz="2400" dirty="0" err="1" smtClean="0"/>
              <a:t>Further</a:t>
            </a:r>
            <a:r>
              <a:rPr lang="es-MX" sz="2400" dirty="0" smtClean="0"/>
              <a:t> - </a:t>
            </a:r>
            <a:r>
              <a:rPr lang="es-MX" sz="2400" dirty="0" err="1" smtClean="0"/>
              <a:t>Furthest</a:t>
            </a:r>
            <a:endParaRPr lang="es-MX" sz="2400"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28675">
                                            <p:txEl>
                                              <p:pRg st="0" end="0"/>
                                            </p:txEl>
                                          </p:spTgt>
                                        </p:tgtEl>
                                        <p:attrNameLst>
                                          <p:attrName>style.visibility</p:attrName>
                                        </p:attrNameLst>
                                      </p:cBhvr>
                                      <p:to>
                                        <p:strVal val="visible"/>
                                      </p:to>
                                    </p:set>
                                    <p:anim to="" calcmode="lin" valueType="num">
                                      <p:cBhvr>
                                        <p:cTn id="7" dur="1" fill="hold"/>
                                        <p:tgtEl>
                                          <p:spTgt spid="28675">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499"/>
                                          </p:stCondLst>
                                        </p:cTn>
                                        <p:tgtEl>
                                          <p:spTgt spid="28675">
                                            <p:txEl>
                                              <p:pRg st="1" end="1"/>
                                            </p:txEl>
                                          </p:spTgt>
                                        </p:tgtEl>
                                        <p:attrNameLst>
                                          <p:attrName>style.visibility</p:attrName>
                                        </p:attrNameLst>
                                      </p:cBhvr>
                                      <p:to>
                                        <p:strVal val="visible"/>
                                      </p:to>
                                    </p:set>
                                    <p:anim to="" calcmode="lin" valueType="num">
                                      <p:cBhvr>
                                        <p:cTn id="12" dur="1" fill="hold"/>
                                        <p:tgtEl>
                                          <p:spTgt spid="28675">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499"/>
                                          </p:stCondLst>
                                        </p:cTn>
                                        <p:tgtEl>
                                          <p:spTgt spid="28675">
                                            <p:txEl>
                                              <p:pRg st="2" end="2"/>
                                            </p:txEl>
                                          </p:spTgt>
                                        </p:tgtEl>
                                        <p:attrNameLst>
                                          <p:attrName>style.visibility</p:attrName>
                                        </p:attrNameLst>
                                      </p:cBhvr>
                                      <p:to>
                                        <p:strVal val="visible"/>
                                      </p:to>
                                    </p:set>
                                    <p:anim to="" calcmode="lin" valueType="num">
                                      <p:cBhvr>
                                        <p:cTn id="17" dur="1" fill="hold"/>
                                        <p:tgtEl>
                                          <p:spTgt spid="28675">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499"/>
                                          </p:stCondLst>
                                        </p:cTn>
                                        <p:tgtEl>
                                          <p:spTgt spid="28675">
                                            <p:txEl>
                                              <p:pRg st="3" end="3"/>
                                            </p:txEl>
                                          </p:spTgt>
                                        </p:tgtEl>
                                        <p:attrNameLst>
                                          <p:attrName>style.visibility</p:attrName>
                                        </p:attrNameLst>
                                      </p:cBhvr>
                                      <p:to>
                                        <p:strVal val="visible"/>
                                      </p:to>
                                    </p:set>
                                    <p:anim to="" calcmode="lin" valueType="num">
                                      <p:cBhvr>
                                        <p:cTn id="22" dur="1" fill="hold"/>
                                        <p:tgtEl>
                                          <p:spTgt spid="28675">
                                            <p:txEl>
                                              <p:pRg st="3" end="3"/>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499"/>
                                          </p:stCondLst>
                                        </p:cTn>
                                        <p:tgtEl>
                                          <p:spTgt spid="28675">
                                            <p:txEl>
                                              <p:pRg st="4" end="4"/>
                                            </p:txEl>
                                          </p:spTgt>
                                        </p:tgtEl>
                                        <p:attrNameLst>
                                          <p:attrName>style.visibility</p:attrName>
                                        </p:attrNameLst>
                                      </p:cBhvr>
                                      <p:to>
                                        <p:strVal val="visible"/>
                                      </p:to>
                                    </p:set>
                                    <p:anim to="" calcmode="lin" valueType="num">
                                      <p:cBhvr>
                                        <p:cTn id="27" dur="1" fill="hold"/>
                                        <p:tgtEl>
                                          <p:spTgt spid="28675">
                                            <p:txEl>
                                              <p:pRg st="4" end="4"/>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499"/>
                                          </p:stCondLst>
                                        </p:cTn>
                                        <p:tgtEl>
                                          <p:spTgt spid="28675">
                                            <p:txEl>
                                              <p:pRg st="5" end="5"/>
                                            </p:txEl>
                                          </p:spTgt>
                                        </p:tgtEl>
                                        <p:attrNameLst>
                                          <p:attrName>style.visibility</p:attrName>
                                        </p:attrNameLst>
                                      </p:cBhvr>
                                      <p:to>
                                        <p:strVal val="visible"/>
                                      </p:to>
                                    </p:set>
                                    <p:anim to="" calcmode="lin" valueType="num">
                                      <p:cBhvr>
                                        <p:cTn id="32" dur="1" fill="hold"/>
                                        <p:tgtEl>
                                          <p:spTgt spid="28675">
                                            <p:txEl>
                                              <p:pRg st="5" end="5"/>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499"/>
                                          </p:stCondLst>
                                        </p:cTn>
                                        <p:tgtEl>
                                          <p:spTgt spid="28675">
                                            <p:txEl>
                                              <p:pRg st="6" end="6"/>
                                            </p:txEl>
                                          </p:spTgt>
                                        </p:tgtEl>
                                        <p:attrNameLst>
                                          <p:attrName>style.visibility</p:attrName>
                                        </p:attrNameLst>
                                      </p:cBhvr>
                                      <p:to>
                                        <p:strVal val="visible"/>
                                      </p:to>
                                    </p:set>
                                    <p:anim to="" calcmode="lin" valueType="num">
                                      <p:cBhvr>
                                        <p:cTn id="37" dur="1" fill="hold"/>
                                        <p:tgtEl>
                                          <p:spTgt spid="28675">
                                            <p:txEl>
                                              <p:pRg st="6" end="6"/>
                                            </p:txEl>
                                          </p:spTgt>
                                        </p:tgtEl>
                                        <p:attrNameLst>
                                          <p:attrName/>
                                        </p:attrNameLst>
                                      </p:cBhvr>
                                    </p:anim>
                                  </p:childTnLst>
                                </p:cTn>
                              </p:par>
                            </p:childTnLst>
                          </p:cTn>
                        </p:par>
                      </p:childTnLst>
                    </p:cTn>
                  </p:par>
                  <p:par>
                    <p:cTn id="38" fill="hold">
                      <p:stCondLst>
                        <p:cond delay="indefinite"/>
                      </p:stCondLst>
                      <p:childTnLst>
                        <p:par>
                          <p:cTn id="39" fill="hold">
                            <p:stCondLst>
                              <p:cond delay="0"/>
                            </p:stCondLst>
                            <p:childTnLst>
                              <p:par>
                                <p:cTn id="40" presetID="24" presetClass="entr" presetSubtype="0" fill="hold" grpId="0" nodeType="clickEffect">
                                  <p:stCondLst>
                                    <p:cond delay="0"/>
                                  </p:stCondLst>
                                  <p:childTnLst>
                                    <p:set>
                                      <p:cBhvr>
                                        <p:cTn id="41" dur="1" fill="hold">
                                          <p:stCondLst>
                                            <p:cond delay="499"/>
                                          </p:stCondLst>
                                        </p:cTn>
                                        <p:tgtEl>
                                          <p:spTgt spid="28675">
                                            <p:txEl>
                                              <p:pRg st="7" end="7"/>
                                            </p:txEl>
                                          </p:spTgt>
                                        </p:tgtEl>
                                        <p:attrNameLst>
                                          <p:attrName>style.visibility</p:attrName>
                                        </p:attrNameLst>
                                      </p:cBhvr>
                                      <p:to>
                                        <p:strVal val="visible"/>
                                      </p:to>
                                    </p:set>
                                    <p:anim to="" calcmode="lin" valueType="num">
                                      <p:cBhvr>
                                        <p:cTn id="42" dur="1" fill="hold"/>
                                        <p:tgtEl>
                                          <p:spTgt spid="28675">
                                            <p:txEl>
                                              <p:pRg st="7" end="7"/>
                                            </p:txEl>
                                          </p:spTgt>
                                        </p:tgtEl>
                                        <p:attrNameLst>
                                          <p:attrName/>
                                        </p:attrNameLst>
                                      </p:cBhvr>
                                    </p:anim>
                                  </p:childTnLst>
                                </p:cTn>
                              </p:par>
                            </p:childTnLst>
                          </p:cTn>
                        </p:par>
                      </p:childTnLst>
                    </p:cTn>
                  </p:par>
                  <p:par>
                    <p:cTn id="43" fill="hold">
                      <p:stCondLst>
                        <p:cond delay="indefinite"/>
                      </p:stCondLst>
                      <p:childTnLst>
                        <p:par>
                          <p:cTn id="44" fill="hold">
                            <p:stCondLst>
                              <p:cond delay="0"/>
                            </p:stCondLst>
                            <p:childTnLst>
                              <p:par>
                                <p:cTn id="45" presetID="24" presetClass="entr" presetSubtype="0" fill="hold" grpId="0" nodeType="clickEffect">
                                  <p:stCondLst>
                                    <p:cond delay="0"/>
                                  </p:stCondLst>
                                  <p:childTnLst>
                                    <p:set>
                                      <p:cBhvr>
                                        <p:cTn id="46" dur="1" fill="hold">
                                          <p:stCondLst>
                                            <p:cond delay="499"/>
                                          </p:stCondLst>
                                        </p:cTn>
                                        <p:tgtEl>
                                          <p:spTgt spid="28675">
                                            <p:txEl>
                                              <p:pRg st="8" end="8"/>
                                            </p:txEl>
                                          </p:spTgt>
                                        </p:tgtEl>
                                        <p:attrNameLst>
                                          <p:attrName>style.visibility</p:attrName>
                                        </p:attrNameLst>
                                      </p:cBhvr>
                                      <p:to>
                                        <p:strVal val="visible"/>
                                      </p:to>
                                    </p:set>
                                    <p:anim to="" calcmode="lin" valueType="num">
                                      <p:cBhvr>
                                        <p:cTn id="47" dur="1" fill="hold"/>
                                        <p:tgtEl>
                                          <p:spTgt spid="28675">
                                            <p:txEl>
                                              <p:pRg st="8" end="8"/>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uiExpand="1" build="p" bldLvl="2" autoUpdateAnimBg="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806</TotalTime>
  <Words>536</Words>
  <Application>Microsoft Office PowerPoint</Application>
  <PresentationFormat>Presentación en pantalla (4:3)</PresentationFormat>
  <Paragraphs>72</Paragraphs>
  <Slides>13</Slides>
  <Notes>4</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Tema de Office</vt:lpstr>
      <vt:lpstr>Academia:  Idiomas</vt:lpstr>
      <vt:lpstr>Resumen (abstract) We have the possibility to use the comparative and superlative forms of adjectives whenever we want to sum up different characteristics that two or more people, things, animals, places, etc. have.   </vt:lpstr>
      <vt:lpstr>Pay attention to these images...</vt:lpstr>
      <vt:lpstr>Comparative – Superlative form</vt:lpstr>
      <vt:lpstr>Diapositiva 5</vt:lpstr>
      <vt:lpstr>Comparisons</vt:lpstr>
      <vt:lpstr>We are going to divide the ADJECTIVES in two groups according to their sounds:</vt:lpstr>
      <vt:lpstr>Spelling rules</vt:lpstr>
      <vt:lpstr>Diapositiva 9</vt:lpstr>
      <vt:lpstr>Let’s practice</vt:lpstr>
      <vt:lpstr>Complete with the correct form of the adjectives in brackets</vt:lpstr>
      <vt:lpstr>Let’s check your answers</vt:lpstr>
      <vt:lpstr>Referencia bibliográfica, infográficas y/o cibergráficas </vt:lpstr>
    </vt:vector>
  </TitlesOfParts>
  <Company>IDEASON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Gerardo Ortega</dc:creator>
  <cp:lastModifiedBy>HP</cp:lastModifiedBy>
  <cp:revision>26</cp:revision>
  <dcterms:created xsi:type="dcterms:W3CDTF">2014-09-19T21:39:49Z</dcterms:created>
  <dcterms:modified xsi:type="dcterms:W3CDTF">2015-05-21T18:04:50Z</dcterms:modified>
</cp:coreProperties>
</file>