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8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763688" y="764704"/>
            <a:ext cx="6995120" cy="1143000"/>
          </a:xfrm>
        </p:spPr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2636912"/>
            <a:ext cx="7043758" cy="3489251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Acerenza, M.A. (2010). </a:t>
            </a:r>
            <a:r>
              <a:rPr lang="es-ES" sz="2400" i="1" dirty="0" smtClean="0">
                <a:latin typeface="Arial" pitchFamily="34" charset="0"/>
                <a:cs typeface="Arial" pitchFamily="34" charset="0"/>
              </a:rPr>
              <a:t>Fundamentos de Marketing Turístico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México: Trillas.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Turismo</a:t>
            </a: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Particularidades del Marketing Turístico</a:t>
            </a: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Jorge Hurtado Piña, Noemi Vega Lugo, Carolina González Espinoza, Angélica Ruth Terrazas Juárez, Adrián González Romo, Ruth Josefina Alcántara Hernández, Arlen Cerón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Islas, Elías Gaona Rivera.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Julio – diciembre 2016.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Particularidades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del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Marketing </a:t>
            </a:r>
            <a:r>
              <a:rPr lang="fr-FR" b="1" dirty="0" err="1" smtClean="0">
                <a:latin typeface="Arial" pitchFamily="34" charset="0"/>
                <a:cs typeface="Arial" pitchFamily="34" charset="0"/>
              </a:rPr>
              <a:t>Turístico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37320" y="1855365"/>
            <a:ext cx="7355160" cy="4525963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800" b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Abstract:</a:t>
            </a:r>
          </a:p>
          <a:p>
            <a:pPr algn="just">
              <a:lnSpc>
                <a:spcPct val="90000"/>
              </a:lnSpc>
              <a:buNone/>
            </a:pPr>
            <a:endParaRPr lang="fr-FR" sz="20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The particularities of tourism marketing are the intrinsic characteristics that involves the provision of a tourist service.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sz="20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20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They are very important to take them into consideration when planning an advertising campaign for a tourist center or a hotel or some other similar service.</a:t>
            </a:r>
            <a:endParaRPr lang="fr-FR" sz="20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sz="20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fr-FR" sz="2000" b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Keywords: </a:t>
            </a:r>
            <a:r>
              <a:rPr lang="en-US" sz="20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marketing</a:t>
            </a:r>
            <a:r>
              <a:rPr lang="en-US" sz="20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tourist, service, advertising campaign. </a:t>
            </a:r>
            <a:endParaRPr lang="es-MX" sz="20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Particularidades del Marketing Turístico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997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Miguel Ángel Acerenza en su libro “Fundamentos de Marketing Turístico”, nos habla de las particularidades de éste y menciona que tiene las siguientes:</a:t>
            </a:r>
          </a:p>
          <a:p>
            <a:pPr marL="0" indent="0" algn="just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Intangibilidad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Inseparabilidad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Heterogeneidad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Perecibilidad, y</a:t>
            </a:r>
          </a:p>
          <a:p>
            <a:pPr lvl="1"/>
            <a:r>
              <a:rPr lang="es-MX" dirty="0" smtClean="0">
                <a:latin typeface="Arial" pitchFamily="34" charset="0"/>
                <a:cs typeface="Arial" pitchFamily="34" charset="0"/>
              </a:rPr>
              <a:t>Ausencia de propiedad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INTANGIBILIDAD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Acerenza menciona que un servicio turístico antes, durante y después de la compra, no puede ser visto, saboreado, sentido, oído u olfateado por el turista, lo que supone un mayor riesgo percibido por él. Todo esto a diferencia de cuando compramos un bien físico, en donde si podemos tocarlo, conocerlo y percibirlo mediante los sentidos.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4115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INSEPARABILIDAD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5312" y="1412776"/>
            <a:ext cx="7355160" cy="525780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Respecto a esta particularidad, Acerenza menciona que la producción y el consumo de los servicios turísticos ocurre simultáneamente, a diferencia de los productos físicos, que se producen en un lugar y son vendidos en otro. 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El turista tiene que generalmente trasladarse hasta el sitio en el cual se prestan.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709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HETEROGENEIDAD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5312" y="1600200"/>
            <a:ext cx="735516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Menciona que la prestación de los servicios turísticos siempre van a tener variaciones porque son muchos los factores que intervienen en la prestación de los mismos. Por ejemplo, si viajamos en un avión, nos puede tocar de ida a nuestro destino un buen clima pero al regreso puede ser que nos toque una tormenta y entonces el viaje no será tan placentero como a la ida.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525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PERECIBIILIDAD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5312" y="1600200"/>
            <a:ext cx="7355160" cy="4525963"/>
          </a:xfrm>
        </p:spPr>
        <p:txBody>
          <a:bodyPr/>
          <a:lstStyle/>
          <a:p>
            <a:pPr algn="just"/>
            <a:r>
              <a:rPr lang="es-ES" dirty="0" smtClean="0"/>
              <a:t>Acerenza nos dice que los servicios turísticos no pueden almacenarse como puede hacerse con los productos físicos. La prestación de servicios tienen fecha y hora, por ejemplo, si hablamos de un boleto de avión, tienen marcado un día y hora en que el viajero puede hace uso del mismo y si no lo utiliza, el derecho a ser transportado, se pierde.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1850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AUSENCIA DE PROPIEDAD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5312" y="1556792"/>
            <a:ext cx="7355160" cy="4997152"/>
          </a:xfrm>
        </p:spPr>
        <p:txBody>
          <a:bodyPr/>
          <a:lstStyle/>
          <a:p>
            <a:pPr algn="just"/>
            <a:r>
              <a:rPr lang="es-ES" dirty="0" smtClean="0"/>
              <a:t>Nos menciona que cuando compramos un servicio turístico, no adquirimos un bien sino nada mas el derecho de usarlo.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Por ejemplo, si compramos una noche en un X hotel, puedo hacer uso de la habitación y todo lo que contiene pero no puedo llevarme nada de la misma, salvo las amenidades exprofeso.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6701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508</Words>
  <Application>Microsoft Office PowerPoint</Application>
  <PresentationFormat>Presentación en pantalla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Berlin Sans FB</vt:lpstr>
      <vt:lpstr>Tema de Office</vt:lpstr>
      <vt:lpstr>UNIVERSIDAD AUTÓNOMA DEL ESTADO DE HIDALGO</vt:lpstr>
      <vt:lpstr>Presentación de PowerPoint</vt:lpstr>
      <vt:lpstr>Tema: Particularidades del Marketing Turístico </vt:lpstr>
      <vt:lpstr>Particularidades del Marketing Turístico</vt:lpstr>
      <vt:lpstr>INTANGIBILIDAD</vt:lpstr>
      <vt:lpstr>INSEPARABILIDAD</vt:lpstr>
      <vt:lpstr>HETEROGENEIDAD</vt:lpstr>
      <vt:lpstr>PERECIBIILIDAD</vt:lpstr>
      <vt:lpstr>AUSENCIA DE PROPIEDAD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30</cp:revision>
  <dcterms:created xsi:type="dcterms:W3CDTF">2014-12-12T16:57:31Z</dcterms:created>
  <dcterms:modified xsi:type="dcterms:W3CDTF">2016-10-14T12:41:26Z</dcterms:modified>
</cp:coreProperties>
</file>