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5" r:id="rId5"/>
    <p:sldId id="268" r:id="rId6"/>
    <p:sldId id="267" r:id="rId7"/>
    <p:sldId id="269" r:id="rId8"/>
    <p:sldId id="261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660"/>
  </p:normalViewPr>
  <p:slideViewPr>
    <p:cSldViewPr>
      <p:cViewPr varScale="1">
        <p:scale>
          <a:sx n="67" d="100"/>
          <a:sy n="67" d="100"/>
        </p:scale>
        <p:origin x="12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23/05/2016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utados.gob.mx/LeyesBiblio/index.htm" TargetMode="External"/><Relationship Id="rId2" Type="http://schemas.openxmlformats.org/officeDocument/2006/relationships/hyperlink" Target="http://www.profeco.gob.mx/n_institucion/q_somo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Subtítulo"/>
          <p:cNvSpPr>
            <a:spLocks noGrp="1"/>
          </p:cNvSpPr>
          <p:nvPr>
            <p:ph idx="1"/>
          </p:nvPr>
        </p:nvSpPr>
        <p:spPr>
          <a:xfrm>
            <a:off x="1500166" y="1285860"/>
            <a:ext cx="7355160" cy="452596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Turismo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¿Quiénes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están obligados al cumplimiento de la Ley Federal de Protección al Consumidor?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>
                <a:latin typeface="Arial" pitchFamily="34" charset="0"/>
                <a:cs typeface="Arial" pitchFamily="34" charset="0"/>
              </a:rPr>
              <a:t>Jorge Hurtado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Piña, </a:t>
            </a:r>
            <a:r>
              <a:rPr lang="es-MX" dirty="0">
                <a:latin typeface="Arial" pitchFamily="34" charset="0"/>
                <a:cs typeface="Arial" pitchFamily="34" charset="0"/>
              </a:rPr>
              <a:t>Noemi</a:t>
            </a:r>
            <a:r>
              <a:rPr lang="es-MX" dirty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Vega Lugo, Carolina González Espinoza, Angélica Ruth Terrazas Juárez</a:t>
            </a: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–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485800"/>
            <a:ext cx="6995120" cy="1143000"/>
          </a:xfrm>
        </p:spPr>
        <p:txBody>
          <a:bodyPr/>
          <a:lstStyle/>
          <a:p>
            <a:r>
              <a:rPr lang="fr-FR" sz="2800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sz="2800" b="1" u="sng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¿Quiénes </a:t>
            </a:r>
            <a:r>
              <a:rPr lang="es-MX" sz="2800" i="1" u="sng" dirty="0">
                <a:latin typeface="Arial" pitchFamily="34" charset="0"/>
                <a:cs typeface="Arial" pitchFamily="34" charset="0"/>
              </a:rPr>
              <a:t>no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 están obligados al cumplimiento de la Ley Federal de Protección al Consumidor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? 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2143397"/>
            <a:ext cx="7355160" cy="452596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</a:t>
            </a:r>
          </a:p>
          <a:p>
            <a:pPr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dirty="0"/>
              <a:t>Consumers should know who is required to comply with the Federal Consumer Protection Law</a:t>
            </a:r>
            <a:r>
              <a:rPr lang="en-US" dirty="0" smtClean="0"/>
              <a:t>.</a:t>
            </a:r>
            <a:endParaRPr lang="es-MX" dirty="0"/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/>
              <a:t>Law, </a:t>
            </a:r>
            <a:r>
              <a:rPr lang="es-MX" dirty="0"/>
              <a:t>consumer</a:t>
            </a:r>
            <a:r>
              <a:rPr lang="es-MX" dirty="0"/>
              <a:t> </a:t>
            </a:r>
            <a:r>
              <a:rPr lang="es-MX" dirty="0" smtClean="0"/>
              <a:t>protection</a:t>
            </a:r>
            <a:r>
              <a:rPr lang="es-MX" dirty="0" smtClean="0"/>
              <a:t>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 smtClean="0"/>
              <a:t>¿Quienes </a:t>
            </a:r>
            <a:r>
              <a:rPr lang="es-MX" sz="2800" i="1" u="sng" dirty="0" smtClean="0"/>
              <a:t>no</a:t>
            </a:r>
            <a:r>
              <a:rPr lang="es-MX" sz="2800" dirty="0" smtClean="0"/>
              <a:t> están obligados a cumplir con la Ley Federal de Protección al Consumidor?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 smtClean="0"/>
              <a:t>El articulo 5 lo menciona: </a:t>
            </a:r>
            <a:r>
              <a:rPr lang="es-MX" i="1" dirty="0" smtClean="0"/>
              <a:t>“</a:t>
            </a:r>
            <a:r>
              <a:rPr lang="es-ES" i="1" dirty="0"/>
              <a:t>Quedan exceptuadas de las disposiciones de esta ley, los servicios que se presten en virtud de una relación o contrato de trabajo, los servicios profesionales que no sean de carácter mercantil y los servicios que presten las sociedades de información </a:t>
            </a:r>
            <a:r>
              <a:rPr lang="es-ES" i="1" dirty="0" smtClean="0"/>
              <a:t>crediticia…”.</a:t>
            </a:r>
            <a:endParaRPr lang="es-MX" i="1" dirty="0"/>
          </a:p>
        </p:txBody>
      </p:sp>
    </p:spTree>
    <p:extLst>
      <p:ext uri="{BB962C8B-B14F-4D97-AF65-F5344CB8AC3E}">
        <p14:creationId xmlns:p14="http://schemas.microsoft.com/office/powerpoint/2010/main" val="2900501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 smtClean="0"/>
              <a:t>¿Quienes no están obligados a cumplir con la Ley Federal de Protección al Consumidor?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9971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s-MX" dirty="0" smtClean="0"/>
              <a:t>Continua diciendo: </a:t>
            </a:r>
            <a:r>
              <a:rPr lang="es-MX" i="1" dirty="0" smtClean="0"/>
              <a:t>“</a:t>
            </a:r>
            <a:r>
              <a:rPr lang="es-ES" i="1" dirty="0"/>
              <a:t>Asimismo, quedan excluidos los servicios regulados por las leyes financieras que presten las Instituciones y Organizaciones cuya supervisión o vigilancia esté a cargo de las comisiones nacionales Bancaria y de Valores; de Seguros y Fianzas; del Sistema de Ahorro para el Retiro o de cualquier órgano de regulación, de supervisión o de protección y defensa dependiente de la Secretaría de Hacienda y Crédito </a:t>
            </a:r>
            <a:r>
              <a:rPr lang="es-ES" i="1" dirty="0" smtClean="0"/>
              <a:t>Público”</a:t>
            </a:r>
            <a:r>
              <a:rPr lang="es-ES" dirty="0" smtClean="0"/>
              <a:t>.</a:t>
            </a:r>
            <a:endParaRPr lang="es-MX" dirty="0"/>
          </a:p>
          <a:p>
            <a:pPr marL="0" indent="0" algn="just">
              <a:lnSpc>
                <a:spcPct val="150000"/>
              </a:lnSpc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6028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CONCLUSIÓN</a:t>
            </a:r>
            <a:endParaRPr lang="es-MX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1465312" y="1556792"/>
            <a:ext cx="735516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La </a:t>
            </a:r>
            <a:r>
              <a:rPr lang="es-MX" dirty="0" smtClean="0"/>
              <a:t>LFPC</a:t>
            </a:r>
            <a:r>
              <a:rPr lang="es-MX" dirty="0" smtClean="0"/>
              <a:t> es muy clara en cuanto a quienes si tienen que observarla y cumplirla y quienes no, en este caso las operaciones bancarias, como las que efectuamos en los cajeros automáticos o bien, los problemas que podemos llegar a tener con el manejo de las tarjetas de crédito o de debito, </a:t>
            </a:r>
            <a:r>
              <a:rPr lang="es-MX" b="1" u="sng" dirty="0" smtClean="0"/>
              <a:t>NO</a:t>
            </a:r>
            <a:r>
              <a:rPr lang="es-MX" dirty="0" smtClean="0"/>
              <a:t> </a:t>
            </a:r>
            <a:r>
              <a:rPr lang="es-MX" dirty="0" smtClean="0"/>
              <a:t>se desahogan en la </a:t>
            </a:r>
            <a:r>
              <a:rPr lang="es-MX" dirty="0" smtClean="0"/>
              <a:t>PROFECO porque </a:t>
            </a:r>
            <a:r>
              <a:rPr lang="es-MX" dirty="0" smtClean="0"/>
              <a:t>salen de su competencia.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6730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 smtClean="0"/>
              <a:t>…conclusión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1600200"/>
            <a:ext cx="7355160" cy="49971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s-MX" dirty="0" smtClean="0"/>
              <a:t>Todos los mexicanos y mas aun los profesionistas, debemos de conocer la Ley Federal de </a:t>
            </a:r>
            <a:r>
              <a:rPr lang="es-MX" dirty="0" smtClean="0"/>
              <a:t>Protección </a:t>
            </a:r>
            <a:r>
              <a:rPr lang="es-MX" dirty="0" smtClean="0"/>
              <a:t>al Consumidor y hacer que se respeten nuestros derechos. Los turistas son consumidores que los ampara esta ley y que los prestadores de servicios turísticos no deben de pasar por alto esta situación porque pueden ver perjudicada su imagen y sus finanzas por las multas a las que se pueden hacer acreedores por violar uno de sus </a:t>
            </a:r>
            <a:r>
              <a:rPr lang="es-MX" dirty="0" smtClean="0"/>
              <a:t>artículos.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948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Ley Federal de Protección al Consumidor (2016). </a:t>
            </a: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Pagina web consultada el 5 de mayo del 2016:   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http</a:t>
            </a:r>
            <a:r>
              <a:rPr lang="es-MX" sz="2400" dirty="0">
                <a:latin typeface="Arial" pitchFamily="34" charset="0"/>
                <a:cs typeface="Arial" pitchFamily="34" charset="0"/>
                <a:hlinkClick r:id="rId2"/>
              </a:rPr>
              <a:t>://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www.profeco.gob.mx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n_institucion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2"/>
              </a:rPr>
              <a:t>q_somos.asp</a:t>
            </a: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 smtClean="0">
                <a:latin typeface="Arial" pitchFamily="34" charset="0"/>
                <a:cs typeface="Arial" pitchFamily="34" charset="0"/>
              </a:rPr>
              <a:t>Pagina web consultada el 5 </a:t>
            </a:r>
            <a:r>
              <a:rPr lang="es-MX" sz="2400" dirty="0">
                <a:latin typeface="Arial" pitchFamily="34" charset="0"/>
                <a:cs typeface="Arial" pitchFamily="34" charset="0"/>
              </a:rPr>
              <a:t>de mayo del 2016: </a:t>
            </a:r>
            <a:r>
              <a:rPr lang="es-MX" sz="2400" dirty="0"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3"/>
              </a:rPr>
              <a:t>www.diputados.gob.mx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3"/>
              </a:rPr>
              <a:t>LeyesBiblio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3"/>
              </a:rPr>
              <a:t>/</a:t>
            </a:r>
            <a:r>
              <a:rPr lang="es-MX" sz="2400" dirty="0" smtClean="0">
                <a:latin typeface="Arial" pitchFamily="34" charset="0"/>
                <a:cs typeface="Arial" pitchFamily="34" charset="0"/>
                <a:hlinkClick r:id="rId3"/>
              </a:rPr>
              <a:t>index.htm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441</Words>
  <Application>Microsoft Office PowerPoint</Application>
  <PresentationFormat>Presentación en pantalla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Berlin Sans FB</vt:lpstr>
      <vt:lpstr>Tema de Office</vt:lpstr>
      <vt:lpstr>UNIVERSIDAD AUTÓNOMA DEL ESTADO DE HIDALGO</vt:lpstr>
      <vt:lpstr>Presentación de PowerPoint</vt:lpstr>
      <vt:lpstr>Tema: ¿Quiénes no están obligados al cumplimiento de la Ley Federal de Protección al Consumidor? </vt:lpstr>
      <vt:lpstr>¿Quienes no están obligados a cumplir con la Ley Federal de Protección al Consumidor?</vt:lpstr>
      <vt:lpstr>¿Quienes no están obligados a cumplir con la Ley Federal de Protección al Consumidor?</vt:lpstr>
      <vt:lpstr>CONCLUSIÓN</vt:lpstr>
      <vt:lpstr>…conclusión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41</cp:revision>
  <dcterms:created xsi:type="dcterms:W3CDTF">2014-12-12T16:57:31Z</dcterms:created>
  <dcterms:modified xsi:type="dcterms:W3CDTF">2016-05-24T01:07:24Z</dcterms:modified>
</cp:coreProperties>
</file>