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5" r:id="rId5"/>
    <p:sldId id="258" r:id="rId6"/>
    <p:sldId id="268" r:id="rId7"/>
    <p:sldId id="269" r:id="rId8"/>
    <p:sldId id="270" r:id="rId9"/>
    <p:sldId id="267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660"/>
  </p:normalViewPr>
  <p:slideViewPr>
    <p:cSldViewPr>
      <p:cViewPr varScale="1">
        <p:scale>
          <a:sx n="67" d="100"/>
          <a:sy n="67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utados.gob.mx/LeyesBiblio/index.htm" TargetMode="External"/><Relationship Id="rId2" Type="http://schemas.openxmlformats.org/officeDocument/2006/relationships/hyperlink" Target="http://www.profeco.gob.mx/n_institucion/q_somos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Ley Federal de Protección al Consumidor (2016). </a:t>
            </a: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Pagina web consultada el 5 de mayo del 2016:   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http</a:t>
            </a:r>
            <a:r>
              <a:rPr lang="es-MX" sz="2400" dirty="0">
                <a:latin typeface="Arial" pitchFamily="34" charset="0"/>
                <a:cs typeface="Arial" pitchFamily="34" charset="0"/>
                <a:hlinkClick r:id="rId2"/>
              </a:rPr>
              <a:t>://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www.profeco.gob.mx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n_institucion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q_somos.asp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Pagina web consultada el 5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de mayo del 2016: </a:t>
            </a:r>
            <a:r>
              <a:rPr lang="es-MX" sz="2400" dirty="0"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www.diputados.gob.mx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LeyesBiblio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index.htm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Subtítulo"/>
          <p:cNvSpPr>
            <a:spLocks noGrp="1"/>
          </p:cNvSpPr>
          <p:nvPr>
            <p:ph idx="1"/>
          </p:nvPr>
        </p:nvSpPr>
        <p:spPr>
          <a:xfrm>
            <a:off x="1187624" y="1285860"/>
            <a:ext cx="7643834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Turismo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Ley Federal de Protección al Consumidor (LFPC), art. 2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latin typeface="Arial" pitchFamily="34" charset="0"/>
                <a:cs typeface="Arial" pitchFamily="34" charset="0"/>
              </a:rPr>
              <a:t>Jorge Hurtado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Piña, </a:t>
            </a:r>
            <a:r>
              <a:rPr lang="es-MX" dirty="0">
                <a:latin typeface="Arial" pitchFamily="34" charset="0"/>
                <a:cs typeface="Arial" pitchFamily="34" charset="0"/>
              </a:rPr>
              <a:t>Noemi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Vega Lugo, Carolina González Espinoza, Angélica Ruth Terrazas Juárez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–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dirty="0">
                <a:latin typeface="Arial" pitchFamily="34" charset="0"/>
                <a:cs typeface="Arial" pitchFamily="34" charset="0"/>
              </a:rPr>
              <a:t>Ley Federal de Protección al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Consumidor, Art. 2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</a:p>
          <a:p>
            <a:pPr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/>
              <a:t>Providers of tourist services must know the content of the Federal consumer protection law and their obligations drifts of it</a:t>
            </a:r>
            <a:r>
              <a:rPr lang="en-US" dirty="0" smtClean="0"/>
              <a:t>.</a:t>
            </a:r>
            <a:endParaRPr lang="es-MX" dirty="0"/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/>
              <a:t>Law, </a:t>
            </a:r>
            <a:r>
              <a:rPr lang="es-MX" dirty="0" err="1"/>
              <a:t>consumer</a:t>
            </a:r>
            <a:r>
              <a:rPr lang="es-MX" dirty="0"/>
              <a:t> </a:t>
            </a:r>
            <a:r>
              <a:rPr lang="es-MX" dirty="0" err="1" smtClean="0"/>
              <a:t>protection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Ley Federal de Protección al Consumidor, Art. </a:t>
            </a:r>
            <a:r>
              <a:rPr lang="es-MX" dirty="0"/>
              <a:t>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s-MX" dirty="0" smtClean="0"/>
              <a:t>El articulo 2 de esta ley indica quienes tienen el carácter de consumidor y quienes de Proveedor, </a:t>
            </a:r>
            <a:r>
              <a:rPr lang="es-MX" dirty="0" smtClean="0"/>
              <a:t>así </a:t>
            </a:r>
            <a:r>
              <a:rPr lang="es-MX" dirty="0" smtClean="0"/>
              <a:t>como quien es la Secretaria y quien es la </a:t>
            </a:r>
            <a:r>
              <a:rPr lang="es-MX" dirty="0" smtClean="0"/>
              <a:t>Procuraduría. </a:t>
            </a:r>
            <a:endParaRPr lang="es-MX" dirty="0"/>
          </a:p>
          <a:p>
            <a:pPr marL="0" indent="0" algn="just">
              <a:lnSpc>
                <a:spcPct val="150000"/>
              </a:lnSpc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0501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CONSUMIDOR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393304" y="1888232"/>
            <a:ext cx="7355160" cy="44210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La ley dice que es </a:t>
            </a:r>
            <a:r>
              <a:rPr lang="es-MX" i="1" dirty="0" smtClean="0"/>
              <a:t>“</a:t>
            </a:r>
            <a:r>
              <a:rPr lang="es-ES" i="1" dirty="0"/>
              <a:t>la persona física o moral que adquiere, realiza o disfruta como destinatario final bienes, productos o servicios. Se entiende también por consumidor a la persona física o moral que adquiera, almacene, utilice o consuma bienes o servicios con objeto de integrarlos en procesos de producción, transformación, comercialización o prestación de servicios a terceros, únicamente para los casos a que se refieren los artículos 99 y 117 de esta </a:t>
            </a:r>
            <a:r>
              <a:rPr lang="es-ES" i="1" dirty="0" smtClean="0"/>
              <a:t>ley…”</a:t>
            </a:r>
            <a:r>
              <a:rPr lang="es-ES" dirty="0" smtClean="0"/>
              <a:t>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PROVEEDOR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i="1" dirty="0" smtClean="0"/>
              <a:t>“</a:t>
            </a:r>
            <a:r>
              <a:rPr lang="es-ES" i="1" dirty="0"/>
              <a:t>la persona física o moral en términos del Código Civil Federal, que habitual o periódicamente ofrece, distribuye, vende, arrienda o concede el uso o disfrute de bienes, productos y </a:t>
            </a:r>
            <a:r>
              <a:rPr lang="es-ES" i="1" dirty="0" smtClean="0"/>
              <a:t>servicios”.</a:t>
            </a:r>
            <a:endParaRPr lang="es-MX" i="1" dirty="0"/>
          </a:p>
        </p:txBody>
      </p:sp>
      <p:pic>
        <p:nvPicPr>
          <p:cNvPr id="1026" name="Picture 2" descr="http://openphoto.net/volumes/sizes/horselover/9159/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611" y="4111553"/>
            <a:ext cx="2934593" cy="223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43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Aplicación del artículo 2 al Turismo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 smtClean="0"/>
              <a:t>En base a estas dos definiciones, cuando un prestador de servicios turísticos otorga el uso o disfrute de un bien a un turista, el primero adquiere el carácter de proveedor y el segundo, el de consumidor, de acuerdo a la Ley Federal de </a:t>
            </a:r>
            <a:r>
              <a:rPr lang="es-MX" dirty="0" smtClean="0"/>
              <a:t>Protección </a:t>
            </a:r>
            <a:r>
              <a:rPr lang="es-MX" dirty="0" smtClean="0"/>
              <a:t>al Consumidor.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1786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 smtClean="0"/>
              <a:t>…aplicación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/>
              <a:t>Cuando un turista se hospeda en un hotel y se presenta alguna situación  derivada de la prestación del servicio, el turista puede acudir a la PROFECO a levantar su demanda en contra del hotel porque éste se convierte en un proveedor y el caso se deberá de desahogar en dicha oficina.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064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465312" y="1556792"/>
            <a:ext cx="735516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Los prestadores de servicios turísticos deben de tener muy claro que el servicio que proporcionan tiene que estar alineado con la Ley Federal de </a:t>
            </a:r>
            <a:r>
              <a:rPr lang="es-MX" dirty="0" smtClean="0"/>
              <a:t>Protección </a:t>
            </a:r>
            <a:r>
              <a:rPr lang="es-MX" dirty="0" smtClean="0"/>
              <a:t>al Consumidor porque de otra manera tendrán muchas dificultades con la PROFECO, lesionándose sus finanzas por las multas que </a:t>
            </a:r>
            <a:r>
              <a:rPr lang="es-MX" dirty="0" smtClean="0"/>
              <a:t>les </a:t>
            </a:r>
            <a:r>
              <a:rPr lang="es-MX" dirty="0" smtClean="0"/>
              <a:t>puede imponer, aparte del daño a su imagen.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67303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466</Words>
  <Application>Microsoft Office PowerPoint</Application>
  <PresentationFormat>Presentación en pantalla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Berlin Sans FB</vt:lpstr>
      <vt:lpstr>Tema de Office</vt:lpstr>
      <vt:lpstr>UNIVERSIDAD AUTÓNOMA DEL ESTADO DE HIDALGO</vt:lpstr>
      <vt:lpstr>Presentación de PowerPoint</vt:lpstr>
      <vt:lpstr>Tema: Ley Federal de Protección al Consumidor, Art. 2 </vt:lpstr>
      <vt:lpstr>Ley Federal de Protección al Consumidor, Art. 2</vt:lpstr>
      <vt:lpstr>CONSUMIDOR </vt:lpstr>
      <vt:lpstr>PROVEEDOR</vt:lpstr>
      <vt:lpstr>Aplicación del artículo 2 al Turismo</vt:lpstr>
      <vt:lpstr>…aplicación </vt:lpstr>
      <vt:lpstr>CONCLUSIÓN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40</cp:revision>
  <dcterms:created xsi:type="dcterms:W3CDTF">2014-12-12T16:57:31Z</dcterms:created>
  <dcterms:modified xsi:type="dcterms:W3CDTF">2016-05-24T00:55:43Z</dcterms:modified>
</cp:coreProperties>
</file>