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0" r:id="rId5"/>
    <p:sldId id="262" r:id="rId6"/>
    <p:sldId id="263" r:id="rId7"/>
    <p:sldId id="264" r:id="rId8"/>
    <p:sldId id="265" r:id="rId9"/>
    <p:sldId id="258" r:id="rId10"/>
    <p:sldId id="266" r:id="rId11"/>
    <p:sldId id="261"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23/05/2016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23/05/2016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CONCLUSIÓN</a:t>
            </a:r>
            <a:endParaRPr lang="es-MX" dirty="0"/>
          </a:p>
        </p:txBody>
      </p:sp>
      <p:sp>
        <p:nvSpPr>
          <p:cNvPr id="5" name="Marcador de contenido 4"/>
          <p:cNvSpPr>
            <a:spLocks noGrp="1"/>
          </p:cNvSpPr>
          <p:nvPr>
            <p:ph idx="1"/>
          </p:nvPr>
        </p:nvSpPr>
        <p:spPr>
          <a:xfrm>
            <a:off x="1465312" y="1556792"/>
            <a:ext cx="7355160" cy="4853136"/>
          </a:xfrm>
        </p:spPr>
        <p:txBody>
          <a:bodyPr>
            <a:normAutofit fontScale="92500"/>
          </a:bodyPr>
          <a:lstStyle/>
          <a:p>
            <a:pPr marL="0" indent="0" algn="just">
              <a:buNone/>
            </a:pPr>
            <a:r>
              <a:rPr lang="es-MX" dirty="0" smtClean="0"/>
              <a:t>Recordando que el desconocimiento de una Ley no nos exime de la responsabilidad que se contraiga por su no observancia, es de vital importancia que los alumnos de la Licenciatura en Turismo la conozcan para que no incurran en incumplimiento de la misma lo que puede perjudicar la buena imagen de un prestador de servicios turísticos así como causarle perdidas por las infracciones que pudiera recibir. </a:t>
            </a:r>
            <a:endParaRPr lang="es-MX" dirty="0"/>
          </a:p>
        </p:txBody>
      </p:sp>
    </p:spTree>
    <p:extLst>
      <p:ext uri="{BB962C8B-B14F-4D97-AF65-F5344CB8AC3E}">
        <p14:creationId xmlns:p14="http://schemas.microsoft.com/office/powerpoint/2010/main" val="3995202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a:bodyPr>
          <a:lstStyle/>
          <a:p>
            <a:r>
              <a:rPr lang="es-ES" sz="2400" dirty="0" smtClean="0">
                <a:latin typeface="Arial" pitchFamily="34" charset="0"/>
                <a:cs typeface="Arial" pitchFamily="34" charset="0"/>
              </a:rPr>
              <a:t>Ley Federal de Protección al Consumidor (</a:t>
            </a:r>
            <a:r>
              <a:rPr lang="es-ES" sz="2400" dirty="0" smtClean="0">
                <a:latin typeface="Arial" pitchFamily="34" charset="0"/>
                <a:cs typeface="Arial" pitchFamily="34" charset="0"/>
              </a:rPr>
              <a:t>2016). </a:t>
            </a:r>
            <a:endParaRPr lang="es-ES" sz="2400" dirty="0" smtClean="0">
              <a:latin typeface="Arial" pitchFamily="34" charset="0"/>
              <a:cs typeface="Arial" pitchFamily="34" charset="0"/>
            </a:endParaRPr>
          </a:p>
          <a:p>
            <a:endParaRPr lang="es-ES" sz="2400" dirty="0">
              <a:latin typeface="Arial" pitchFamily="34" charset="0"/>
              <a:cs typeface="Arial" pitchFamily="34" charset="0"/>
            </a:endParaRPr>
          </a:p>
          <a:p>
            <a:r>
              <a:rPr lang="es-MX" sz="2400" dirty="0" smtClean="0">
                <a:latin typeface="Arial" pitchFamily="34" charset="0"/>
                <a:cs typeface="Arial" pitchFamily="34" charset="0"/>
              </a:rPr>
              <a:t>Pagina web consultada el 5 de mayo del 2016:   http</a:t>
            </a:r>
            <a:r>
              <a:rPr lang="es-MX" sz="2400" dirty="0">
                <a:latin typeface="Arial" pitchFamily="34" charset="0"/>
                <a:cs typeface="Arial" pitchFamily="34" charset="0"/>
              </a:rPr>
              <a:t>://www.profeco.gob.mx/n_institucion/q_somos.asp</a:t>
            </a: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Subtítulo"/>
          <p:cNvSpPr>
            <a:spLocks noGrp="1"/>
          </p:cNvSpPr>
          <p:nvPr>
            <p:ph idx="1"/>
          </p:nvPr>
        </p:nvSpPr>
        <p:spPr>
          <a:xfrm>
            <a:off x="1331640" y="1285860"/>
            <a:ext cx="753633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Turismo</a:t>
            </a:r>
            <a:r>
              <a:rPr lang="es-MX" dirty="0" smtClean="0">
                <a:latin typeface="Arial" pitchFamily="34" charset="0"/>
                <a:cs typeface="Arial" pitchFamily="34" charset="0"/>
              </a:rPr>
              <a:t>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Ley Federal de Protección al Consumidor.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a:t>
            </a:r>
            <a:r>
              <a:rPr lang="es-MX" dirty="0">
                <a:latin typeface="Arial" pitchFamily="34" charset="0"/>
                <a:cs typeface="Arial" pitchFamily="34" charset="0"/>
              </a:rPr>
              <a:t>Jorge Hurtado </a:t>
            </a:r>
            <a:r>
              <a:rPr lang="es-MX" dirty="0" smtClean="0">
                <a:latin typeface="Arial" pitchFamily="34" charset="0"/>
                <a:cs typeface="Arial" pitchFamily="34" charset="0"/>
              </a:rPr>
              <a:t>Piña, </a:t>
            </a:r>
            <a:r>
              <a:rPr lang="es-MX" dirty="0" err="1">
                <a:latin typeface="Arial" pitchFamily="34" charset="0"/>
                <a:cs typeface="Arial" pitchFamily="34" charset="0"/>
              </a:rPr>
              <a:t>Noemi</a:t>
            </a:r>
            <a:r>
              <a:rPr lang="es-MX" dirty="0">
                <a:latin typeface="Arial" pitchFamily="34" charset="0"/>
                <a:cs typeface="Arial" pitchFamily="34" charset="0"/>
              </a:rPr>
              <a:t> </a:t>
            </a:r>
            <a:r>
              <a:rPr lang="es-MX" dirty="0" smtClean="0">
                <a:latin typeface="Arial" pitchFamily="34" charset="0"/>
                <a:cs typeface="Arial" pitchFamily="34" charset="0"/>
              </a:rPr>
              <a:t>Vega Lugo, Carolina González Espinoza, Angélica Ruth Terrazas Juárez</a:t>
            </a:r>
          </a:p>
          <a:p>
            <a:pPr lvl="1"/>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enero – junio 2016</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a:t>
            </a:r>
            <a:r>
              <a:rPr lang="es-MX" dirty="0">
                <a:latin typeface="Arial" pitchFamily="34" charset="0"/>
                <a:cs typeface="Arial" pitchFamily="34" charset="0"/>
              </a:rPr>
              <a:t>Ley Federal de Protección al Consumidor. </a:t>
            </a:r>
          </a:p>
        </p:txBody>
      </p:sp>
      <p:sp>
        <p:nvSpPr>
          <p:cNvPr id="3" name="2 Marcador de contenido"/>
          <p:cNvSpPr>
            <a:spLocks noGrp="1"/>
          </p:cNvSpPr>
          <p:nvPr>
            <p:ph idx="1"/>
          </p:nvPr>
        </p:nvSpPr>
        <p:spPr/>
        <p:txBody>
          <a:bodyPr>
            <a:normAutofit fontScale="92500" lnSpcReduction="1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r>
              <a:rPr lang="fr-FR" b="1" u="sng" dirty="0" smtClean="0">
                <a:effectLst>
                  <a:outerShdw blurRad="38100" dist="38100" dir="2700000" algn="tl">
                    <a:srgbClr val="000000">
                      <a:alpha val="43137"/>
                    </a:srgbClr>
                  </a:outerShdw>
                </a:effectLst>
                <a:latin typeface="Arial" pitchFamily="34" charset="0"/>
                <a:cs typeface="Arial" pitchFamily="34" charset="0"/>
              </a:rPr>
              <a:t>Abstract:</a:t>
            </a:r>
          </a:p>
          <a:p>
            <a:pPr>
              <a:lnSpc>
                <a:spcPct val="90000"/>
              </a:lnSpc>
              <a:buNone/>
            </a:pPr>
            <a:endParaRPr lang="fr-FR" dirty="0" smtClean="0">
              <a:latin typeface="Arial" pitchFamily="34" charset="0"/>
              <a:cs typeface="Arial" pitchFamily="34" charset="0"/>
            </a:endParaRPr>
          </a:p>
          <a:p>
            <a:pPr algn="just"/>
            <a:r>
              <a:rPr lang="es-MX" dirty="0"/>
              <a:t>The Federal Consumer Protection Law, entered into force in Mexico on February 5, 1976, becoming an instrument of vital importance for the defense of the rights of all Mexican consumers.</a:t>
            </a:r>
          </a:p>
          <a:p>
            <a:pPr>
              <a:lnSpc>
                <a:spcPct val="90000"/>
              </a:lnSpc>
              <a:buNone/>
            </a:pPr>
            <a:endParaRPr lang="fr-FR" dirty="0">
              <a:latin typeface="Arial" pitchFamily="34" charset="0"/>
              <a:cs typeface="Arial" pitchFamily="34" charset="0"/>
            </a:endParaRPr>
          </a:p>
          <a:p>
            <a:r>
              <a:rPr lang="fr-FR" b="1" u="sng" dirty="0" smtClean="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a:t>
            </a:r>
            <a:r>
              <a:rPr lang="fr-FR" dirty="0" smtClean="0">
                <a:latin typeface="Arial" pitchFamily="34" charset="0"/>
                <a:cs typeface="Arial" pitchFamily="34" charset="0"/>
              </a:rPr>
              <a:t> </a:t>
            </a:r>
            <a:r>
              <a:rPr lang="es-MX" dirty="0"/>
              <a:t>Law, consumer protection, rights, </a:t>
            </a:r>
            <a:r>
              <a:rPr lang="es-MX" dirty="0" err="1" smtClean="0"/>
              <a:t>defense</a:t>
            </a:r>
            <a:r>
              <a:rPr lang="es-MX" dirty="0" smtClean="0"/>
              <a:t>.</a:t>
            </a:r>
            <a:endParaRPr lang="es-MX" dirty="0"/>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dirty="0" smtClean="0">
                <a:latin typeface="Arial" pitchFamily="34" charset="0"/>
                <a:cs typeface="Arial" pitchFamily="34" charset="0"/>
              </a:rPr>
              <a:t>Antecedentes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fontScale="92500"/>
          </a:bodyPr>
          <a:lstStyle/>
          <a:p>
            <a:pPr marL="0" indent="0" algn="just">
              <a:lnSpc>
                <a:spcPct val="150000"/>
              </a:lnSpc>
              <a:buNone/>
            </a:pPr>
            <a:r>
              <a:rPr lang="es-MX" dirty="0" smtClean="0">
                <a:latin typeface="Arial" pitchFamily="34" charset="0"/>
                <a:cs typeface="Arial" pitchFamily="34" charset="0"/>
              </a:rPr>
              <a:t>La Ley Federal de Protección al Consumidor (LFPC) entró en vigor el 5 de febrero de 1976, a petición del sector obrero mexicano, quienes deseaban tener un instrumento que protegiera sus derechos como consumidores. </a:t>
            </a:r>
            <a:endParaRPr lang="es-MX"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MX" sz="2800" dirty="0" smtClean="0"/>
              <a:t>…</a:t>
            </a:r>
            <a:r>
              <a:rPr lang="es-MX" sz="2800" dirty="0">
                <a:latin typeface="Arial" pitchFamily="34" charset="0"/>
                <a:cs typeface="Arial" pitchFamily="34" charset="0"/>
              </a:rPr>
              <a:t>Antecedentes</a:t>
            </a:r>
            <a:endParaRPr lang="es-MX" sz="2800" dirty="0"/>
          </a:p>
        </p:txBody>
      </p:sp>
      <p:sp>
        <p:nvSpPr>
          <p:cNvPr id="3" name="Marcador de contenido 2"/>
          <p:cNvSpPr>
            <a:spLocks noGrp="1"/>
          </p:cNvSpPr>
          <p:nvPr>
            <p:ph idx="1"/>
          </p:nvPr>
        </p:nvSpPr>
        <p:spPr/>
        <p:txBody>
          <a:bodyPr/>
          <a:lstStyle/>
          <a:p>
            <a:pPr marL="0" indent="0" algn="just">
              <a:lnSpc>
                <a:spcPct val="150000"/>
              </a:lnSpc>
              <a:buNone/>
            </a:pPr>
            <a:r>
              <a:rPr lang="es-MX" dirty="0" smtClean="0"/>
              <a:t>Esta ley dio origen a dos instituciones de gran alcance social, al Instituto Nacional del Consumidor y a la Procuraduría Federal de Protección al Consumidor, instancias que orientaban y protegían a los consumidores. </a:t>
            </a:r>
            <a:endParaRPr lang="es-MX" dirty="0"/>
          </a:p>
        </p:txBody>
      </p:sp>
    </p:spTree>
    <p:extLst>
      <p:ext uri="{BB962C8B-B14F-4D97-AF65-F5344CB8AC3E}">
        <p14:creationId xmlns:p14="http://schemas.microsoft.com/office/powerpoint/2010/main" val="1236857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lnSpc>
                <a:spcPct val="200000"/>
              </a:lnSpc>
              <a:buNone/>
            </a:pPr>
            <a:r>
              <a:rPr lang="es-MX" dirty="0" smtClean="0"/>
              <a:t>En </a:t>
            </a:r>
            <a:r>
              <a:rPr lang="es-MX" dirty="0" smtClean="0"/>
              <a:t>el </a:t>
            </a:r>
            <a:r>
              <a:rPr lang="es-MX" dirty="0" smtClean="0"/>
              <a:t>año de 1982, había 32 oficinas de la PROFECO en las principales ciudades del país.</a:t>
            </a:r>
          </a:p>
          <a:p>
            <a:pPr marL="0" indent="0">
              <a:lnSpc>
                <a:spcPct val="150000"/>
              </a:lnSpc>
              <a:buNone/>
            </a:pPr>
            <a:endParaRPr lang="es-MX" dirty="0"/>
          </a:p>
        </p:txBody>
      </p:sp>
      <p:sp>
        <p:nvSpPr>
          <p:cNvPr id="4" name="Título 1"/>
          <p:cNvSpPr>
            <a:spLocks noGrp="1"/>
          </p:cNvSpPr>
          <p:nvPr>
            <p:ph type="title"/>
          </p:nvPr>
        </p:nvSpPr>
        <p:spPr>
          <a:xfrm>
            <a:off x="1691680" y="274638"/>
            <a:ext cx="6995120" cy="1143000"/>
          </a:xfrm>
        </p:spPr>
        <p:txBody>
          <a:bodyPr/>
          <a:lstStyle/>
          <a:p>
            <a:pPr algn="l"/>
            <a:r>
              <a:rPr lang="es-MX" sz="2800" dirty="0" smtClean="0"/>
              <a:t>…</a:t>
            </a:r>
            <a:r>
              <a:rPr lang="es-MX" sz="2800" dirty="0">
                <a:latin typeface="Arial" pitchFamily="34" charset="0"/>
                <a:cs typeface="Arial" pitchFamily="34" charset="0"/>
              </a:rPr>
              <a:t>Antecedentes</a:t>
            </a:r>
            <a:endParaRPr lang="es-MX" sz="2800" dirty="0"/>
          </a:p>
        </p:txBody>
      </p:sp>
      <p:pic>
        <p:nvPicPr>
          <p:cNvPr id="1026" name="Picture 2" descr="http://www.capitalhidalgo.com.mx/wp-content/uploads/2015/07/REMU19_P_especial-62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1504" y="4303986"/>
            <a:ext cx="3551252" cy="2004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83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65312" y="1711349"/>
            <a:ext cx="7355160" cy="4525963"/>
          </a:xfrm>
        </p:spPr>
        <p:txBody>
          <a:bodyPr/>
          <a:lstStyle/>
          <a:p>
            <a:pPr marL="0" indent="0" algn="just">
              <a:buNone/>
            </a:pPr>
            <a:r>
              <a:rPr lang="es-MX" dirty="0" smtClean="0"/>
              <a:t>La Ley Federal de Protección al Consumidor ha tenido importantes actualizaciones y modificaciones. Una de ellas fue la del año 1992, cuando en el mes de diciembre se abroga la ley de 1976, fusionándose el INCO y la PROFECO, para dejar únicamente a esta última, desempeñando las funciones de ambas. </a:t>
            </a:r>
            <a:endParaRPr lang="es-MX" dirty="0"/>
          </a:p>
        </p:txBody>
      </p:sp>
      <p:sp>
        <p:nvSpPr>
          <p:cNvPr id="4" name="Título 1"/>
          <p:cNvSpPr>
            <a:spLocks noGrp="1"/>
          </p:cNvSpPr>
          <p:nvPr>
            <p:ph type="title"/>
          </p:nvPr>
        </p:nvSpPr>
        <p:spPr>
          <a:xfrm>
            <a:off x="1691680" y="274638"/>
            <a:ext cx="6995120" cy="1143000"/>
          </a:xfrm>
        </p:spPr>
        <p:txBody>
          <a:bodyPr/>
          <a:lstStyle/>
          <a:p>
            <a:pPr algn="l"/>
            <a:r>
              <a:rPr lang="es-MX" sz="2800" dirty="0" smtClean="0"/>
              <a:t>…</a:t>
            </a:r>
            <a:r>
              <a:rPr lang="es-MX" sz="2800" dirty="0">
                <a:latin typeface="Arial" pitchFamily="34" charset="0"/>
                <a:cs typeface="Arial" pitchFamily="34" charset="0"/>
              </a:rPr>
              <a:t>Antecedentes</a:t>
            </a:r>
            <a:endParaRPr lang="es-MX" sz="2800" dirty="0"/>
          </a:p>
        </p:txBody>
      </p:sp>
    </p:spTree>
    <p:extLst>
      <p:ext uri="{BB962C8B-B14F-4D97-AF65-F5344CB8AC3E}">
        <p14:creationId xmlns:p14="http://schemas.microsoft.com/office/powerpoint/2010/main" val="120032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Contenido de la Ley Federal de Protección al Consumidor</a:t>
            </a:r>
            <a:endParaRPr lang="es-MX" dirty="0"/>
          </a:p>
        </p:txBody>
      </p:sp>
      <p:sp>
        <p:nvSpPr>
          <p:cNvPr id="3" name="Marcador de contenido 2"/>
          <p:cNvSpPr>
            <a:spLocks noGrp="1"/>
          </p:cNvSpPr>
          <p:nvPr>
            <p:ph idx="1"/>
          </p:nvPr>
        </p:nvSpPr>
        <p:spPr/>
        <p:txBody>
          <a:bodyPr/>
          <a:lstStyle/>
          <a:p>
            <a:pPr marL="0" indent="0" algn="just">
              <a:lnSpc>
                <a:spcPct val="150000"/>
              </a:lnSpc>
              <a:buNone/>
            </a:pPr>
            <a:r>
              <a:rPr lang="es-MX" dirty="0" smtClean="0"/>
              <a:t>La actual LFPC cuenta con 135 artículos  contenidos en 15 capítulos, en donde están considerados los derechos que todos los mexicanos tenemos en nuestro carácter de consumidores.  </a:t>
            </a:r>
            <a:endParaRPr lang="es-MX" dirty="0"/>
          </a:p>
        </p:txBody>
      </p:sp>
    </p:spTree>
    <p:extLst>
      <p:ext uri="{BB962C8B-B14F-4D97-AF65-F5344CB8AC3E}">
        <p14:creationId xmlns:p14="http://schemas.microsoft.com/office/powerpoint/2010/main" val="2900501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latin typeface="Arial" pitchFamily="34" charset="0"/>
                <a:cs typeface="Arial" pitchFamily="34" charset="0"/>
              </a:rPr>
              <a:t>Aplicación de la LFPC al turismo </a:t>
            </a:r>
            <a:endParaRPr lang="es-MX" dirty="0">
              <a:latin typeface="Arial" pitchFamily="34" charset="0"/>
              <a:cs typeface="Arial" pitchFamily="34" charset="0"/>
            </a:endParaRPr>
          </a:p>
        </p:txBody>
      </p:sp>
      <p:sp>
        <p:nvSpPr>
          <p:cNvPr id="5" name="4 Marcador de contenido"/>
          <p:cNvSpPr>
            <a:spLocks noGrp="1"/>
          </p:cNvSpPr>
          <p:nvPr>
            <p:ph sz="half" idx="1"/>
          </p:nvPr>
        </p:nvSpPr>
        <p:spPr>
          <a:xfrm>
            <a:off x="1475656" y="1600200"/>
            <a:ext cx="3240360" cy="4853136"/>
          </a:xfrm>
        </p:spPr>
        <p:txBody>
          <a:bodyPr>
            <a:normAutofit/>
          </a:bodyPr>
          <a:lstStyle/>
          <a:p>
            <a:r>
              <a:rPr lang="es-MX" dirty="0" smtClean="0">
                <a:latin typeface="Arial" pitchFamily="34" charset="0"/>
                <a:cs typeface="Arial" pitchFamily="34" charset="0"/>
              </a:rPr>
              <a:t>Es indispensable que los prestadores de servicios turísticos conozcan la ley en función de que los turistas tienen derechos que se les debe de respetar. </a:t>
            </a:r>
            <a:endParaRPr lang="es-MX" dirty="0">
              <a:latin typeface="Arial" pitchFamily="34" charset="0"/>
              <a:cs typeface="Arial" pitchFamily="34" charset="0"/>
            </a:endParaRPr>
          </a:p>
        </p:txBody>
      </p:sp>
      <p:pic>
        <p:nvPicPr>
          <p:cNvPr id="2050" name="Picture 2" descr="http://openphoto.net/volumes/sizes/miro/2634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3212976"/>
            <a:ext cx="2004913" cy="3042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03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425</Words>
  <Application>Microsoft Office PowerPoint</Application>
  <PresentationFormat>Presentación en pantalla (4:3)</PresentationFormat>
  <Paragraphs>33</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Berlin Sans FB</vt:lpstr>
      <vt:lpstr>Tema de Office</vt:lpstr>
      <vt:lpstr>UNIVERSIDAD AUTÓNOMA DEL ESTADO DE HIDALGO</vt:lpstr>
      <vt:lpstr>Presentación de PowerPoint</vt:lpstr>
      <vt:lpstr>Tema: Ley Federal de Protección al Consumidor. </vt:lpstr>
      <vt:lpstr>Antecedentes</vt:lpstr>
      <vt:lpstr>…Antecedentes</vt:lpstr>
      <vt:lpstr>…Antecedentes</vt:lpstr>
      <vt:lpstr>…Antecedentes</vt:lpstr>
      <vt:lpstr>Contenido de la Ley Federal de Protección al Consumidor</vt:lpstr>
      <vt:lpstr>Aplicación de la LFPC al turismo </vt:lpstr>
      <vt:lpstr>CONCLUSIÓN</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Full name</cp:lastModifiedBy>
  <cp:revision>27</cp:revision>
  <dcterms:created xsi:type="dcterms:W3CDTF">2014-12-12T16:57:31Z</dcterms:created>
  <dcterms:modified xsi:type="dcterms:W3CDTF">2016-05-24T00:17:16Z</dcterms:modified>
</cp:coreProperties>
</file>