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305" r:id="rId4"/>
    <p:sldId id="298" r:id="rId5"/>
    <p:sldId id="306" r:id="rId6"/>
    <p:sldId id="299" r:id="rId7"/>
    <p:sldId id="300" r:id="rId8"/>
    <p:sldId id="301" r:id="rId9"/>
    <p:sldId id="302" r:id="rId10"/>
    <p:sldId id="303" r:id="rId11"/>
    <p:sldId id="304" r:id="rId12"/>
    <p:sldId id="261"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16/05/2016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16/05/2016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Historia…</a:t>
            </a:r>
            <a:endParaRPr lang="es-ES" dirty="0"/>
          </a:p>
        </p:txBody>
      </p:sp>
      <p:sp>
        <p:nvSpPr>
          <p:cNvPr id="3" name="2 Marcador de contenido"/>
          <p:cNvSpPr>
            <a:spLocks noGrp="1"/>
          </p:cNvSpPr>
          <p:nvPr>
            <p:ph idx="1"/>
          </p:nvPr>
        </p:nvSpPr>
        <p:spPr/>
        <p:txBody>
          <a:bodyPr/>
          <a:lstStyle/>
          <a:p>
            <a:pPr algn="just">
              <a:lnSpc>
                <a:spcPct val="150000"/>
              </a:lnSpc>
            </a:pPr>
            <a:r>
              <a:rPr lang="es-ES" dirty="0"/>
              <a:t>El Marketing turístico constituye una especialización dentro del Mkt de servicios.</a:t>
            </a:r>
          </a:p>
        </p:txBody>
      </p:sp>
      <p:pic>
        <p:nvPicPr>
          <p:cNvPr id="25602" name="Picture 2" descr="https://encrypted-tbn0.gstatic.com/images?q=tbn:ANd9GcRTwoM_9g2uy3-5fMCcFU9MwzwxQzdHOTLb47lINNkwY1e4-7Js"/>
          <p:cNvPicPr>
            <a:picLocks noChangeAspect="1" noChangeArrowheads="1"/>
          </p:cNvPicPr>
          <p:nvPr/>
        </p:nvPicPr>
        <p:blipFill>
          <a:blip r:embed="rId2" cstate="print"/>
          <a:srcRect/>
          <a:stretch>
            <a:fillRect/>
          </a:stretch>
        </p:blipFill>
        <p:spPr bwMode="auto">
          <a:xfrm>
            <a:off x="6084168" y="3527662"/>
            <a:ext cx="2160240" cy="2607629"/>
          </a:xfrm>
          <a:prstGeom prst="rect">
            <a:avLst/>
          </a:prstGeom>
          <a:noFill/>
        </p:spPr>
      </p:pic>
    </p:spTree>
    <p:extLst>
      <p:ext uri="{BB962C8B-B14F-4D97-AF65-F5344CB8AC3E}">
        <p14:creationId xmlns:p14="http://schemas.microsoft.com/office/powerpoint/2010/main" val="4093539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Historia…</a:t>
            </a:r>
            <a:endParaRPr lang="es-MX" dirty="0"/>
          </a:p>
        </p:txBody>
      </p:sp>
      <p:sp>
        <p:nvSpPr>
          <p:cNvPr id="3" name="Marcador de contenido 2"/>
          <p:cNvSpPr>
            <a:spLocks noGrp="1"/>
          </p:cNvSpPr>
          <p:nvPr>
            <p:ph idx="1"/>
          </p:nvPr>
        </p:nvSpPr>
        <p:spPr>
          <a:xfrm>
            <a:off x="1547664" y="1450231"/>
            <a:ext cx="7382644" cy="3364706"/>
          </a:xfrm>
        </p:spPr>
        <p:txBody>
          <a:bodyPr>
            <a:normAutofit lnSpcReduction="10000"/>
          </a:bodyPr>
          <a:lstStyle/>
          <a:p>
            <a:pPr marL="0" indent="0" algn="just">
              <a:buNone/>
            </a:pPr>
            <a:r>
              <a:rPr lang="es-MX" dirty="0" smtClean="0"/>
              <a:t>Hoy en día es tal la importancia del turismo que hay una organización que se denomina “Organización Mundial del Turismo”, mejor conocida por sus siglas como OMT, organismo de las Naciones Unidas encargado de </a:t>
            </a:r>
            <a:r>
              <a:rPr lang="es-MX" dirty="0"/>
              <a:t>la promoción de un turismo responsable, sostenible y accesible</a:t>
            </a:r>
            <a:endParaRPr lang="es-MX" dirty="0" smtClean="0"/>
          </a:p>
          <a:p>
            <a:endParaRPr lang="es-MX" dirty="0"/>
          </a:p>
          <a:p>
            <a:endParaRPr lang="es-MX" dirty="0" smtClean="0"/>
          </a:p>
          <a:p>
            <a:endParaRPr lang="es-MX" dirty="0"/>
          </a:p>
        </p:txBody>
      </p:sp>
      <p:pic>
        <p:nvPicPr>
          <p:cNvPr id="1026" name="Picture 2" descr="http://www.viajesyturismoaldia.com/wp-content/uploads/2010/06/omt-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3593" y="4653136"/>
            <a:ext cx="2714029" cy="1753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259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357298"/>
            <a:ext cx="7043758" cy="4768865"/>
          </a:xfrm>
        </p:spPr>
        <p:txBody>
          <a:bodyPr>
            <a:normAutofit/>
          </a:bodyPr>
          <a:lstStyle/>
          <a:p>
            <a:pPr lvl="0" algn="just"/>
            <a:r>
              <a:rPr lang="es-ES" sz="2000" dirty="0" smtClean="0"/>
              <a:t>Acerenza, M. (2010). </a:t>
            </a:r>
            <a:r>
              <a:rPr lang="es-ES" sz="2000" i="1" dirty="0" smtClean="0"/>
              <a:t>“Fundamentos de marketing Turístico”</a:t>
            </a:r>
            <a:r>
              <a:rPr lang="es-ES" sz="2000" dirty="0" smtClean="0"/>
              <a:t>. México. Ed. Trillas</a:t>
            </a:r>
          </a:p>
          <a:p>
            <a:pPr lvl="0" algn="just"/>
            <a:endParaRPr lang="es-ES" sz="2000" dirty="0"/>
          </a:p>
          <a:p>
            <a:pPr lvl="0" algn="just"/>
            <a:r>
              <a:rPr lang="es-ES" sz="2000" dirty="0"/>
              <a:t>http://www2.unwto.org/content/who-we-are-0</a:t>
            </a:r>
            <a:endParaRPr lang="es-ES" sz="2000" dirty="0" smtClean="0"/>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500166" y="1567333"/>
            <a:ext cx="7355160" cy="4525963"/>
          </a:xfrm>
        </p:spPr>
        <p:txBody>
          <a:bodyPr>
            <a:normAutofit fontScale="92500" lnSpcReduction="10000"/>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Turismo</a:t>
            </a:r>
            <a:r>
              <a:rPr lang="es-MX" dirty="0" smtClean="0">
                <a:latin typeface="Arial" pitchFamily="34" charset="0"/>
                <a:cs typeface="Arial" pitchFamily="34" charset="0"/>
              </a:rPr>
              <a:t>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Historia del Marketing Turístico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Profesores:</a:t>
            </a:r>
            <a:r>
              <a:rPr lang="es-MX" dirty="0">
                <a:latin typeface="Arial" pitchFamily="34" charset="0"/>
                <a:cs typeface="Arial" pitchFamily="34" charset="0"/>
              </a:rPr>
              <a:t> </a:t>
            </a:r>
            <a:r>
              <a:rPr lang="es-MX" dirty="0"/>
              <a:t>Jorge Hurtado Piña, Joel Ramírez Ortega, Efrén A. Ángeles Plascencia, Alejandra Guzmán Herrera, Irma Hernández Aranda, Zaira Aguilar Solano, Jorge Joel Ortiz Muñoz, Fanny García </a:t>
            </a:r>
            <a:r>
              <a:rPr lang="es-MX" dirty="0" smtClean="0"/>
              <a:t>Piñón</a:t>
            </a:r>
            <a:endParaRPr lang="es-MX" dirty="0" smtClean="0">
              <a:latin typeface="Arial" pitchFamily="34" charset="0"/>
              <a:cs typeface="Arial" pitchFamily="34" charset="0"/>
            </a:endParaRPr>
          </a:p>
          <a:p>
            <a:pPr lvl="1"/>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enero – junio 2016</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274638"/>
            <a:ext cx="6995120" cy="939784"/>
          </a:xfrm>
        </p:spPr>
        <p:txBody>
          <a:bodyPr/>
          <a:lstStyle/>
          <a:p>
            <a:r>
              <a:rPr lang="fr-FR" sz="2000" b="1" u="sng" dirty="0">
                <a:latin typeface="Arial" pitchFamily="34" charset="0"/>
                <a:cs typeface="Arial" pitchFamily="34" charset="0"/>
              </a:rPr>
              <a:t>Tema</a:t>
            </a:r>
            <a:r>
              <a:rPr lang="fr-FR" sz="2000" b="1" u="sng" dirty="0" smtClean="0">
                <a:latin typeface="Arial" pitchFamily="34" charset="0"/>
                <a:cs typeface="Arial" pitchFamily="34" charset="0"/>
              </a:rPr>
              <a:t>: </a:t>
            </a:r>
            <a:r>
              <a:rPr lang="es-MX" sz="2000" b="1" u="sng" dirty="0" smtClean="0">
                <a:latin typeface="Arial" pitchFamily="34" charset="0"/>
                <a:cs typeface="Arial" pitchFamily="34" charset="0"/>
              </a:rPr>
              <a:t>Historia del Marketing (</a:t>
            </a:r>
            <a:r>
              <a:rPr lang="es-MX" sz="2000" b="1" u="sng" dirty="0" err="1" smtClean="0">
                <a:latin typeface="Arial" pitchFamily="34" charset="0"/>
                <a:cs typeface="Arial" pitchFamily="34" charset="0"/>
              </a:rPr>
              <a:t>MKT</a:t>
            </a:r>
            <a:r>
              <a:rPr lang="es-MX" sz="2000" b="1" u="sng" dirty="0" smtClean="0">
                <a:latin typeface="Arial" pitchFamily="34" charset="0"/>
                <a:cs typeface="Arial" pitchFamily="34" charset="0"/>
              </a:rPr>
              <a:t>) Turístico</a:t>
            </a:r>
            <a:endParaRPr lang="es-MX" sz="2000" dirty="0">
              <a:latin typeface="Arial" pitchFamily="34" charset="0"/>
              <a:cs typeface="Arial" pitchFamily="34" charset="0"/>
            </a:endParaRPr>
          </a:p>
        </p:txBody>
      </p:sp>
      <p:sp>
        <p:nvSpPr>
          <p:cNvPr id="3" name="2 Marcador de contenido"/>
          <p:cNvSpPr>
            <a:spLocks noGrp="1"/>
          </p:cNvSpPr>
          <p:nvPr>
            <p:ph idx="1"/>
          </p:nvPr>
        </p:nvSpPr>
        <p:spPr>
          <a:xfrm>
            <a:off x="1428728" y="1357298"/>
            <a:ext cx="7286676" cy="5286412"/>
          </a:xfrm>
        </p:spPr>
        <p:txBody>
          <a:bodyPr>
            <a:normAutofit/>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Abstract:</a:t>
            </a:r>
          </a:p>
          <a:p>
            <a:pPr indent="12700" algn="just">
              <a:lnSpc>
                <a:spcPct val="170000"/>
              </a:lnSpc>
              <a:buNone/>
            </a:pPr>
            <a:r>
              <a:rPr lang="en-US" sz="2400" dirty="0"/>
              <a:t>The MKT applied to tourism is a discipline that began using relatively until recently in this important sector, was almost half of the last century when they start to talk about tourist product, quality tourism service, marketing of tourist destinations, etc</a:t>
            </a:r>
            <a:r>
              <a:rPr lang="en-US" sz="2400" dirty="0" smtClean="0"/>
              <a:t>.</a:t>
            </a:r>
          </a:p>
          <a:p>
            <a:pPr>
              <a:lnSpc>
                <a:spcPct val="90000"/>
              </a:lnSpc>
              <a:buNone/>
            </a:pPr>
            <a:endParaRPr lang="fr-FR" sz="2400" b="1" u="sng" dirty="0" smtClean="0">
              <a:effectLst>
                <a:outerShdw blurRad="38100" dist="38100" dir="2700000" algn="tl">
                  <a:srgbClr val="000000">
                    <a:alpha val="43137"/>
                  </a:srgbClr>
                </a:outerShdw>
              </a:effectLst>
              <a:latin typeface="Arial" pitchFamily="34" charset="0"/>
              <a:cs typeface="Arial" pitchFamily="34" charset="0"/>
            </a:endParaRPr>
          </a:p>
          <a:p>
            <a:pPr algn="just">
              <a:lnSpc>
                <a:spcPct val="90000"/>
              </a:lnSpc>
              <a:buNone/>
            </a:pPr>
            <a:r>
              <a:rPr lang="fr-FR" sz="2800" b="1" u="sng" dirty="0" smtClean="0">
                <a:effectLst>
                  <a:outerShdw blurRad="38100" dist="38100" dir="2700000" algn="tl">
                    <a:srgbClr val="000000">
                      <a:alpha val="43137"/>
                    </a:srgbClr>
                  </a:outerShdw>
                </a:effectLst>
                <a:latin typeface="Arial" pitchFamily="34" charset="0"/>
                <a:cs typeface="Arial" pitchFamily="34" charset="0"/>
              </a:rPr>
              <a:t>Keywords</a:t>
            </a:r>
            <a:r>
              <a:rPr lang="fr-FR" sz="2800" b="1" dirty="0" smtClean="0">
                <a:effectLst>
                  <a:outerShdw blurRad="38100" dist="38100" dir="2700000" algn="tl">
                    <a:srgbClr val="000000">
                      <a:alpha val="43137"/>
                    </a:srgbClr>
                  </a:outerShdw>
                </a:effectLst>
                <a:latin typeface="Arial" pitchFamily="34" charset="0"/>
                <a:cs typeface="Arial" pitchFamily="34" charset="0"/>
              </a:rPr>
              <a:t>:</a:t>
            </a:r>
            <a:r>
              <a:rPr lang="fr-FR" sz="2800" dirty="0" smtClean="0">
                <a:latin typeface="Arial" pitchFamily="34" charset="0"/>
                <a:cs typeface="Arial" pitchFamily="34" charset="0"/>
              </a:rPr>
              <a:t> </a:t>
            </a:r>
            <a:r>
              <a:rPr lang="en-US" sz="2400" dirty="0">
                <a:latin typeface="Arial" pitchFamily="34" charset="0"/>
                <a:cs typeface="Arial" pitchFamily="34" charset="0"/>
              </a:rPr>
              <a:t>Mkt, Tourism, Service Quality, Tourism Product.</a:t>
            </a:r>
            <a:endParaRPr lang="es-MX" sz="2800" dirty="0">
              <a:latin typeface="Arial" pitchFamily="34" charset="0"/>
              <a:cs typeface="Arial" pitchFamily="34" charset="0"/>
            </a:endParaRPr>
          </a:p>
        </p:txBody>
      </p:sp>
    </p:spTree>
    <p:extLst>
      <p:ext uri="{BB962C8B-B14F-4D97-AF65-F5344CB8AC3E}">
        <p14:creationId xmlns:p14="http://schemas.microsoft.com/office/powerpoint/2010/main" val="2054472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71954" y="548680"/>
            <a:ext cx="6172200" cy="689385"/>
          </a:xfrm>
        </p:spPr>
        <p:txBody>
          <a:bodyPr/>
          <a:lstStyle/>
          <a:p>
            <a:r>
              <a:rPr lang="es-ES" dirty="0" smtClean="0"/>
              <a:t>Historia del Marketing  Turístico</a:t>
            </a:r>
            <a:endParaRPr lang="es-ES" dirty="0"/>
          </a:p>
        </p:txBody>
      </p:sp>
      <p:sp>
        <p:nvSpPr>
          <p:cNvPr id="3" name="2 Marcador de contenido"/>
          <p:cNvSpPr>
            <a:spLocks noGrp="1"/>
          </p:cNvSpPr>
          <p:nvPr>
            <p:ph idx="1"/>
          </p:nvPr>
        </p:nvSpPr>
        <p:spPr>
          <a:xfrm>
            <a:off x="1380474" y="1844824"/>
            <a:ext cx="7355160" cy="4525963"/>
          </a:xfrm>
        </p:spPr>
        <p:txBody>
          <a:bodyPr/>
          <a:lstStyle/>
          <a:p>
            <a:pPr algn="just">
              <a:lnSpc>
                <a:spcPct val="150000"/>
              </a:lnSpc>
            </a:pPr>
            <a:r>
              <a:rPr lang="es-ES" sz="2700" dirty="0"/>
              <a:t>El MKT </a:t>
            </a:r>
            <a:r>
              <a:rPr lang="es-ES" sz="2700" dirty="0" smtClean="0"/>
              <a:t>aplicado al turismo es una disciplina que se empezó a utilizar relativamente hasta hace poco tiempo en este importante sector, fue casi a mitad del siglo pasado cuando se inicio a hablar de temas como producto </a:t>
            </a:r>
            <a:r>
              <a:rPr lang="es-ES" sz="2700" dirty="0"/>
              <a:t>t</a:t>
            </a:r>
            <a:r>
              <a:rPr lang="es-ES" sz="2700" dirty="0" smtClean="0"/>
              <a:t>urístico, calidad en el servicio turístico, marketing de destinos turísticos, etc. </a:t>
            </a:r>
          </a:p>
        </p:txBody>
      </p:sp>
    </p:spTree>
    <p:extLst>
      <p:ext uri="{BB962C8B-B14F-4D97-AF65-F5344CB8AC3E}">
        <p14:creationId xmlns:p14="http://schemas.microsoft.com/office/powerpoint/2010/main" val="1119176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85900" y="435359"/>
            <a:ext cx="6172200" cy="689385"/>
          </a:xfrm>
        </p:spPr>
        <p:txBody>
          <a:bodyPr/>
          <a:lstStyle/>
          <a:p>
            <a:r>
              <a:rPr lang="es-ES" dirty="0" smtClean="0"/>
              <a:t>Historia del MKT Turístico</a:t>
            </a:r>
            <a:endParaRPr lang="es-ES" dirty="0"/>
          </a:p>
        </p:txBody>
      </p:sp>
      <p:sp>
        <p:nvSpPr>
          <p:cNvPr id="3" name="2 Marcador de contenido"/>
          <p:cNvSpPr>
            <a:spLocks noGrp="1"/>
          </p:cNvSpPr>
          <p:nvPr>
            <p:ph idx="1"/>
          </p:nvPr>
        </p:nvSpPr>
        <p:spPr>
          <a:xfrm>
            <a:off x="1380474" y="1916832"/>
            <a:ext cx="7355160" cy="4525963"/>
          </a:xfrm>
        </p:spPr>
        <p:txBody>
          <a:bodyPr/>
          <a:lstStyle/>
          <a:p>
            <a:pPr algn="just">
              <a:lnSpc>
                <a:spcPct val="150000"/>
              </a:lnSpc>
            </a:pPr>
            <a:r>
              <a:rPr lang="es-ES" sz="2700" dirty="0"/>
              <a:t>El MKT en turismo se empezó a utilizar en 1950, cuando la industria de los viajes incursionó en este importante sector.</a:t>
            </a:r>
          </a:p>
        </p:txBody>
      </p:sp>
      <p:pic>
        <p:nvPicPr>
          <p:cNvPr id="2050" name="Picture 2" descr="https://encrypted-tbn2.gstatic.com/images?q=tbn:ANd9GcStATymvZCvwWE9hZjO-mdqf2jZkKfFs3wtD71eKLSJXtnTEd7o"/>
          <p:cNvPicPr>
            <a:picLocks noChangeAspect="1" noChangeArrowheads="1"/>
          </p:cNvPicPr>
          <p:nvPr/>
        </p:nvPicPr>
        <p:blipFill>
          <a:blip r:embed="rId2" cstate="print"/>
          <a:srcRect/>
          <a:stretch>
            <a:fillRect/>
          </a:stretch>
        </p:blipFill>
        <p:spPr bwMode="auto">
          <a:xfrm>
            <a:off x="5724128" y="4005064"/>
            <a:ext cx="2734347" cy="1836204"/>
          </a:xfrm>
          <a:prstGeom prst="rect">
            <a:avLst/>
          </a:prstGeom>
          <a:noFill/>
        </p:spPr>
      </p:pic>
    </p:spTree>
    <p:extLst>
      <p:ext uri="{BB962C8B-B14F-4D97-AF65-F5344CB8AC3E}">
        <p14:creationId xmlns:p14="http://schemas.microsoft.com/office/powerpoint/2010/main" val="2949888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t>Historia…</a:t>
            </a:r>
            <a:endParaRPr lang="es-ES" dirty="0"/>
          </a:p>
        </p:txBody>
      </p:sp>
      <p:sp>
        <p:nvSpPr>
          <p:cNvPr id="3" name="2 Marcador de contenido"/>
          <p:cNvSpPr>
            <a:spLocks noGrp="1"/>
          </p:cNvSpPr>
          <p:nvPr>
            <p:ph idx="1"/>
          </p:nvPr>
        </p:nvSpPr>
        <p:spPr/>
        <p:txBody>
          <a:bodyPr/>
          <a:lstStyle/>
          <a:p>
            <a:pPr algn="just">
              <a:lnSpc>
                <a:spcPct val="150000"/>
              </a:lnSpc>
            </a:pPr>
            <a:r>
              <a:rPr lang="es-ES" sz="2400" dirty="0"/>
              <a:t>El libro Marketing et Tourisme, publicado por Krippenddorf en 1971, se dice que fue el primero  específicamente para esta disciplina.</a:t>
            </a:r>
          </a:p>
        </p:txBody>
      </p:sp>
    </p:spTree>
    <p:extLst>
      <p:ext uri="{BB962C8B-B14F-4D97-AF65-F5344CB8AC3E}">
        <p14:creationId xmlns:p14="http://schemas.microsoft.com/office/powerpoint/2010/main" val="4048721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Historia…</a:t>
            </a:r>
            <a:endParaRPr lang="es-MX" dirty="0"/>
          </a:p>
        </p:txBody>
      </p:sp>
      <p:sp>
        <p:nvSpPr>
          <p:cNvPr id="3" name="Marcador de contenido 2"/>
          <p:cNvSpPr>
            <a:spLocks noGrp="1"/>
          </p:cNvSpPr>
          <p:nvPr>
            <p:ph idx="1"/>
          </p:nvPr>
        </p:nvSpPr>
        <p:spPr/>
        <p:txBody>
          <a:bodyPr/>
          <a:lstStyle/>
          <a:p>
            <a:pPr algn="just">
              <a:lnSpc>
                <a:spcPct val="150000"/>
              </a:lnSpc>
            </a:pPr>
            <a:r>
              <a:rPr lang="es-MX" dirty="0" smtClean="0"/>
              <a:t>Le siguieron otros libros como: “Tourisme et Marketing”, 1973, editado por la Asociacion Internacional de Expertos Científicos del Turismo (AIEST). </a:t>
            </a:r>
            <a:endParaRPr lang="es-MX" dirty="0"/>
          </a:p>
        </p:txBody>
      </p:sp>
    </p:spTree>
    <p:extLst>
      <p:ext uri="{BB962C8B-B14F-4D97-AF65-F5344CB8AC3E}">
        <p14:creationId xmlns:p14="http://schemas.microsoft.com/office/powerpoint/2010/main" val="1466830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ES" dirty="0" smtClean="0"/>
              <a:t>Historia…</a:t>
            </a:r>
            <a:endParaRPr lang="es-MX" dirty="0"/>
          </a:p>
        </p:txBody>
      </p:sp>
      <p:sp>
        <p:nvSpPr>
          <p:cNvPr id="3" name="Marcador de contenido 2"/>
          <p:cNvSpPr>
            <a:spLocks noGrp="1"/>
          </p:cNvSpPr>
          <p:nvPr>
            <p:ph idx="1"/>
          </p:nvPr>
        </p:nvSpPr>
        <p:spPr/>
        <p:txBody>
          <a:bodyPr/>
          <a:lstStyle/>
          <a:p>
            <a:pPr algn="just">
              <a:lnSpc>
                <a:spcPct val="150000"/>
              </a:lnSpc>
            </a:pPr>
            <a:r>
              <a:rPr lang="es-MX" dirty="0" smtClean="0"/>
              <a:t>Otro mas en 1976, de Wahab, Crampon y Rothfield, “Tourism Marketing”, en el que se utilizó en su elaboración un enfoque teórico-práctico, con orientación hacia los destinos turísticos.  </a:t>
            </a:r>
            <a:endParaRPr lang="es-MX" dirty="0"/>
          </a:p>
        </p:txBody>
      </p:sp>
    </p:spTree>
    <p:extLst>
      <p:ext uri="{BB962C8B-B14F-4D97-AF65-F5344CB8AC3E}">
        <p14:creationId xmlns:p14="http://schemas.microsoft.com/office/powerpoint/2010/main" val="4186848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t>Historia…</a:t>
            </a:r>
            <a:endParaRPr lang="es-ES" dirty="0"/>
          </a:p>
        </p:txBody>
      </p:sp>
      <p:sp>
        <p:nvSpPr>
          <p:cNvPr id="3" name="2 Marcador de contenido"/>
          <p:cNvSpPr>
            <a:spLocks noGrp="1"/>
          </p:cNvSpPr>
          <p:nvPr>
            <p:ph idx="1"/>
          </p:nvPr>
        </p:nvSpPr>
        <p:spPr/>
        <p:txBody>
          <a:bodyPr/>
          <a:lstStyle/>
          <a:p>
            <a:pPr algn="just">
              <a:lnSpc>
                <a:spcPct val="150000"/>
              </a:lnSpc>
            </a:pPr>
            <a:r>
              <a:rPr lang="es-ES" dirty="0" smtClean="0"/>
              <a:t>La aplicación de técnicas de Marketing en la actividad turística que se realizó en Europa Occidental en la década de 1970, dio nacimiento al termino “PRODUCTO TURÍSTICO”.</a:t>
            </a:r>
            <a:endParaRPr lang="es-ES" dirty="0"/>
          </a:p>
        </p:txBody>
      </p:sp>
      <p:pic>
        <p:nvPicPr>
          <p:cNvPr id="22530" name="Picture 2" descr="http://image.slidesharecdn.com/productoturistico1-101010180855-phpapp02/95/slide-1-728.jpg?1349897044"/>
          <p:cNvPicPr>
            <a:picLocks noChangeAspect="1" noChangeArrowheads="1"/>
          </p:cNvPicPr>
          <p:nvPr/>
        </p:nvPicPr>
        <p:blipFill>
          <a:blip r:embed="rId2" cstate="print"/>
          <a:srcRect/>
          <a:stretch>
            <a:fillRect/>
          </a:stretch>
        </p:blipFill>
        <p:spPr bwMode="auto">
          <a:xfrm>
            <a:off x="6429342" y="4797152"/>
            <a:ext cx="2292283" cy="1719213"/>
          </a:xfrm>
          <a:prstGeom prst="rect">
            <a:avLst/>
          </a:prstGeom>
          <a:noFill/>
        </p:spPr>
      </p:pic>
    </p:spTree>
    <p:extLst>
      <p:ext uri="{BB962C8B-B14F-4D97-AF65-F5344CB8AC3E}">
        <p14:creationId xmlns:p14="http://schemas.microsoft.com/office/powerpoint/2010/main" val="1916562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1082</TotalTime>
  <Words>426</Words>
  <Application>Microsoft Office PowerPoint</Application>
  <PresentationFormat>Presentación en pantalla (4:3)</PresentationFormat>
  <Paragraphs>35</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Berlin Sans FB</vt:lpstr>
      <vt:lpstr>Tema de Office</vt:lpstr>
      <vt:lpstr>UNIVERSIDAD AUTÓNOMA DEL ESTADO DE HIDALGO</vt:lpstr>
      <vt:lpstr>Presentación de PowerPoint</vt:lpstr>
      <vt:lpstr>Tema: Historia del Marketing (MKT) Turístico</vt:lpstr>
      <vt:lpstr>Historia del Marketing  Turístico</vt:lpstr>
      <vt:lpstr>Historia del MKT Turístico</vt:lpstr>
      <vt:lpstr>Historia…</vt:lpstr>
      <vt:lpstr>Historia…</vt:lpstr>
      <vt:lpstr>Historia…</vt:lpstr>
      <vt:lpstr>Historia…</vt:lpstr>
      <vt:lpstr>Historia…</vt:lpstr>
      <vt:lpstr>Historia…</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Full name</cp:lastModifiedBy>
  <cp:revision>79</cp:revision>
  <dcterms:created xsi:type="dcterms:W3CDTF">2014-12-12T16:57:31Z</dcterms:created>
  <dcterms:modified xsi:type="dcterms:W3CDTF">2016-05-16T18:52:58Z</dcterms:modified>
</cp:coreProperties>
</file>