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9" r:id="rId2"/>
    <p:sldId id="256" r:id="rId3"/>
    <p:sldId id="296" r:id="rId4"/>
    <p:sldId id="257" r:id="rId5"/>
    <p:sldId id="297" r:id="rId6"/>
    <p:sldId id="280" r:id="rId7"/>
    <p:sldId id="277" r:id="rId8"/>
    <p:sldId id="278" r:id="rId9"/>
    <p:sldId id="279" r:id="rId10"/>
    <p:sldId id="281" r:id="rId11"/>
    <p:sldId id="283" r:id="rId12"/>
    <p:sldId id="286" r:id="rId13"/>
    <p:sldId id="284" r:id="rId14"/>
    <p:sldId id="261" r:id="rId1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A221D"/>
    <a:srgbClr val="B4B170"/>
    <a:srgbClr val="E4A25A"/>
    <a:srgbClr val="E89556"/>
    <a:srgbClr val="FFFF66"/>
    <a:srgbClr val="DC7ED8"/>
    <a:srgbClr val="4EC4A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10" d="100"/>
        <a:sy n="21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6E9AC1-01BC-4AD3-B413-F12EBBDA25FD}" type="doc">
      <dgm:prSet loTypeId="urn:microsoft.com/office/officeart/2005/8/layout/vList6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825BEC3E-87A8-4BE9-8900-A053D57C000C}">
      <dgm:prSet phldrT="[Texto]" custT="1"/>
      <dgm:spPr>
        <a:ln>
          <a:noFill/>
        </a:ln>
      </dgm:spPr>
      <dgm:t>
        <a:bodyPr/>
        <a:lstStyle/>
        <a:p>
          <a:r>
            <a:rPr lang="es-MX" sz="2000" b="1" kern="1200" dirty="0" smtClean="0">
              <a:solidFill>
                <a:schemeClr val="bg1"/>
              </a:solidFill>
              <a:latin typeface="Century Gothic" panose="020B0502020202020204" pitchFamily="34" charset="0"/>
              <a:ea typeface="+mn-ea"/>
              <a:cs typeface="+mn-cs"/>
            </a:rPr>
            <a:t>Edad Media</a:t>
          </a:r>
          <a:r>
            <a:rPr lang="es-MX" sz="2000" b="1" kern="1200" dirty="0" smtClean="0">
              <a:solidFill>
                <a:schemeClr val="bg1"/>
              </a:solidFill>
              <a:latin typeface="Century Gothic" panose="020B0502020202020204" pitchFamily="34" charset="0"/>
            </a:rPr>
            <a:t> </a:t>
          </a:r>
          <a:endParaRPr lang="es-MX" sz="2000" b="1" kern="1200" dirty="0">
            <a:solidFill>
              <a:schemeClr val="bg1"/>
            </a:solidFill>
            <a:latin typeface="Century Gothic" panose="020B0502020202020204" pitchFamily="34" charset="0"/>
          </a:endParaRPr>
        </a:p>
      </dgm:t>
    </dgm:pt>
    <dgm:pt modelId="{31F64D4C-9BA2-4081-85DD-EEFD0490127E}" type="parTrans" cxnId="{A9D421BC-2B03-4B04-B2E0-FD30DA7E48F7}">
      <dgm:prSet/>
      <dgm:spPr/>
      <dgm:t>
        <a:bodyPr/>
        <a:lstStyle/>
        <a:p>
          <a:endParaRPr lang="es-MX"/>
        </a:p>
      </dgm:t>
    </dgm:pt>
    <dgm:pt modelId="{DA3163C4-1FA0-4931-B12C-6D0487F4520B}" type="sibTrans" cxnId="{A9D421BC-2B03-4B04-B2E0-FD30DA7E48F7}">
      <dgm:prSet/>
      <dgm:spPr/>
      <dgm:t>
        <a:bodyPr/>
        <a:lstStyle/>
        <a:p>
          <a:endParaRPr lang="es-MX"/>
        </a:p>
      </dgm:t>
    </dgm:pt>
    <dgm:pt modelId="{CF8E2A29-74DA-4B47-BFFD-BAE048637D96}">
      <dgm:prSet phldrT="[Texto]" custT="1"/>
      <dgm:spPr>
        <a:solidFill>
          <a:srgbClr val="B4B170">
            <a:alpha val="89804"/>
          </a:srgbClr>
        </a:solidFill>
        <a:ln>
          <a:noFill/>
        </a:ln>
      </dgm:spPr>
      <dgm:t>
        <a:bodyPr/>
        <a:lstStyle/>
        <a:p>
          <a:pPr algn="just"/>
          <a:r>
            <a:rPr lang="es-MX" sz="1700" b="1" kern="1200" dirty="0" smtClean="0">
              <a:solidFill>
                <a:schemeClr val="bg1"/>
              </a:solidFill>
              <a:latin typeface="Century Gothic" panose="020B0502020202020204" pitchFamily="34" charset="0"/>
              <a:ea typeface="+mn-ea"/>
              <a:cs typeface="+mn-cs"/>
            </a:rPr>
            <a:t>Mayas:  cálculos astronómicos</a:t>
          </a:r>
          <a:endParaRPr lang="es-MX" sz="1700" b="1" kern="1200" dirty="0">
            <a:solidFill>
              <a:schemeClr val="bg1"/>
            </a:solidFill>
            <a:latin typeface="Century Gothic" panose="020B0502020202020204" pitchFamily="34" charset="0"/>
            <a:ea typeface="+mn-ea"/>
            <a:cs typeface="+mn-cs"/>
          </a:endParaRPr>
        </a:p>
      </dgm:t>
    </dgm:pt>
    <dgm:pt modelId="{36CAD4EF-E007-49AC-8595-E54891E044BC}" type="parTrans" cxnId="{FF07BA9E-4C58-4D7A-A41E-D6F1EB91F7D0}">
      <dgm:prSet/>
      <dgm:spPr/>
      <dgm:t>
        <a:bodyPr/>
        <a:lstStyle/>
        <a:p>
          <a:endParaRPr lang="es-MX"/>
        </a:p>
      </dgm:t>
    </dgm:pt>
    <dgm:pt modelId="{829880C4-37FF-4C64-9E80-D58394E640EA}" type="sibTrans" cxnId="{FF07BA9E-4C58-4D7A-A41E-D6F1EB91F7D0}">
      <dgm:prSet/>
      <dgm:spPr/>
      <dgm:t>
        <a:bodyPr/>
        <a:lstStyle/>
        <a:p>
          <a:endParaRPr lang="es-MX"/>
        </a:p>
      </dgm:t>
    </dgm:pt>
    <dgm:pt modelId="{D21CC5B3-2100-4688-919F-E46920EAB83F}">
      <dgm:prSet phldrT="[Texto]" custT="1"/>
      <dgm:spPr>
        <a:solidFill>
          <a:schemeClr val="accent2">
            <a:alpha val="90000"/>
          </a:schemeClr>
        </a:solidFill>
        <a:ln>
          <a:noFill/>
        </a:ln>
      </dgm:spPr>
      <dgm:t>
        <a:bodyPr/>
        <a:lstStyle/>
        <a:p>
          <a:pPr algn="l"/>
          <a:r>
            <a:rPr lang="es-MX" sz="1800" b="1" kern="1200" baseline="0" dirty="0" smtClean="0">
              <a:solidFill>
                <a:schemeClr val="bg1"/>
              </a:solidFill>
              <a:latin typeface="Century Gothic" panose="020B0502020202020204" pitchFamily="34" charset="0"/>
              <a:ea typeface="+mn-ea"/>
              <a:cs typeface="+mn-cs"/>
            </a:rPr>
            <a:t>Escritos mesopotámicos</a:t>
          </a:r>
          <a:endParaRPr lang="es-MX" sz="1800" b="1" kern="1200" baseline="0" dirty="0">
            <a:solidFill>
              <a:schemeClr val="bg1"/>
            </a:solidFill>
            <a:latin typeface="Century Gothic" panose="020B0502020202020204" pitchFamily="34" charset="0"/>
            <a:ea typeface="+mn-ea"/>
            <a:cs typeface="+mn-cs"/>
          </a:endParaRPr>
        </a:p>
      </dgm:t>
    </dgm:pt>
    <dgm:pt modelId="{B119CD9B-F230-4C13-8068-7E1F963B93A7}" type="sibTrans" cxnId="{D7BC1F05-AD2B-4706-A9FC-120EAD6C577A}">
      <dgm:prSet/>
      <dgm:spPr/>
      <dgm:t>
        <a:bodyPr/>
        <a:lstStyle/>
        <a:p>
          <a:endParaRPr lang="es-MX"/>
        </a:p>
      </dgm:t>
    </dgm:pt>
    <dgm:pt modelId="{34A6CA2A-7CD9-4407-A114-7C7382FC15A0}" type="parTrans" cxnId="{D7BC1F05-AD2B-4706-A9FC-120EAD6C577A}">
      <dgm:prSet/>
      <dgm:spPr/>
      <dgm:t>
        <a:bodyPr/>
        <a:lstStyle/>
        <a:p>
          <a:endParaRPr lang="es-MX"/>
        </a:p>
      </dgm:t>
    </dgm:pt>
    <dgm:pt modelId="{C04497A3-90FA-4AD3-B570-92C487DBE265}">
      <dgm:prSet phldrT="[Texto]" custT="1"/>
      <dgm:spPr>
        <a:ln>
          <a:noFill/>
        </a:ln>
      </dgm:spPr>
      <dgm:t>
        <a:bodyPr/>
        <a:lstStyle/>
        <a:p>
          <a:r>
            <a:rPr lang="es-MX" sz="2000" b="1" kern="1200" dirty="0" smtClean="0">
              <a:solidFill>
                <a:schemeClr val="bg1"/>
              </a:solidFill>
              <a:latin typeface="Century Gothic" panose="020B0502020202020204" pitchFamily="34" charset="0"/>
              <a:ea typeface="+mn-ea"/>
              <a:cs typeface="+mn-cs"/>
            </a:rPr>
            <a:t>Época Moderna</a:t>
          </a:r>
          <a:endParaRPr lang="es-MX" sz="2000" b="1" kern="1200" dirty="0">
            <a:solidFill>
              <a:schemeClr val="bg1"/>
            </a:solidFill>
            <a:latin typeface="Century Gothic" panose="020B0502020202020204" pitchFamily="34" charset="0"/>
            <a:ea typeface="+mn-ea"/>
            <a:cs typeface="+mn-cs"/>
          </a:endParaRPr>
        </a:p>
      </dgm:t>
    </dgm:pt>
    <dgm:pt modelId="{5A5A0E44-287F-435D-973C-7F240402AE23}" type="parTrans" cxnId="{F11DC6E4-CAA2-4486-BC74-15C0BFF80269}">
      <dgm:prSet/>
      <dgm:spPr/>
      <dgm:t>
        <a:bodyPr/>
        <a:lstStyle/>
        <a:p>
          <a:endParaRPr lang="es-MX"/>
        </a:p>
      </dgm:t>
    </dgm:pt>
    <dgm:pt modelId="{64504764-D054-4B2E-81DE-5B1B00A0E755}" type="sibTrans" cxnId="{F11DC6E4-CAA2-4486-BC74-15C0BFF80269}">
      <dgm:prSet/>
      <dgm:spPr/>
      <dgm:t>
        <a:bodyPr/>
        <a:lstStyle/>
        <a:p>
          <a:endParaRPr lang="es-MX"/>
        </a:p>
      </dgm:t>
    </dgm:pt>
    <dgm:pt modelId="{4E1EE830-BC45-4E54-AAA9-748801CEE4DA}">
      <dgm:prSet phldrT="[Texto]" custT="1"/>
      <dgm:spPr>
        <a:ln>
          <a:noFill/>
        </a:ln>
      </dgm:spPr>
      <dgm:t>
        <a:bodyPr/>
        <a:lstStyle/>
        <a:p>
          <a:pPr algn="ctr"/>
          <a:r>
            <a:rPr lang="es-MX" sz="2000" b="1" kern="1200" dirty="0" smtClean="0">
              <a:solidFill>
                <a:schemeClr val="bg1"/>
              </a:solidFill>
              <a:latin typeface="Century Gothic" panose="020B0502020202020204" pitchFamily="34" charset="0"/>
              <a:ea typeface="+mn-ea"/>
              <a:cs typeface="+mn-cs"/>
            </a:rPr>
            <a:t>Siglo</a:t>
          </a:r>
          <a:r>
            <a:rPr lang="es-MX" sz="2000" b="1" kern="1200" dirty="0" smtClean="0">
              <a:solidFill>
                <a:schemeClr val="bg1"/>
              </a:solidFill>
              <a:latin typeface="Century Gothic" panose="020B0502020202020204" pitchFamily="34" charset="0"/>
            </a:rPr>
            <a:t> </a:t>
          </a:r>
          <a:r>
            <a:rPr lang="es-MX" sz="2000" b="1" kern="1200" dirty="0" smtClean="0">
              <a:solidFill>
                <a:schemeClr val="bg1"/>
              </a:solidFill>
              <a:latin typeface="Century Gothic" panose="020B0502020202020204" pitchFamily="34" charset="0"/>
              <a:ea typeface="+mn-ea"/>
              <a:cs typeface="+mn-cs"/>
            </a:rPr>
            <a:t>VI </a:t>
          </a:r>
          <a:r>
            <a:rPr lang="es-MX" sz="2000" b="1" kern="1200" dirty="0" smtClean="0">
              <a:solidFill>
                <a:schemeClr val="bg1"/>
              </a:solidFill>
              <a:latin typeface="Century Gothic" panose="020B0502020202020204" pitchFamily="34" charset="0"/>
              <a:ea typeface="+mn-ea"/>
              <a:cs typeface="+mn-cs"/>
            </a:rPr>
            <a:t>a.C.</a:t>
          </a:r>
          <a:endParaRPr lang="es-MX" sz="2000" b="1" kern="1200" dirty="0">
            <a:solidFill>
              <a:schemeClr val="bg1"/>
            </a:solidFill>
            <a:latin typeface="Century Gothic" panose="020B0502020202020204" pitchFamily="34" charset="0"/>
            <a:ea typeface="+mn-ea"/>
            <a:cs typeface="+mn-cs"/>
          </a:endParaRPr>
        </a:p>
      </dgm:t>
    </dgm:pt>
    <dgm:pt modelId="{7A24D7D5-14D0-4BD0-958D-3AD81962A65F}" type="parTrans" cxnId="{876D1E4B-415F-4BC9-9837-0349ACAD7CED}">
      <dgm:prSet/>
      <dgm:spPr/>
      <dgm:t>
        <a:bodyPr/>
        <a:lstStyle/>
        <a:p>
          <a:endParaRPr lang="es-MX"/>
        </a:p>
      </dgm:t>
    </dgm:pt>
    <dgm:pt modelId="{777E61ED-6F9D-4B79-89FB-9A0343136879}" type="sibTrans" cxnId="{876D1E4B-415F-4BC9-9837-0349ACAD7CED}">
      <dgm:prSet/>
      <dgm:spPr/>
      <dgm:t>
        <a:bodyPr/>
        <a:lstStyle/>
        <a:p>
          <a:endParaRPr lang="es-MX"/>
        </a:p>
      </dgm:t>
    </dgm:pt>
    <dgm:pt modelId="{3329ECBF-69EF-4B29-8DF8-17A6B7778AB4}">
      <dgm:prSet phldrT="[Texto]" custT="1"/>
      <dgm:spPr>
        <a:solidFill>
          <a:schemeClr val="accent2">
            <a:alpha val="90000"/>
          </a:schemeClr>
        </a:solidFill>
        <a:ln>
          <a:noFill/>
        </a:ln>
      </dgm:spPr>
      <dgm:t>
        <a:bodyPr/>
        <a:lstStyle/>
        <a:p>
          <a:pPr algn="l"/>
          <a:r>
            <a:rPr lang="es-MX" sz="1800" b="1" kern="1200" baseline="0" dirty="0" smtClean="0">
              <a:solidFill>
                <a:schemeClr val="bg1"/>
              </a:solidFill>
              <a:latin typeface="Century Gothic" panose="020B0502020202020204" pitchFamily="34" charset="0"/>
              <a:ea typeface="+mn-ea"/>
              <a:cs typeface="+mn-cs"/>
            </a:rPr>
            <a:t>Papiros egipcios</a:t>
          </a:r>
          <a:endParaRPr lang="es-MX" sz="1800" b="1" kern="1200" baseline="0" dirty="0">
            <a:solidFill>
              <a:schemeClr val="bg1"/>
            </a:solidFill>
            <a:latin typeface="Century Gothic" panose="020B0502020202020204" pitchFamily="34" charset="0"/>
            <a:ea typeface="+mn-ea"/>
            <a:cs typeface="+mn-cs"/>
          </a:endParaRPr>
        </a:p>
      </dgm:t>
    </dgm:pt>
    <dgm:pt modelId="{CAC21FAE-213D-4634-8C44-766D055EB47B}" type="parTrans" cxnId="{5CC1824A-CC30-4449-A7AB-BC41ED8A1B44}">
      <dgm:prSet/>
      <dgm:spPr/>
      <dgm:t>
        <a:bodyPr/>
        <a:lstStyle/>
        <a:p>
          <a:endParaRPr lang="es-MX"/>
        </a:p>
      </dgm:t>
    </dgm:pt>
    <dgm:pt modelId="{5305EE74-2B47-49C5-BDB3-0DE473707040}" type="sibTrans" cxnId="{5CC1824A-CC30-4449-A7AB-BC41ED8A1B44}">
      <dgm:prSet/>
      <dgm:spPr/>
      <dgm:t>
        <a:bodyPr/>
        <a:lstStyle/>
        <a:p>
          <a:endParaRPr lang="es-MX"/>
        </a:p>
      </dgm:t>
    </dgm:pt>
    <dgm:pt modelId="{2E61BEEE-C5B1-424F-A182-C860BC2598AC}">
      <dgm:prSet custT="1"/>
      <dgm:spPr>
        <a:solidFill>
          <a:srgbClr val="E4A25A">
            <a:alpha val="89804"/>
          </a:srgbClr>
        </a:solidFill>
        <a:ln>
          <a:noFill/>
        </a:ln>
      </dgm:spPr>
      <dgm:t>
        <a:bodyPr/>
        <a:lstStyle/>
        <a:p>
          <a:r>
            <a:rPr lang="es-MX" sz="1700" b="1" kern="1200" dirty="0" smtClean="0">
              <a:solidFill>
                <a:schemeClr val="bg1"/>
              </a:solidFill>
              <a:latin typeface="Century Gothic" panose="020B0502020202020204" pitchFamily="34" charset="0"/>
              <a:ea typeface="+mn-ea"/>
              <a:cs typeface="+mn-cs"/>
            </a:rPr>
            <a:t>Tales de Mileto: Astronomía</a:t>
          </a:r>
          <a:endParaRPr lang="es-MX" sz="1700" b="1" kern="1200" dirty="0">
            <a:solidFill>
              <a:schemeClr val="bg1"/>
            </a:solidFill>
            <a:latin typeface="Century Gothic" panose="020B0502020202020204" pitchFamily="34" charset="0"/>
            <a:ea typeface="+mn-ea"/>
            <a:cs typeface="+mn-cs"/>
          </a:endParaRPr>
        </a:p>
      </dgm:t>
    </dgm:pt>
    <dgm:pt modelId="{07AE386A-AF35-4D1F-8589-69F2D05F2949}" type="parTrans" cxnId="{4E3FE6E6-AEEB-4C47-A84D-C1E2B45024FE}">
      <dgm:prSet/>
      <dgm:spPr/>
      <dgm:t>
        <a:bodyPr/>
        <a:lstStyle/>
        <a:p>
          <a:endParaRPr lang="es-MX"/>
        </a:p>
      </dgm:t>
    </dgm:pt>
    <dgm:pt modelId="{DC0A7BBA-3E18-48B8-9C6E-6B8681A9CDE6}" type="sibTrans" cxnId="{4E3FE6E6-AEEB-4C47-A84D-C1E2B45024FE}">
      <dgm:prSet/>
      <dgm:spPr/>
      <dgm:t>
        <a:bodyPr/>
        <a:lstStyle/>
        <a:p>
          <a:endParaRPr lang="es-MX"/>
        </a:p>
      </dgm:t>
    </dgm:pt>
    <dgm:pt modelId="{FE3DDECC-C484-4857-A23B-6ECD0AC1C8E2}">
      <dgm:prSet custT="1"/>
      <dgm:spPr>
        <a:solidFill>
          <a:srgbClr val="E4A25A">
            <a:alpha val="89804"/>
          </a:srgbClr>
        </a:solidFill>
        <a:ln>
          <a:noFill/>
        </a:ln>
      </dgm:spPr>
      <dgm:t>
        <a:bodyPr/>
        <a:lstStyle/>
        <a:p>
          <a:r>
            <a:rPr lang="es-MX" sz="1700" b="1" kern="1200" dirty="0" smtClean="0">
              <a:solidFill>
                <a:schemeClr val="bg1"/>
              </a:solidFill>
              <a:latin typeface="Century Gothic" panose="020B0502020202020204" pitchFamily="34" charset="0"/>
              <a:ea typeface="+mn-ea"/>
              <a:cs typeface="+mn-cs"/>
            </a:rPr>
            <a:t>Pitágoras: Matemáticas</a:t>
          </a:r>
          <a:endParaRPr lang="es-MX" sz="1700" b="1" kern="1200" dirty="0">
            <a:solidFill>
              <a:schemeClr val="bg1"/>
            </a:solidFill>
            <a:latin typeface="Century Gothic" panose="020B0502020202020204" pitchFamily="34" charset="0"/>
            <a:ea typeface="+mn-ea"/>
            <a:cs typeface="+mn-cs"/>
          </a:endParaRPr>
        </a:p>
      </dgm:t>
    </dgm:pt>
    <dgm:pt modelId="{0D9C9109-83AC-45F9-A368-0CF8AB1A1D83}" type="parTrans" cxnId="{4FB98FA9-0EB3-465C-853C-7BCA02C57B8C}">
      <dgm:prSet/>
      <dgm:spPr/>
      <dgm:t>
        <a:bodyPr/>
        <a:lstStyle/>
        <a:p>
          <a:endParaRPr lang="es-MX"/>
        </a:p>
      </dgm:t>
    </dgm:pt>
    <dgm:pt modelId="{00A440C6-C024-4CA1-9E9A-6CD29A9887F6}" type="sibTrans" cxnId="{4FB98FA9-0EB3-465C-853C-7BCA02C57B8C}">
      <dgm:prSet/>
      <dgm:spPr/>
      <dgm:t>
        <a:bodyPr/>
        <a:lstStyle/>
        <a:p>
          <a:endParaRPr lang="es-MX"/>
        </a:p>
      </dgm:t>
    </dgm:pt>
    <dgm:pt modelId="{CF96E35D-B0DC-4B3D-972E-FFA7BB110029}">
      <dgm:prSet phldrT="[Texto]" custT="1"/>
      <dgm:spPr>
        <a:solidFill>
          <a:srgbClr val="B4B170">
            <a:alpha val="89804"/>
          </a:srgbClr>
        </a:solidFill>
        <a:ln>
          <a:noFill/>
        </a:ln>
      </dgm:spPr>
      <dgm:t>
        <a:bodyPr/>
        <a:lstStyle/>
        <a:p>
          <a:pPr algn="just"/>
          <a:r>
            <a:rPr lang="es-MX" sz="1700" b="1" kern="1200" dirty="0" smtClean="0">
              <a:solidFill>
                <a:schemeClr val="bg1"/>
              </a:solidFill>
              <a:latin typeface="Century Gothic" panose="020B0502020202020204" pitchFamily="34" charset="0"/>
              <a:ea typeface="+mn-ea"/>
              <a:cs typeface="+mn-cs"/>
            </a:rPr>
            <a:t>Chinos: imprenta, papel, pólvora</a:t>
          </a:r>
          <a:endParaRPr lang="es-MX" sz="1700" b="1" kern="1200" dirty="0">
            <a:solidFill>
              <a:schemeClr val="bg1"/>
            </a:solidFill>
            <a:latin typeface="Century Gothic" panose="020B0502020202020204" pitchFamily="34" charset="0"/>
            <a:ea typeface="+mn-ea"/>
            <a:cs typeface="+mn-cs"/>
          </a:endParaRPr>
        </a:p>
      </dgm:t>
    </dgm:pt>
    <dgm:pt modelId="{69BB818B-05A2-43CF-B958-8E57F915BA4A}" type="parTrans" cxnId="{2539A5EF-25C3-4864-BD66-1B5D1CB2FD50}">
      <dgm:prSet/>
      <dgm:spPr/>
      <dgm:t>
        <a:bodyPr/>
        <a:lstStyle/>
        <a:p>
          <a:endParaRPr lang="es-MX"/>
        </a:p>
      </dgm:t>
    </dgm:pt>
    <dgm:pt modelId="{76D6A745-CEF5-4A52-BD21-EF3CE35340E4}" type="sibTrans" cxnId="{2539A5EF-25C3-4864-BD66-1B5D1CB2FD50}">
      <dgm:prSet/>
      <dgm:spPr/>
      <dgm:t>
        <a:bodyPr/>
        <a:lstStyle/>
        <a:p>
          <a:endParaRPr lang="es-MX"/>
        </a:p>
      </dgm:t>
    </dgm:pt>
    <dgm:pt modelId="{7A4C2730-AFD3-44EC-B122-89F7BEC19069}">
      <dgm:prSet phldrT="[Texto]" custT="1"/>
      <dgm:spPr>
        <a:solidFill>
          <a:srgbClr val="B4B170">
            <a:alpha val="89804"/>
          </a:srgbClr>
        </a:solidFill>
        <a:ln>
          <a:noFill/>
        </a:ln>
      </dgm:spPr>
      <dgm:t>
        <a:bodyPr/>
        <a:lstStyle/>
        <a:p>
          <a:pPr algn="just"/>
          <a:r>
            <a:rPr lang="es-MX" sz="1700" b="1" kern="1200" dirty="0" smtClean="0">
              <a:solidFill>
                <a:schemeClr val="bg1"/>
              </a:solidFill>
              <a:latin typeface="Century Gothic" panose="020B0502020202020204" pitchFamily="34" charset="0"/>
              <a:ea typeface="+mn-ea"/>
              <a:cs typeface="+mn-cs"/>
            </a:rPr>
            <a:t>Indios: números Indoarábigos</a:t>
          </a:r>
          <a:endParaRPr lang="es-MX" sz="1700" b="1" kern="1200" dirty="0">
            <a:solidFill>
              <a:schemeClr val="bg1"/>
            </a:solidFill>
            <a:latin typeface="Century Gothic" panose="020B0502020202020204" pitchFamily="34" charset="0"/>
            <a:ea typeface="+mn-ea"/>
            <a:cs typeface="+mn-cs"/>
          </a:endParaRPr>
        </a:p>
      </dgm:t>
    </dgm:pt>
    <dgm:pt modelId="{16397A9C-71E1-4AEE-9AFB-708F8CE73F3C}" type="parTrans" cxnId="{DC7857BF-9BA1-4D71-ABA0-87A4FEC24025}">
      <dgm:prSet/>
      <dgm:spPr/>
      <dgm:t>
        <a:bodyPr/>
        <a:lstStyle/>
        <a:p>
          <a:endParaRPr lang="es-MX"/>
        </a:p>
      </dgm:t>
    </dgm:pt>
    <dgm:pt modelId="{DDE02144-045A-4708-87E9-32C7F0EA7E4B}" type="sibTrans" cxnId="{DC7857BF-9BA1-4D71-ABA0-87A4FEC24025}">
      <dgm:prSet/>
      <dgm:spPr/>
      <dgm:t>
        <a:bodyPr/>
        <a:lstStyle/>
        <a:p>
          <a:endParaRPr lang="es-MX"/>
        </a:p>
      </dgm:t>
    </dgm:pt>
    <dgm:pt modelId="{ABF52AF2-B00A-4338-8D1A-D665D2FEA89E}">
      <dgm:prSet phldrT="[Texto]" custT="1"/>
      <dgm:spPr>
        <a:solidFill>
          <a:srgbClr val="B4B170">
            <a:alpha val="89804"/>
          </a:srgbClr>
        </a:solidFill>
        <a:ln>
          <a:noFill/>
        </a:ln>
      </dgm:spPr>
      <dgm:t>
        <a:bodyPr/>
        <a:lstStyle/>
        <a:p>
          <a:pPr algn="just"/>
          <a:r>
            <a:rPr lang="es-MX" sz="1700" b="1" kern="1200" dirty="0" smtClean="0">
              <a:solidFill>
                <a:schemeClr val="bg1"/>
              </a:solidFill>
              <a:latin typeface="Century Gothic" panose="020B0502020202020204" pitchFamily="34" charset="0"/>
              <a:ea typeface="+mn-ea"/>
              <a:cs typeface="+mn-cs"/>
            </a:rPr>
            <a:t>Galileo, Kepler, Copérnico, etc.</a:t>
          </a:r>
          <a:endParaRPr lang="es-MX" sz="1700" b="1" kern="1200" dirty="0">
            <a:solidFill>
              <a:schemeClr val="bg1"/>
            </a:solidFill>
            <a:latin typeface="Century Gothic" panose="020B0502020202020204" pitchFamily="34" charset="0"/>
            <a:ea typeface="+mn-ea"/>
            <a:cs typeface="+mn-cs"/>
          </a:endParaRPr>
        </a:p>
      </dgm:t>
    </dgm:pt>
    <dgm:pt modelId="{D4298218-ABF5-4819-9E94-0DE095F9045C}" type="parTrans" cxnId="{0D1EB79E-9A40-4C96-845A-F7AE34CC837E}">
      <dgm:prSet/>
      <dgm:spPr/>
      <dgm:t>
        <a:bodyPr/>
        <a:lstStyle/>
        <a:p>
          <a:endParaRPr lang="es-MX"/>
        </a:p>
      </dgm:t>
    </dgm:pt>
    <dgm:pt modelId="{101290D5-6832-4A40-86D4-5B158F63CE38}" type="sibTrans" cxnId="{0D1EB79E-9A40-4C96-845A-F7AE34CC837E}">
      <dgm:prSet/>
      <dgm:spPr/>
      <dgm:t>
        <a:bodyPr/>
        <a:lstStyle/>
        <a:p>
          <a:endParaRPr lang="es-MX"/>
        </a:p>
      </dgm:t>
    </dgm:pt>
    <dgm:pt modelId="{D2051E8E-D896-48E0-96F1-E32D4241ABE9}">
      <dgm:prSet custT="1"/>
      <dgm:spPr>
        <a:solidFill>
          <a:schemeClr val="accent3">
            <a:lumMod val="60000"/>
            <a:lumOff val="40000"/>
            <a:alpha val="90000"/>
          </a:schemeClr>
        </a:solidFill>
        <a:ln>
          <a:noFill/>
        </a:ln>
      </dgm:spPr>
      <dgm:t>
        <a:bodyPr/>
        <a:lstStyle/>
        <a:p>
          <a:pPr algn="just"/>
          <a:r>
            <a:rPr lang="es-MX" sz="1800" b="1" kern="1200" dirty="0" smtClean="0">
              <a:solidFill>
                <a:schemeClr val="bg1"/>
              </a:solidFill>
              <a:latin typeface="Century Gothic" panose="020B0502020202020204" pitchFamily="34" charset="0"/>
              <a:ea typeface="+mn-ea"/>
              <a:cs typeface="+mn-cs"/>
            </a:rPr>
            <a:t>Sin número de adelantos conocidos</a:t>
          </a:r>
          <a:endParaRPr lang="es-MX" sz="1800" b="1" kern="1200" dirty="0">
            <a:solidFill>
              <a:schemeClr val="bg1"/>
            </a:solidFill>
            <a:latin typeface="Century Gothic" panose="020B0502020202020204" pitchFamily="34" charset="0"/>
            <a:ea typeface="+mn-ea"/>
            <a:cs typeface="+mn-cs"/>
          </a:endParaRPr>
        </a:p>
      </dgm:t>
    </dgm:pt>
    <dgm:pt modelId="{0956FBEE-822A-49AE-9551-5C5BC1124A86}" type="parTrans" cxnId="{FB4F236C-41C0-4AA2-911E-754A7D08C5C4}">
      <dgm:prSet/>
      <dgm:spPr/>
      <dgm:t>
        <a:bodyPr/>
        <a:lstStyle/>
        <a:p>
          <a:endParaRPr lang="es-MX"/>
        </a:p>
      </dgm:t>
    </dgm:pt>
    <dgm:pt modelId="{6F4BC770-DE78-4783-8B64-787605302BDC}" type="sibTrans" cxnId="{FB4F236C-41C0-4AA2-911E-754A7D08C5C4}">
      <dgm:prSet/>
      <dgm:spPr/>
      <dgm:t>
        <a:bodyPr/>
        <a:lstStyle/>
        <a:p>
          <a:endParaRPr lang="es-MX"/>
        </a:p>
      </dgm:t>
    </dgm:pt>
    <dgm:pt modelId="{08FDCAE6-F42F-4126-B05F-6DA4C4A68E43}">
      <dgm:prSet custT="1"/>
      <dgm:spPr>
        <a:solidFill>
          <a:schemeClr val="accent3">
            <a:lumMod val="60000"/>
            <a:lumOff val="40000"/>
            <a:alpha val="90000"/>
          </a:schemeClr>
        </a:solidFill>
        <a:ln>
          <a:noFill/>
        </a:ln>
      </dgm:spPr>
      <dgm:t>
        <a:bodyPr/>
        <a:lstStyle/>
        <a:p>
          <a:pPr algn="just"/>
          <a:r>
            <a:rPr lang="es-MX" sz="1800" b="1" kern="1200" dirty="0" smtClean="0">
              <a:solidFill>
                <a:schemeClr val="bg1"/>
              </a:solidFill>
              <a:latin typeface="Century Gothic" panose="020B0502020202020204" pitchFamily="34" charset="0"/>
              <a:ea typeface="+mn-ea"/>
              <a:cs typeface="+mn-cs"/>
            </a:rPr>
            <a:t>Creaciones tecnológicas</a:t>
          </a:r>
          <a:endParaRPr lang="es-MX" sz="1800" b="1" kern="1200" dirty="0">
            <a:solidFill>
              <a:schemeClr val="bg1"/>
            </a:solidFill>
            <a:latin typeface="Century Gothic" panose="020B0502020202020204" pitchFamily="34" charset="0"/>
            <a:ea typeface="+mn-ea"/>
            <a:cs typeface="+mn-cs"/>
          </a:endParaRPr>
        </a:p>
      </dgm:t>
    </dgm:pt>
    <dgm:pt modelId="{D312577B-97E1-45EF-8E02-C04BC829D18A}" type="parTrans" cxnId="{8A1788C9-CC14-4EA7-B182-79BBC1E9CE29}">
      <dgm:prSet/>
      <dgm:spPr/>
      <dgm:t>
        <a:bodyPr/>
        <a:lstStyle/>
        <a:p>
          <a:endParaRPr lang="es-MX"/>
        </a:p>
      </dgm:t>
    </dgm:pt>
    <dgm:pt modelId="{91700946-4FAD-4300-BC73-B0C10DDCA6C6}" type="sibTrans" cxnId="{8A1788C9-CC14-4EA7-B182-79BBC1E9CE29}">
      <dgm:prSet/>
      <dgm:spPr/>
      <dgm:t>
        <a:bodyPr/>
        <a:lstStyle/>
        <a:p>
          <a:endParaRPr lang="es-MX"/>
        </a:p>
      </dgm:t>
    </dgm:pt>
    <dgm:pt modelId="{557022E2-416F-4B84-9063-44BBEA0A2196}">
      <dgm:prSet custT="1"/>
      <dgm:spPr>
        <a:solidFill>
          <a:srgbClr val="E4A25A">
            <a:alpha val="89804"/>
          </a:srgbClr>
        </a:solidFill>
        <a:ln>
          <a:noFill/>
        </a:ln>
      </dgm:spPr>
      <dgm:t>
        <a:bodyPr/>
        <a:lstStyle/>
        <a:p>
          <a:r>
            <a:rPr lang="es-MX" sz="1700" b="1" kern="1200" dirty="0" smtClean="0">
              <a:solidFill>
                <a:schemeClr val="bg1"/>
              </a:solidFill>
              <a:latin typeface="Century Gothic" panose="020B0502020202020204" pitchFamily="34" charset="0"/>
              <a:ea typeface="+mn-ea"/>
              <a:cs typeface="+mn-cs"/>
            </a:rPr>
            <a:t>Platón: Razonamiento inductivo</a:t>
          </a:r>
          <a:endParaRPr lang="es-MX" sz="1700" b="1" kern="1200" dirty="0">
            <a:solidFill>
              <a:schemeClr val="bg1"/>
            </a:solidFill>
            <a:latin typeface="Century Gothic" panose="020B0502020202020204" pitchFamily="34" charset="0"/>
            <a:ea typeface="+mn-ea"/>
            <a:cs typeface="+mn-cs"/>
          </a:endParaRPr>
        </a:p>
      </dgm:t>
    </dgm:pt>
    <dgm:pt modelId="{B6478EEB-CAB3-4E50-B6F1-6FAF3EBD6009}" type="sibTrans" cxnId="{890E3DDB-8DE6-48E6-9093-97D2A6CE4BF2}">
      <dgm:prSet/>
      <dgm:spPr/>
      <dgm:t>
        <a:bodyPr/>
        <a:lstStyle/>
        <a:p>
          <a:endParaRPr lang="es-MX"/>
        </a:p>
      </dgm:t>
    </dgm:pt>
    <dgm:pt modelId="{2D62FD31-9470-4B39-9718-E00D642FA717}" type="parTrans" cxnId="{890E3DDB-8DE6-48E6-9093-97D2A6CE4BF2}">
      <dgm:prSet/>
      <dgm:spPr/>
      <dgm:t>
        <a:bodyPr/>
        <a:lstStyle/>
        <a:p>
          <a:endParaRPr lang="es-MX"/>
        </a:p>
      </dgm:t>
    </dgm:pt>
    <dgm:pt modelId="{A8CC0349-14B9-43DD-8EF9-2C560B4FDEFB}">
      <dgm:prSet custT="1"/>
      <dgm:spPr>
        <a:solidFill>
          <a:srgbClr val="E4A25A">
            <a:alpha val="89804"/>
          </a:srgbClr>
        </a:solidFill>
        <a:ln>
          <a:noFill/>
        </a:ln>
      </dgm:spPr>
      <dgm:t>
        <a:bodyPr/>
        <a:lstStyle/>
        <a:p>
          <a:r>
            <a:rPr lang="es-MX" sz="1700" b="1" kern="1200" dirty="0" smtClean="0">
              <a:solidFill>
                <a:schemeClr val="bg1"/>
              </a:solidFill>
              <a:latin typeface="Century Gothic" panose="020B0502020202020204" pitchFamily="34" charset="0"/>
              <a:ea typeface="+mn-ea"/>
              <a:cs typeface="+mn-cs"/>
            </a:rPr>
            <a:t>Aristóteles: descripción cualitativa</a:t>
          </a:r>
          <a:endParaRPr lang="es-MX" sz="1700" b="1" kern="1200" dirty="0">
            <a:solidFill>
              <a:schemeClr val="bg1"/>
            </a:solidFill>
            <a:latin typeface="Century Gothic" panose="020B0502020202020204" pitchFamily="34" charset="0"/>
            <a:ea typeface="+mn-ea"/>
            <a:cs typeface="+mn-cs"/>
          </a:endParaRPr>
        </a:p>
      </dgm:t>
    </dgm:pt>
    <dgm:pt modelId="{962F4730-33EC-4446-A504-6EC662EA5C54}" type="parTrans" cxnId="{FA55718D-F297-4B7C-B3A8-4A2636007905}">
      <dgm:prSet/>
      <dgm:spPr/>
      <dgm:t>
        <a:bodyPr/>
        <a:lstStyle/>
        <a:p>
          <a:endParaRPr lang="es-MX"/>
        </a:p>
      </dgm:t>
    </dgm:pt>
    <dgm:pt modelId="{435FF86D-7BCB-45C1-9E0F-7CAEF090BCA2}" type="sibTrans" cxnId="{FA55718D-F297-4B7C-B3A8-4A2636007905}">
      <dgm:prSet/>
      <dgm:spPr/>
      <dgm:t>
        <a:bodyPr/>
        <a:lstStyle/>
        <a:p>
          <a:endParaRPr lang="es-MX"/>
        </a:p>
      </dgm:t>
    </dgm:pt>
    <dgm:pt modelId="{754D6A4C-A6CA-48EB-9855-8903C4B325EA}">
      <dgm:prSet phldrT="[Texto]" custT="1"/>
      <dgm:spPr>
        <a:ln>
          <a:noFill/>
        </a:ln>
      </dgm:spPr>
      <dgm:t>
        <a:bodyPr/>
        <a:lstStyle/>
        <a:p>
          <a:r>
            <a:rPr lang="es-MX" sz="2000" b="1" kern="1200" dirty="0" smtClean="0">
              <a:solidFill>
                <a:schemeClr val="bg1"/>
              </a:solidFill>
              <a:latin typeface="Century Gothic" panose="020B0502020202020204" pitchFamily="34" charset="0"/>
              <a:ea typeface="+mn-ea"/>
              <a:cs typeface="+mn-cs"/>
            </a:rPr>
            <a:t>Prehistoria</a:t>
          </a:r>
          <a:endParaRPr lang="es-MX" sz="2000" b="1" kern="1200" dirty="0">
            <a:solidFill>
              <a:schemeClr val="bg1"/>
            </a:solidFill>
            <a:latin typeface="Century Gothic" panose="020B0502020202020204" pitchFamily="34" charset="0"/>
            <a:ea typeface="+mn-ea"/>
            <a:cs typeface="+mn-cs"/>
          </a:endParaRPr>
        </a:p>
      </dgm:t>
    </dgm:pt>
    <dgm:pt modelId="{A383C0CC-8C3A-474E-9E88-1215B6EA5843}" type="sibTrans" cxnId="{76F243E9-AD16-49BA-800A-880488F0A976}">
      <dgm:prSet/>
      <dgm:spPr/>
      <dgm:t>
        <a:bodyPr/>
        <a:lstStyle/>
        <a:p>
          <a:endParaRPr lang="es-MX"/>
        </a:p>
      </dgm:t>
    </dgm:pt>
    <dgm:pt modelId="{D6FE7ED4-7EED-47A3-BE36-C30F03978B1E}" type="parTrans" cxnId="{76F243E9-AD16-49BA-800A-880488F0A976}">
      <dgm:prSet/>
      <dgm:spPr/>
      <dgm:t>
        <a:bodyPr/>
        <a:lstStyle/>
        <a:p>
          <a:endParaRPr lang="es-MX"/>
        </a:p>
      </dgm:t>
    </dgm:pt>
    <dgm:pt modelId="{85A8B36D-83CD-49F7-AD08-F326E80948E3}" type="pres">
      <dgm:prSet presAssocID="{B66E9AC1-01BC-4AD3-B413-F12EBBDA25F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7227DEBE-EA65-497D-B056-267E08CF97D0}" type="pres">
      <dgm:prSet presAssocID="{754D6A4C-A6CA-48EB-9855-8903C4B325EA}" presName="linNode" presStyleCnt="0"/>
      <dgm:spPr/>
      <dgm:t>
        <a:bodyPr/>
        <a:lstStyle/>
        <a:p>
          <a:endParaRPr lang="es-MX"/>
        </a:p>
      </dgm:t>
    </dgm:pt>
    <dgm:pt modelId="{E210215D-5138-444D-BB3E-A1E790964E4D}" type="pres">
      <dgm:prSet presAssocID="{754D6A4C-A6CA-48EB-9855-8903C4B325EA}" presName="parentShp" presStyleLbl="node1" presStyleIdx="0" presStyleCnt="4" custScaleX="81373" custScaleY="26148" custLinFactNeighborX="-4575" custLinFactNeighborY="166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163C8F2-0191-4C95-821C-2844322A79C0}" type="pres">
      <dgm:prSet presAssocID="{754D6A4C-A6CA-48EB-9855-8903C4B325EA}" presName="childShp" presStyleLbl="bgAccFollowNode1" presStyleIdx="0" presStyleCnt="4" custScaleX="103603" custScaleY="62921" custLinFactNeighborX="5870" custLinFactNeighborY="359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C1D83BA-16B2-49D9-A5F7-DC4E6ABD964E}" type="pres">
      <dgm:prSet presAssocID="{A383C0CC-8C3A-474E-9E88-1215B6EA5843}" presName="spacing" presStyleCnt="0"/>
      <dgm:spPr/>
      <dgm:t>
        <a:bodyPr/>
        <a:lstStyle/>
        <a:p>
          <a:endParaRPr lang="es-MX"/>
        </a:p>
      </dgm:t>
    </dgm:pt>
    <dgm:pt modelId="{46286A1F-4348-4CFD-BBA5-BDB8404E491F}" type="pres">
      <dgm:prSet presAssocID="{4E1EE830-BC45-4E54-AAA9-748801CEE4DA}" presName="linNode" presStyleCnt="0"/>
      <dgm:spPr/>
      <dgm:t>
        <a:bodyPr/>
        <a:lstStyle/>
        <a:p>
          <a:endParaRPr lang="es-MX"/>
        </a:p>
      </dgm:t>
    </dgm:pt>
    <dgm:pt modelId="{E8BB09D7-ADE4-4EB9-9700-A68C9B7E02C4}" type="pres">
      <dgm:prSet presAssocID="{4E1EE830-BC45-4E54-AAA9-748801CEE4DA}" presName="parentShp" presStyleLbl="node1" presStyleIdx="1" presStyleCnt="4" custScaleX="82333" custScaleY="51162" custLinFactNeighborX="-3611" custLinFactNeighborY="59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D6532C8-46FD-4E23-8060-89205637C239}" type="pres">
      <dgm:prSet presAssocID="{4E1EE830-BC45-4E54-AAA9-748801CEE4DA}" presName="childShp" presStyleLbl="bgAccFollowNode1" presStyleIdx="1" presStyleCnt="4" custScaleX="104556" custScaleY="120533" custLinFactNeighborX="5388" custLinFactNeighborY="46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DF9EF4-5528-4918-84FA-EF1A753A7986}" type="pres">
      <dgm:prSet presAssocID="{777E61ED-6F9D-4B79-89FB-9A0343136879}" presName="spacing" presStyleCnt="0"/>
      <dgm:spPr/>
      <dgm:t>
        <a:bodyPr/>
        <a:lstStyle/>
        <a:p>
          <a:endParaRPr lang="es-MX"/>
        </a:p>
      </dgm:t>
    </dgm:pt>
    <dgm:pt modelId="{4DDD22B9-8EAB-45A0-87D6-5B7E17AC4E47}" type="pres">
      <dgm:prSet presAssocID="{825BEC3E-87A8-4BE9-8900-A053D57C000C}" presName="linNode" presStyleCnt="0"/>
      <dgm:spPr/>
      <dgm:t>
        <a:bodyPr/>
        <a:lstStyle/>
        <a:p>
          <a:endParaRPr lang="es-MX"/>
        </a:p>
      </dgm:t>
    </dgm:pt>
    <dgm:pt modelId="{ADEE57FB-DBCE-40E0-A029-628AA6CD8710}" type="pres">
      <dgm:prSet presAssocID="{825BEC3E-87A8-4BE9-8900-A053D57C000C}" presName="parentShp" presStyleLbl="node1" presStyleIdx="2" presStyleCnt="4" custScaleX="84334" custScaleY="30829" custLinFactNeighborX="-1954" custLinFactNeighborY="-131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A6D778B-65D2-4360-AA46-3183CF798CB5}" type="pres">
      <dgm:prSet presAssocID="{825BEC3E-87A8-4BE9-8900-A053D57C000C}" presName="childShp" presStyleLbl="bgAccFollowNode1" presStyleIdx="2" presStyleCnt="4" custScaleX="103268" custScaleY="106971" custLinFactNeighborX="5872" custLinFactNeighborY="-328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57A37FD-E7B6-4595-8342-B6280A056983}" type="pres">
      <dgm:prSet presAssocID="{DA3163C4-1FA0-4931-B12C-6D0487F4520B}" presName="spacing" presStyleCnt="0"/>
      <dgm:spPr/>
      <dgm:t>
        <a:bodyPr/>
        <a:lstStyle/>
        <a:p>
          <a:endParaRPr lang="es-MX"/>
        </a:p>
      </dgm:t>
    </dgm:pt>
    <dgm:pt modelId="{C08D2573-346B-4833-BEE3-83F7293A13F2}" type="pres">
      <dgm:prSet presAssocID="{C04497A3-90FA-4AD3-B570-92C487DBE265}" presName="linNode" presStyleCnt="0"/>
      <dgm:spPr/>
      <dgm:t>
        <a:bodyPr/>
        <a:lstStyle/>
        <a:p>
          <a:endParaRPr lang="es-MX"/>
        </a:p>
      </dgm:t>
    </dgm:pt>
    <dgm:pt modelId="{E4377CBF-258E-4DE9-8AFA-3D4F7DF91432}" type="pres">
      <dgm:prSet presAssocID="{C04497A3-90FA-4AD3-B570-92C487DBE265}" presName="parentShp" presStyleLbl="node1" presStyleIdx="3" presStyleCnt="4" custScaleX="84334" custScaleY="30829" custLinFactNeighborX="-36342" custLinFactNeighborY="-586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8844EA1-EB8F-432B-96FC-091F402C5D66}" type="pres">
      <dgm:prSet presAssocID="{C04497A3-90FA-4AD3-B570-92C487DBE265}" presName="childShp" presStyleLbl="bgAccFollowNode1" presStyleIdx="3" presStyleCnt="4" custScaleX="100000" custScaleY="82527" custLinFactNeighborX="4368" custLinFactNeighborY="3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A9477235-B69D-4DB1-8644-1696E15C20DA}" type="presOf" srcId="{FE3DDECC-C484-4857-A23B-6ECD0AC1C8E2}" destId="{DD6532C8-46FD-4E23-8060-89205637C239}" srcOrd="0" destOrd="1" presId="urn:microsoft.com/office/officeart/2005/8/layout/vList6"/>
    <dgm:cxn modelId="{C4070953-1BCD-4E94-9D09-771657EC22C0}" type="presOf" srcId="{3329ECBF-69EF-4B29-8DF8-17A6B7778AB4}" destId="{0163C8F2-0191-4C95-821C-2844322A79C0}" srcOrd="0" destOrd="1" presId="urn:microsoft.com/office/officeart/2005/8/layout/vList6"/>
    <dgm:cxn modelId="{FB4F236C-41C0-4AA2-911E-754A7D08C5C4}" srcId="{C04497A3-90FA-4AD3-B570-92C487DBE265}" destId="{D2051E8E-D896-48E0-96F1-E32D4241ABE9}" srcOrd="0" destOrd="0" parTransId="{0956FBEE-822A-49AE-9551-5C5BC1124A86}" sibTransId="{6F4BC770-DE78-4783-8B64-787605302BDC}"/>
    <dgm:cxn modelId="{1AA58B79-BAB6-41A3-982C-5470E79613E5}" type="presOf" srcId="{ABF52AF2-B00A-4338-8D1A-D665D2FEA89E}" destId="{DA6D778B-65D2-4360-AA46-3183CF798CB5}" srcOrd="0" destOrd="3" presId="urn:microsoft.com/office/officeart/2005/8/layout/vList6"/>
    <dgm:cxn modelId="{8A85996C-E8D8-463D-9593-B1F22E036C65}" type="presOf" srcId="{CF8E2A29-74DA-4B47-BFFD-BAE048637D96}" destId="{DA6D778B-65D2-4360-AA46-3183CF798CB5}" srcOrd="0" destOrd="0" presId="urn:microsoft.com/office/officeart/2005/8/layout/vList6"/>
    <dgm:cxn modelId="{4E3FE6E6-AEEB-4C47-A84D-C1E2B45024FE}" srcId="{4E1EE830-BC45-4E54-AAA9-748801CEE4DA}" destId="{2E61BEEE-C5B1-424F-A182-C860BC2598AC}" srcOrd="0" destOrd="0" parTransId="{07AE386A-AF35-4D1F-8589-69F2D05F2949}" sibTransId="{DC0A7BBA-3E18-48B8-9C6E-6B8681A9CDE6}"/>
    <dgm:cxn modelId="{FA55718D-F297-4B7C-B3A8-4A2636007905}" srcId="{4E1EE830-BC45-4E54-AAA9-748801CEE4DA}" destId="{A8CC0349-14B9-43DD-8EF9-2C560B4FDEFB}" srcOrd="3" destOrd="0" parTransId="{962F4730-33EC-4446-A504-6EC662EA5C54}" sibTransId="{435FF86D-7BCB-45C1-9E0F-7CAEF090BCA2}"/>
    <dgm:cxn modelId="{920D4C69-77EE-40F9-BA51-0F61FE9CA098}" type="presOf" srcId="{D2051E8E-D896-48E0-96F1-E32D4241ABE9}" destId="{48844EA1-EB8F-432B-96FC-091F402C5D66}" srcOrd="0" destOrd="0" presId="urn:microsoft.com/office/officeart/2005/8/layout/vList6"/>
    <dgm:cxn modelId="{8A1788C9-CC14-4EA7-B182-79BBC1E9CE29}" srcId="{C04497A3-90FA-4AD3-B570-92C487DBE265}" destId="{08FDCAE6-F42F-4126-B05F-6DA4C4A68E43}" srcOrd="1" destOrd="0" parTransId="{D312577B-97E1-45EF-8E02-C04BC829D18A}" sibTransId="{91700946-4FAD-4300-BC73-B0C10DDCA6C6}"/>
    <dgm:cxn modelId="{79D87F7C-25B3-4A5D-A09E-77CBB67F931D}" type="presOf" srcId="{4E1EE830-BC45-4E54-AAA9-748801CEE4DA}" destId="{E8BB09D7-ADE4-4EB9-9700-A68C9B7E02C4}" srcOrd="0" destOrd="0" presId="urn:microsoft.com/office/officeart/2005/8/layout/vList6"/>
    <dgm:cxn modelId="{76F243E9-AD16-49BA-800A-880488F0A976}" srcId="{B66E9AC1-01BC-4AD3-B413-F12EBBDA25FD}" destId="{754D6A4C-A6CA-48EB-9855-8903C4B325EA}" srcOrd="0" destOrd="0" parTransId="{D6FE7ED4-7EED-47A3-BE36-C30F03978B1E}" sibTransId="{A383C0CC-8C3A-474E-9E88-1215B6EA5843}"/>
    <dgm:cxn modelId="{5CC1824A-CC30-4449-A7AB-BC41ED8A1B44}" srcId="{754D6A4C-A6CA-48EB-9855-8903C4B325EA}" destId="{3329ECBF-69EF-4B29-8DF8-17A6B7778AB4}" srcOrd="1" destOrd="0" parTransId="{CAC21FAE-213D-4634-8C44-766D055EB47B}" sibTransId="{5305EE74-2B47-49C5-BDB3-0DE473707040}"/>
    <dgm:cxn modelId="{2539A5EF-25C3-4864-BD66-1B5D1CB2FD50}" srcId="{825BEC3E-87A8-4BE9-8900-A053D57C000C}" destId="{CF96E35D-B0DC-4B3D-972E-FFA7BB110029}" srcOrd="1" destOrd="0" parTransId="{69BB818B-05A2-43CF-B958-8E57F915BA4A}" sibTransId="{76D6A745-CEF5-4A52-BD21-EF3CE35340E4}"/>
    <dgm:cxn modelId="{B6053D32-B379-4C43-8177-1340C508D7A3}" type="presOf" srcId="{D21CC5B3-2100-4688-919F-E46920EAB83F}" destId="{0163C8F2-0191-4C95-821C-2844322A79C0}" srcOrd="0" destOrd="0" presId="urn:microsoft.com/office/officeart/2005/8/layout/vList6"/>
    <dgm:cxn modelId="{1175C428-A15A-4559-AD09-E75835F795F4}" type="presOf" srcId="{08FDCAE6-F42F-4126-B05F-6DA4C4A68E43}" destId="{48844EA1-EB8F-432B-96FC-091F402C5D66}" srcOrd="0" destOrd="1" presId="urn:microsoft.com/office/officeart/2005/8/layout/vList6"/>
    <dgm:cxn modelId="{45ED5D81-3F0F-40EB-A5BC-721D60C2742C}" type="presOf" srcId="{825BEC3E-87A8-4BE9-8900-A053D57C000C}" destId="{ADEE57FB-DBCE-40E0-A029-628AA6CD8710}" srcOrd="0" destOrd="0" presId="urn:microsoft.com/office/officeart/2005/8/layout/vList6"/>
    <dgm:cxn modelId="{4FB98FA9-0EB3-465C-853C-7BCA02C57B8C}" srcId="{4E1EE830-BC45-4E54-AAA9-748801CEE4DA}" destId="{FE3DDECC-C484-4857-A23B-6ECD0AC1C8E2}" srcOrd="1" destOrd="0" parTransId="{0D9C9109-83AC-45F9-A368-0CF8AB1A1D83}" sibTransId="{00A440C6-C024-4CA1-9E9A-6CD29A9887F6}"/>
    <dgm:cxn modelId="{FF07BA9E-4C58-4D7A-A41E-D6F1EB91F7D0}" srcId="{825BEC3E-87A8-4BE9-8900-A053D57C000C}" destId="{CF8E2A29-74DA-4B47-BFFD-BAE048637D96}" srcOrd="0" destOrd="0" parTransId="{36CAD4EF-E007-49AC-8595-E54891E044BC}" sibTransId="{829880C4-37FF-4C64-9E80-D58394E640EA}"/>
    <dgm:cxn modelId="{876D1E4B-415F-4BC9-9837-0349ACAD7CED}" srcId="{B66E9AC1-01BC-4AD3-B413-F12EBBDA25FD}" destId="{4E1EE830-BC45-4E54-AAA9-748801CEE4DA}" srcOrd="1" destOrd="0" parTransId="{7A24D7D5-14D0-4BD0-958D-3AD81962A65F}" sibTransId="{777E61ED-6F9D-4B79-89FB-9A0343136879}"/>
    <dgm:cxn modelId="{23292372-F7F3-44BC-ACC6-162A3B412A99}" type="presOf" srcId="{754D6A4C-A6CA-48EB-9855-8903C4B325EA}" destId="{E210215D-5138-444D-BB3E-A1E790964E4D}" srcOrd="0" destOrd="0" presId="urn:microsoft.com/office/officeart/2005/8/layout/vList6"/>
    <dgm:cxn modelId="{F11DC6E4-CAA2-4486-BC74-15C0BFF80269}" srcId="{B66E9AC1-01BC-4AD3-B413-F12EBBDA25FD}" destId="{C04497A3-90FA-4AD3-B570-92C487DBE265}" srcOrd="3" destOrd="0" parTransId="{5A5A0E44-287F-435D-973C-7F240402AE23}" sibTransId="{64504764-D054-4B2E-81DE-5B1B00A0E755}"/>
    <dgm:cxn modelId="{F18A318E-A866-4987-A2ED-1E3143373DC9}" type="presOf" srcId="{B66E9AC1-01BC-4AD3-B413-F12EBBDA25FD}" destId="{85A8B36D-83CD-49F7-AD08-F326E80948E3}" srcOrd="0" destOrd="0" presId="urn:microsoft.com/office/officeart/2005/8/layout/vList6"/>
    <dgm:cxn modelId="{890E3DDB-8DE6-48E6-9093-97D2A6CE4BF2}" srcId="{4E1EE830-BC45-4E54-AAA9-748801CEE4DA}" destId="{557022E2-416F-4B84-9063-44BBEA0A2196}" srcOrd="2" destOrd="0" parTransId="{2D62FD31-9470-4B39-9718-E00D642FA717}" sibTransId="{B6478EEB-CAB3-4E50-B6F1-6FAF3EBD6009}"/>
    <dgm:cxn modelId="{E01257BB-1E50-4481-BAC9-71E41A90E41A}" type="presOf" srcId="{2E61BEEE-C5B1-424F-A182-C860BC2598AC}" destId="{DD6532C8-46FD-4E23-8060-89205637C239}" srcOrd="0" destOrd="0" presId="urn:microsoft.com/office/officeart/2005/8/layout/vList6"/>
    <dgm:cxn modelId="{12A25393-15A7-45BC-8AE6-7209689C10E9}" type="presOf" srcId="{557022E2-416F-4B84-9063-44BBEA0A2196}" destId="{DD6532C8-46FD-4E23-8060-89205637C239}" srcOrd="0" destOrd="2" presId="urn:microsoft.com/office/officeart/2005/8/layout/vList6"/>
    <dgm:cxn modelId="{19BEA869-C63E-46FE-9607-ED49D065FEB2}" type="presOf" srcId="{A8CC0349-14B9-43DD-8EF9-2C560B4FDEFB}" destId="{DD6532C8-46FD-4E23-8060-89205637C239}" srcOrd="0" destOrd="3" presId="urn:microsoft.com/office/officeart/2005/8/layout/vList6"/>
    <dgm:cxn modelId="{D7BC1F05-AD2B-4706-A9FC-120EAD6C577A}" srcId="{754D6A4C-A6CA-48EB-9855-8903C4B325EA}" destId="{D21CC5B3-2100-4688-919F-E46920EAB83F}" srcOrd="0" destOrd="0" parTransId="{34A6CA2A-7CD9-4407-A114-7C7382FC15A0}" sibTransId="{B119CD9B-F230-4C13-8068-7E1F963B93A7}"/>
    <dgm:cxn modelId="{DC7857BF-9BA1-4D71-ABA0-87A4FEC24025}" srcId="{825BEC3E-87A8-4BE9-8900-A053D57C000C}" destId="{7A4C2730-AFD3-44EC-B122-89F7BEC19069}" srcOrd="2" destOrd="0" parTransId="{16397A9C-71E1-4AEE-9AFB-708F8CE73F3C}" sibTransId="{DDE02144-045A-4708-87E9-32C7F0EA7E4B}"/>
    <dgm:cxn modelId="{67804C09-923D-4F10-87C7-28512FFF8CD4}" type="presOf" srcId="{C04497A3-90FA-4AD3-B570-92C487DBE265}" destId="{E4377CBF-258E-4DE9-8AFA-3D4F7DF91432}" srcOrd="0" destOrd="0" presId="urn:microsoft.com/office/officeart/2005/8/layout/vList6"/>
    <dgm:cxn modelId="{0D1EB79E-9A40-4C96-845A-F7AE34CC837E}" srcId="{825BEC3E-87A8-4BE9-8900-A053D57C000C}" destId="{ABF52AF2-B00A-4338-8D1A-D665D2FEA89E}" srcOrd="3" destOrd="0" parTransId="{D4298218-ABF5-4819-9E94-0DE095F9045C}" sibTransId="{101290D5-6832-4A40-86D4-5B158F63CE38}"/>
    <dgm:cxn modelId="{D4AFC323-F6E2-4F44-88A9-1E136AE992E5}" type="presOf" srcId="{7A4C2730-AFD3-44EC-B122-89F7BEC19069}" destId="{DA6D778B-65D2-4360-AA46-3183CF798CB5}" srcOrd="0" destOrd="2" presId="urn:microsoft.com/office/officeart/2005/8/layout/vList6"/>
    <dgm:cxn modelId="{A9D421BC-2B03-4B04-B2E0-FD30DA7E48F7}" srcId="{B66E9AC1-01BC-4AD3-B413-F12EBBDA25FD}" destId="{825BEC3E-87A8-4BE9-8900-A053D57C000C}" srcOrd="2" destOrd="0" parTransId="{31F64D4C-9BA2-4081-85DD-EEFD0490127E}" sibTransId="{DA3163C4-1FA0-4931-B12C-6D0487F4520B}"/>
    <dgm:cxn modelId="{7298FC8D-1494-4C18-8F12-EE58351C921B}" type="presOf" srcId="{CF96E35D-B0DC-4B3D-972E-FFA7BB110029}" destId="{DA6D778B-65D2-4360-AA46-3183CF798CB5}" srcOrd="0" destOrd="1" presId="urn:microsoft.com/office/officeart/2005/8/layout/vList6"/>
    <dgm:cxn modelId="{C038ED8E-8002-4F1C-9150-C79137F0B6AE}" type="presParOf" srcId="{85A8B36D-83CD-49F7-AD08-F326E80948E3}" destId="{7227DEBE-EA65-497D-B056-267E08CF97D0}" srcOrd="0" destOrd="0" presId="urn:microsoft.com/office/officeart/2005/8/layout/vList6"/>
    <dgm:cxn modelId="{0AC801F5-D5FC-47FE-94C5-E0DC0D7F10B6}" type="presParOf" srcId="{7227DEBE-EA65-497D-B056-267E08CF97D0}" destId="{E210215D-5138-444D-BB3E-A1E790964E4D}" srcOrd="0" destOrd="0" presId="urn:microsoft.com/office/officeart/2005/8/layout/vList6"/>
    <dgm:cxn modelId="{78397110-293F-4973-A33B-37B7A666983F}" type="presParOf" srcId="{7227DEBE-EA65-497D-B056-267E08CF97D0}" destId="{0163C8F2-0191-4C95-821C-2844322A79C0}" srcOrd="1" destOrd="0" presId="urn:microsoft.com/office/officeart/2005/8/layout/vList6"/>
    <dgm:cxn modelId="{8F2ED315-47BD-4684-9665-A368BC04B335}" type="presParOf" srcId="{85A8B36D-83CD-49F7-AD08-F326E80948E3}" destId="{4C1D83BA-16B2-49D9-A5F7-DC4E6ABD964E}" srcOrd="1" destOrd="0" presId="urn:microsoft.com/office/officeart/2005/8/layout/vList6"/>
    <dgm:cxn modelId="{19CA0CC6-EC12-4480-8D2B-F43C20A4722F}" type="presParOf" srcId="{85A8B36D-83CD-49F7-AD08-F326E80948E3}" destId="{46286A1F-4348-4CFD-BBA5-BDB8404E491F}" srcOrd="2" destOrd="0" presId="urn:microsoft.com/office/officeart/2005/8/layout/vList6"/>
    <dgm:cxn modelId="{EACAEBC5-8A8A-4D15-B4A7-ED4506FFB2BE}" type="presParOf" srcId="{46286A1F-4348-4CFD-BBA5-BDB8404E491F}" destId="{E8BB09D7-ADE4-4EB9-9700-A68C9B7E02C4}" srcOrd="0" destOrd="0" presId="urn:microsoft.com/office/officeart/2005/8/layout/vList6"/>
    <dgm:cxn modelId="{63A5F2E4-F2A1-458D-83C6-BC207B1995C2}" type="presParOf" srcId="{46286A1F-4348-4CFD-BBA5-BDB8404E491F}" destId="{DD6532C8-46FD-4E23-8060-89205637C239}" srcOrd="1" destOrd="0" presId="urn:microsoft.com/office/officeart/2005/8/layout/vList6"/>
    <dgm:cxn modelId="{4252206A-E77D-4C1D-8E97-BC417C229C8D}" type="presParOf" srcId="{85A8B36D-83CD-49F7-AD08-F326E80948E3}" destId="{18DF9EF4-5528-4918-84FA-EF1A753A7986}" srcOrd="3" destOrd="0" presId="urn:microsoft.com/office/officeart/2005/8/layout/vList6"/>
    <dgm:cxn modelId="{97CC9A79-C28B-4863-B4F7-D5FB523DC8F3}" type="presParOf" srcId="{85A8B36D-83CD-49F7-AD08-F326E80948E3}" destId="{4DDD22B9-8EAB-45A0-87D6-5B7E17AC4E47}" srcOrd="4" destOrd="0" presId="urn:microsoft.com/office/officeart/2005/8/layout/vList6"/>
    <dgm:cxn modelId="{AAE34022-47A9-4E16-B74F-5B7D5364A56A}" type="presParOf" srcId="{4DDD22B9-8EAB-45A0-87D6-5B7E17AC4E47}" destId="{ADEE57FB-DBCE-40E0-A029-628AA6CD8710}" srcOrd="0" destOrd="0" presId="urn:microsoft.com/office/officeart/2005/8/layout/vList6"/>
    <dgm:cxn modelId="{1817E921-B79E-4FA1-B767-E96998F5D348}" type="presParOf" srcId="{4DDD22B9-8EAB-45A0-87D6-5B7E17AC4E47}" destId="{DA6D778B-65D2-4360-AA46-3183CF798CB5}" srcOrd="1" destOrd="0" presId="urn:microsoft.com/office/officeart/2005/8/layout/vList6"/>
    <dgm:cxn modelId="{01A57E46-249E-4C7F-9F82-1BFA0DE251F5}" type="presParOf" srcId="{85A8B36D-83CD-49F7-AD08-F326E80948E3}" destId="{857A37FD-E7B6-4595-8342-B6280A056983}" srcOrd="5" destOrd="0" presId="urn:microsoft.com/office/officeart/2005/8/layout/vList6"/>
    <dgm:cxn modelId="{1618C270-E997-49F5-8C08-EF45DCDE3EBE}" type="presParOf" srcId="{85A8B36D-83CD-49F7-AD08-F326E80948E3}" destId="{C08D2573-346B-4833-BEE3-83F7293A13F2}" srcOrd="6" destOrd="0" presId="urn:microsoft.com/office/officeart/2005/8/layout/vList6"/>
    <dgm:cxn modelId="{976CE4D6-AF2E-4DF6-BB95-0D30D96CF704}" type="presParOf" srcId="{C08D2573-346B-4833-BEE3-83F7293A13F2}" destId="{E4377CBF-258E-4DE9-8AFA-3D4F7DF91432}" srcOrd="0" destOrd="0" presId="urn:microsoft.com/office/officeart/2005/8/layout/vList6"/>
    <dgm:cxn modelId="{F0A94F99-EDAF-4982-865E-B709FBF3BB60}" type="presParOf" srcId="{C08D2573-346B-4833-BEE3-83F7293A13F2}" destId="{48844EA1-EB8F-432B-96FC-091F402C5D66}" srcOrd="1" destOrd="0" presId="urn:microsoft.com/office/officeart/2005/8/layout/vList6"/>
  </dgm:cxnLst>
  <dgm:bg>
    <a:solidFill>
      <a:schemeClr val="accent4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315E73-11B0-46FF-83CA-F121355CF5BA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s-MX"/>
        </a:p>
      </dgm:t>
    </dgm:pt>
    <dgm:pt modelId="{B9231CF2-3C6E-4F34-943B-4BC2C8855FAE}">
      <dgm:prSet phldrT="[Texto]"/>
      <dgm:spPr/>
      <dgm:t>
        <a:bodyPr/>
        <a:lstStyle/>
        <a:p>
          <a:r>
            <a:rPr lang="es-MX" dirty="0" smtClean="0"/>
            <a:t>Observaciones </a:t>
          </a:r>
          <a:endParaRPr lang="es-MX" dirty="0"/>
        </a:p>
      </dgm:t>
    </dgm:pt>
    <dgm:pt modelId="{EE0BF060-3FFD-43EA-BDE0-051E3C685A2B}" type="parTrans" cxnId="{E7448BB6-6A27-4D2A-94EE-C9C3EF6610AA}">
      <dgm:prSet/>
      <dgm:spPr/>
      <dgm:t>
        <a:bodyPr/>
        <a:lstStyle/>
        <a:p>
          <a:endParaRPr lang="es-MX"/>
        </a:p>
      </dgm:t>
    </dgm:pt>
    <dgm:pt modelId="{B67C3A14-87CA-4C2C-AC1A-311C749DC75A}" type="sibTrans" cxnId="{E7448BB6-6A27-4D2A-94EE-C9C3EF6610AA}">
      <dgm:prSet/>
      <dgm:spPr/>
      <dgm:t>
        <a:bodyPr/>
        <a:lstStyle/>
        <a:p>
          <a:endParaRPr lang="es-MX" dirty="0"/>
        </a:p>
      </dgm:t>
    </dgm:pt>
    <dgm:pt modelId="{DFF43C76-7EE6-4548-ADA9-0A7B64A554AC}">
      <dgm:prSet phldrT="[Texto]"/>
      <dgm:spPr/>
      <dgm:t>
        <a:bodyPr/>
        <a:lstStyle/>
        <a:p>
          <a:r>
            <a:rPr lang="es-MX" dirty="0" smtClean="0"/>
            <a:t>Preguntas de investigación </a:t>
          </a:r>
          <a:endParaRPr lang="es-MX" dirty="0"/>
        </a:p>
      </dgm:t>
    </dgm:pt>
    <dgm:pt modelId="{8AB91AAF-6CA1-42B0-B523-343F2964889E}" type="parTrans" cxnId="{26C8B71E-629C-44F5-9EA8-FB73C4F8BC74}">
      <dgm:prSet/>
      <dgm:spPr/>
      <dgm:t>
        <a:bodyPr/>
        <a:lstStyle/>
        <a:p>
          <a:endParaRPr lang="es-MX"/>
        </a:p>
      </dgm:t>
    </dgm:pt>
    <dgm:pt modelId="{17C8DAA5-0976-430E-A907-F6868C504672}" type="sibTrans" cxnId="{26C8B71E-629C-44F5-9EA8-FB73C4F8BC74}">
      <dgm:prSet/>
      <dgm:spPr/>
      <dgm:t>
        <a:bodyPr/>
        <a:lstStyle/>
        <a:p>
          <a:endParaRPr lang="es-MX"/>
        </a:p>
      </dgm:t>
    </dgm:pt>
    <dgm:pt modelId="{E2981C26-1C3C-40DB-B703-19FCC15DC369}">
      <dgm:prSet phldrT="[Texto]"/>
      <dgm:spPr/>
      <dgm:t>
        <a:bodyPr/>
        <a:lstStyle/>
        <a:p>
          <a:r>
            <a:rPr lang="es-MX" dirty="0" smtClean="0"/>
            <a:t>Documentación de los descubrimientos </a:t>
          </a:r>
          <a:endParaRPr lang="es-MX" dirty="0"/>
        </a:p>
      </dgm:t>
    </dgm:pt>
    <dgm:pt modelId="{0926698A-2038-40CC-BB8C-9283ACDF1C34}" type="parTrans" cxnId="{46C3994E-1764-4666-A184-2613F62B2782}">
      <dgm:prSet/>
      <dgm:spPr/>
      <dgm:t>
        <a:bodyPr/>
        <a:lstStyle/>
        <a:p>
          <a:endParaRPr lang="es-MX"/>
        </a:p>
      </dgm:t>
    </dgm:pt>
    <dgm:pt modelId="{BEEE3E6A-5B71-459A-912E-80B062B165DB}" type="sibTrans" cxnId="{46C3994E-1764-4666-A184-2613F62B2782}">
      <dgm:prSet/>
      <dgm:spPr/>
      <dgm:t>
        <a:bodyPr/>
        <a:lstStyle/>
        <a:p>
          <a:endParaRPr lang="es-MX"/>
        </a:p>
      </dgm:t>
    </dgm:pt>
    <dgm:pt modelId="{0A53E4D4-FE5F-4C39-9E70-07E5326908F7}">
      <dgm:prSet/>
      <dgm:spPr/>
      <dgm:t>
        <a:bodyPr/>
        <a:lstStyle/>
        <a:p>
          <a:r>
            <a:rPr lang="es-MX" dirty="0" smtClean="0"/>
            <a:t>Experimentación </a:t>
          </a:r>
          <a:endParaRPr lang="es-MX" dirty="0"/>
        </a:p>
      </dgm:t>
    </dgm:pt>
    <dgm:pt modelId="{0A208DFD-3A8B-47AF-88E5-B4037DA54CB2}" type="parTrans" cxnId="{74C61897-E970-4ABD-A9D0-A8E31EAAE40E}">
      <dgm:prSet/>
      <dgm:spPr/>
      <dgm:t>
        <a:bodyPr/>
        <a:lstStyle/>
        <a:p>
          <a:endParaRPr lang="es-MX"/>
        </a:p>
      </dgm:t>
    </dgm:pt>
    <dgm:pt modelId="{1DF8E652-823A-4FC3-AE85-526F1454F858}" type="sibTrans" cxnId="{74C61897-E970-4ABD-A9D0-A8E31EAAE40E}">
      <dgm:prSet/>
      <dgm:spPr/>
      <dgm:t>
        <a:bodyPr/>
        <a:lstStyle/>
        <a:p>
          <a:endParaRPr lang="es-MX"/>
        </a:p>
      </dgm:t>
    </dgm:pt>
    <dgm:pt modelId="{B30F329D-BF49-4136-8171-09283E5FFF25}">
      <dgm:prSet/>
      <dgm:spPr/>
      <dgm:t>
        <a:bodyPr/>
        <a:lstStyle/>
        <a:p>
          <a:r>
            <a:rPr lang="es-MX" dirty="0" smtClean="0"/>
            <a:t>Hipótesis</a:t>
          </a:r>
          <a:endParaRPr lang="es-MX" dirty="0"/>
        </a:p>
      </dgm:t>
    </dgm:pt>
    <dgm:pt modelId="{4BB82953-74B0-4C7D-AE15-BE99D8535A83}" type="parTrans" cxnId="{B87B5FEC-7C52-4BA4-8089-E728CFE59A16}">
      <dgm:prSet/>
      <dgm:spPr/>
      <dgm:t>
        <a:bodyPr/>
        <a:lstStyle/>
        <a:p>
          <a:endParaRPr lang="es-MX"/>
        </a:p>
      </dgm:t>
    </dgm:pt>
    <dgm:pt modelId="{D7677D85-3643-4431-92C7-E773C9929C4B}" type="sibTrans" cxnId="{B87B5FEC-7C52-4BA4-8089-E728CFE59A16}">
      <dgm:prSet/>
      <dgm:spPr/>
      <dgm:t>
        <a:bodyPr/>
        <a:lstStyle/>
        <a:p>
          <a:endParaRPr lang="es-MX"/>
        </a:p>
      </dgm:t>
    </dgm:pt>
    <dgm:pt modelId="{37A31058-54CA-4008-8497-ADA641D65D9A}">
      <dgm:prSet/>
      <dgm:spPr/>
      <dgm:t>
        <a:bodyPr/>
        <a:lstStyle/>
        <a:p>
          <a:r>
            <a:rPr lang="es-MX" dirty="0" smtClean="0"/>
            <a:t>Conclusiones </a:t>
          </a:r>
          <a:endParaRPr lang="es-MX" dirty="0"/>
        </a:p>
      </dgm:t>
    </dgm:pt>
    <dgm:pt modelId="{15E5BC3F-192F-4592-A47F-19DB7A9F28AC}" type="parTrans" cxnId="{FC01C595-F185-44A4-838B-B84C35C8EA21}">
      <dgm:prSet/>
      <dgm:spPr/>
      <dgm:t>
        <a:bodyPr/>
        <a:lstStyle/>
        <a:p>
          <a:endParaRPr lang="es-MX"/>
        </a:p>
      </dgm:t>
    </dgm:pt>
    <dgm:pt modelId="{C7FB65EB-BA75-4279-8E92-D29737A27CF2}" type="sibTrans" cxnId="{FC01C595-F185-44A4-838B-B84C35C8EA21}">
      <dgm:prSet/>
      <dgm:spPr/>
      <dgm:t>
        <a:bodyPr/>
        <a:lstStyle/>
        <a:p>
          <a:endParaRPr lang="es-MX"/>
        </a:p>
      </dgm:t>
    </dgm:pt>
    <dgm:pt modelId="{C78AF97A-02AD-4148-978E-8631D2722585}" type="pres">
      <dgm:prSet presAssocID="{68315E73-11B0-46FF-83CA-F121355CF5B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MX"/>
        </a:p>
      </dgm:t>
    </dgm:pt>
    <dgm:pt modelId="{0F06E7DE-56E8-4C56-BF78-B4D51BD87373}" type="pres">
      <dgm:prSet presAssocID="{68315E73-11B0-46FF-83CA-F121355CF5BA}" presName="Name1" presStyleCnt="0"/>
      <dgm:spPr/>
    </dgm:pt>
    <dgm:pt modelId="{B4A6ECA4-6665-4D12-9BA3-200ED2CF58D9}" type="pres">
      <dgm:prSet presAssocID="{68315E73-11B0-46FF-83CA-F121355CF5BA}" presName="cycle" presStyleCnt="0"/>
      <dgm:spPr/>
    </dgm:pt>
    <dgm:pt modelId="{EB78D0F0-C18F-4A44-B7A4-5B6AB127BD53}" type="pres">
      <dgm:prSet presAssocID="{68315E73-11B0-46FF-83CA-F121355CF5BA}" presName="srcNode" presStyleLbl="node1" presStyleIdx="0" presStyleCnt="6"/>
      <dgm:spPr/>
    </dgm:pt>
    <dgm:pt modelId="{2F68084C-89B0-412F-894C-EF9057FBD2F7}" type="pres">
      <dgm:prSet presAssocID="{68315E73-11B0-46FF-83CA-F121355CF5BA}" presName="conn" presStyleLbl="parChTrans1D2" presStyleIdx="0" presStyleCnt="1"/>
      <dgm:spPr/>
      <dgm:t>
        <a:bodyPr/>
        <a:lstStyle/>
        <a:p>
          <a:endParaRPr lang="es-MX"/>
        </a:p>
      </dgm:t>
    </dgm:pt>
    <dgm:pt modelId="{71092447-F583-404E-871D-EBCF87A3B859}" type="pres">
      <dgm:prSet presAssocID="{68315E73-11B0-46FF-83CA-F121355CF5BA}" presName="extraNode" presStyleLbl="node1" presStyleIdx="0" presStyleCnt="6"/>
      <dgm:spPr/>
    </dgm:pt>
    <dgm:pt modelId="{F86793DA-9FE5-460A-B46B-324BE45F495E}" type="pres">
      <dgm:prSet presAssocID="{68315E73-11B0-46FF-83CA-F121355CF5BA}" presName="dstNode" presStyleLbl="node1" presStyleIdx="0" presStyleCnt="6"/>
      <dgm:spPr/>
    </dgm:pt>
    <dgm:pt modelId="{98C2DD44-BE1E-4D70-B5C6-A89A1086BE90}" type="pres">
      <dgm:prSet presAssocID="{B9231CF2-3C6E-4F34-943B-4BC2C8855FAE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3CBE1B0-1F11-4A0F-AD80-3DD6933D81C0}" type="pres">
      <dgm:prSet presAssocID="{B9231CF2-3C6E-4F34-943B-4BC2C8855FAE}" presName="accent_1" presStyleCnt="0"/>
      <dgm:spPr/>
    </dgm:pt>
    <dgm:pt modelId="{8D511407-5659-487C-818A-1677F2380FF2}" type="pres">
      <dgm:prSet presAssocID="{B9231CF2-3C6E-4F34-943B-4BC2C8855FAE}" presName="accentRepeatNode" presStyleLbl="solidFgAcc1" presStyleIdx="0" presStyleCnt="6"/>
      <dgm:spPr/>
    </dgm:pt>
    <dgm:pt modelId="{694B062F-7142-4DCC-A61F-90EFBCE9F90C}" type="pres">
      <dgm:prSet presAssocID="{DFF43C76-7EE6-4548-ADA9-0A7B64A554AC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204D860-B53A-491A-A207-F84A71DB2C8F}" type="pres">
      <dgm:prSet presAssocID="{DFF43C76-7EE6-4548-ADA9-0A7B64A554AC}" presName="accent_2" presStyleCnt="0"/>
      <dgm:spPr/>
    </dgm:pt>
    <dgm:pt modelId="{09419424-FAFE-4AD1-8100-17364A2602C6}" type="pres">
      <dgm:prSet presAssocID="{DFF43C76-7EE6-4548-ADA9-0A7B64A554AC}" presName="accentRepeatNode" presStyleLbl="solidFgAcc1" presStyleIdx="1" presStyleCnt="6"/>
      <dgm:spPr/>
    </dgm:pt>
    <dgm:pt modelId="{84DC4450-F6F4-4958-914F-6F59B80CAFF7}" type="pres">
      <dgm:prSet presAssocID="{B30F329D-BF49-4136-8171-09283E5FFF25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929CC5D-C71A-405A-A8D8-BF882C7730A3}" type="pres">
      <dgm:prSet presAssocID="{B30F329D-BF49-4136-8171-09283E5FFF25}" presName="accent_3" presStyleCnt="0"/>
      <dgm:spPr/>
    </dgm:pt>
    <dgm:pt modelId="{81EDF3B5-EB2B-4A0E-A122-2CA290976727}" type="pres">
      <dgm:prSet presAssocID="{B30F329D-BF49-4136-8171-09283E5FFF25}" presName="accentRepeatNode" presStyleLbl="solidFgAcc1" presStyleIdx="2" presStyleCnt="6"/>
      <dgm:spPr/>
    </dgm:pt>
    <dgm:pt modelId="{A78F4155-9AB1-459C-8CEF-34875C17BEC4}" type="pres">
      <dgm:prSet presAssocID="{0A53E4D4-FE5F-4C39-9E70-07E5326908F7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BCEF76C-F179-4425-9AF1-EFEAEAC42DA7}" type="pres">
      <dgm:prSet presAssocID="{0A53E4D4-FE5F-4C39-9E70-07E5326908F7}" presName="accent_4" presStyleCnt="0"/>
      <dgm:spPr/>
    </dgm:pt>
    <dgm:pt modelId="{430B513C-508A-405F-A96E-4C0889AD0AEF}" type="pres">
      <dgm:prSet presAssocID="{0A53E4D4-FE5F-4C39-9E70-07E5326908F7}" presName="accentRepeatNode" presStyleLbl="solidFgAcc1" presStyleIdx="3" presStyleCnt="6"/>
      <dgm:spPr/>
    </dgm:pt>
    <dgm:pt modelId="{B43B9895-B209-4F59-8E6C-2584C216885B}" type="pres">
      <dgm:prSet presAssocID="{37A31058-54CA-4008-8497-ADA641D65D9A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D8DB013-63EA-40F4-A6D0-9B75D438DAF3}" type="pres">
      <dgm:prSet presAssocID="{37A31058-54CA-4008-8497-ADA641D65D9A}" presName="accent_5" presStyleCnt="0"/>
      <dgm:spPr/>
    </dgm:pt>
    <dgm:pt modelId="{29B1E02D-5DB1-40EB-8EC9-BC9FB0088384}" type="pres">
      <dgm:prSet presAssocID="{37A31058-54CA-4008-8497-ADA641D65D9A}" presName="accentRepeatNode" presStyleLbl="solidFgAcc1" presStyleIdx="4" presStyleCnt="6"/>
      <dgm:spPr/>
    </dgm:pt>
    <dgm:pt modelId="{BEBB5B77-1A3A-4727-8A08-BC20C22EF97B}" type="pres">
      <dgm:prSet presAssocID="{E2981C26-1C3C-40DB-B703-19FCC15DC369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6E4EA1F-1012-49C8-9E4A-0E393CBB1E3B}" type="pres">
      <dgm:prSet presAssocID="{E2981C26-1C3C-40DB-B703-19FCC15DC369}" presName="accent_6" presStyleCnt="0"/>
      <dgm:spPr/>
    </dgm:pt>
    <dgm:pt modelId="{8130C055-EA02-4335-9782-C8E7063AC5D4}" type="pres">
      <dgm:prSet presAssocID="{E2981C26-1C3C-40DB-B703-19FCC15DC369}" presName="accentRepeatNode" presStyleLbl="solidFgAcc1" presStyleIdx="5" presStyleCnt="6"/>
      <dgm:spPr/>
    </dgm:pt>
  </dgm:ptLst>
  <dgm:cxnLst>
    <dgm:cxn modelId="{26C8B71E-629C-44F5-9EA8-FB73C4F8BC74}" srcId="{68315E73-11B0-46FF-83CA-F121355CF5BA}" destId="{DFF43C76-7EE6-4548-ADA9-0A7B64A554AC}" srcOrd="1" destOrd="0" parTransId="{8AB91AAF-6CA1-42B0-B523-343F2964889E}" sibTransId="{17C8DAA5-0976-430E-A907-F6868C504672}"/>
    <dgm:cxn modelId="{19D8729A-BDA4-475F-BD7D-BE323D2302E9}" type="presOf" srcId="{E2981C26-1C3C-40DB-B703-19FCC15DC369}" destId="{BEBB5B77-1A3A-4727-8A08-BC20C22EF97B}" srcOrd="0" destOrd="0" presId="urn:microsoft.com/office/officeart/2008/layout/VerticalCurvedList"/>
    <dgm:cxn modelId="{46C3994E-1764-4666-A184-2613F62B2782}" srcId="{68315E73-11B0-46FF-83CA-F121355CF5BA}" destId="{E2981C26-1C3C-40DB-B703-19FCC15DC369}" srcOrd="5" destOrd="0" parTransId="{0926698A-2038-40CC-BB8C-9283ACDF1C34}" sibTransId="{BEEE3E6A-5B71-459A-912E-80B062B165DB}"/>
    <dgm:cxn modelId="{3981BECD-B169-47D3-9D98-9A39A800FB8E}" type="presOf" srcId="{DFF43C76-7EE6-4548-ADA9-0A7B64A554AC}" destId="{694B062F-7142-4DCC-A61F-90EFBCE9F90C}" srcOrd="0" destOrd="0" presId="urn:microsoft.com/office/officeart/2008/layout/VerticalCurvedList"/>
    <dgm:cxn modelId="{2B044E45-3C6A-4522-B1FA-5D2CCDFD757A}" type="presOf" srcId="{0A53E4D4-FE5F-4C39-9E70-07E5326908F7}" destId="{A78F4155-9AB1-459C-8CEF-34875C17BEC4}" srcOrd="0" destOrd="0" presId="urn:microsoft.com/office/officeart/2008/layout/VerticalCurvedList"/>
    <dgm:cxn modelId="{E7448BB6-6A27-4D2A-94EE-C9C3EF6610AA}" srcId="{68315E73-11B0-46FF-83CA-F121355CF5BA}" destId="{B9231CF2-3C6E-4F34-943B-4BC2C8855FAE}" srcOrd="0" destOrd="0" parTransId="{EE0BF060-3FFD-43EA-BDE0-051E3C685A2B}" sibTransId="{B67C3A14-87CA-4C2C-AC1A-311C749DC75A}"/>
    <dgm:cxn modelId="{F23962A5-2E2E-4D88-8C6C-CAC62F528462}" type="presOf" srcId="{B30F329D-BF49-4136-8171-09283E5FFF25}" destId="{84DC4450-F6F4-4958-914F-6F59B80CAFF7}" srcOrd="0" destOrd="0" presId="urn:microsoft.com/office/officeart/2008/layout/VerticalCurvedList"/>
    <dgm:cxn modelId="{FC01C595-F185-44A4-838B-B84C35C8EA21}" srcId="{68315E73-11B0-46FF-83CA-F121355CF5BA}" destId="{37A31058-54CA-4008-8497-ADA641D65D9A}" srcOrd="4" destOrd="0" parTransId="{15E5BC3F-192F-4592-A47F-19DB7A9F28AC}" sibTransId="{C7FB65EB-BA75-4279-8E92-D29737A27CF2}"/>
    <dgm:cxn modelId="{865C8AD5-18F1-48EF-9D16-8B40E7E64551}" type="presOf" srcId="{B67C3A14-87CA-4C2C-AC1A-311C749DC75A}" destId="{2F68084C-89B0-412F-894C-EF9057FBD2F7}" srcOrd="0" destOrd="0" presId="urn:microsoft.com/office/officeart/2008/layout/VerticalCurvedList"/>
    <dgm:cxn modelId="{74C61897-E970-4ABD-A9D0-A8E31EAAE40E}" srcId="{68315E73-11B0-46FF-83CA-F121355CF5BA}" destId="{0A53E4D4-FE5F-4C39-9E70-07E5326908F7}" srcOrd="3" destOrd="0" parTransId="{0A208DFD-3A8B-47AF-88E5-B4037DA54CB2}" sibTransId="{1DF8E652-823A-4FC3-AE85-526F1454F858}"/>
    <dgm:cxn modelId="{B87B5FEC-7C52-4BA4-8089-E728CFE59A16}" srcId="{68315E73-11B0-46FF-83CA-F121355CF5BA}" destId="{B30F329D-BF49-4136-8171-09283E5FFF25}" srcOrd="2" destOrd="0" parTransId="{4BB82953-74B0-4C7D-AE15-BE99D8535A83}" sibTransId="{D7677D85-3643-4431-92C7-E773C9929C4B}"/>
    <dgm:cxn modelId="{13B47A40-D7E6-4CA1-AE5D-981CA172AD91}" type="presOf" srcId="{B9231CF2-3C6E-4F34-943B-4BC2C8855FAE}" destId="{98C2DD44-BE1E-4D70-B5C6-A89A1086BE90}" srcOrd="0" destOrd="0" presId="urn:microsoft.com/office/officeart/2008/layout/VerticalCurvedList"/>
    <dgm:cxn modelId="{15037B0B-D105-4D19-8483-28F652955791}" type="presOf" srcId="{68315E73-11B0-46FF-83CA-F121355CF5BA}" destId="{C78AF97A-02AD-4148-978E-8631D2722585}" srcOrd="0" destOrd="0" presId="urn:microsoft.com/office/officeart/2008/layout/VerticalCurvedList"/>
    <dgm:cxn modelId="{663D1341-6335-43CE-850F-3CD336DCC3A8}" type="presOf" srcId="{37A31058-54CA-4008-8497-ADA641D65D9A}" destId="{B43B9895-B209-4F59-8E6C-2584C216885B}" srcOrd="0" destOrd="0" presId="urn:microsoft.com/office/officeart/2008/layout/VerticalCurvedList"/>
    <dgm:cxn modelId="{FCDF7675-8D72-406C-AEC4-5443F4DD88B1}" type="presParOf" srcId="{C78AF97A-02AD-4148-978E-8631D2722585}" destId="{0F06E7DE-56E8-4C56-BF78-B4D51BD87373}" srcOrd="0" destOrd="0" presId="urn:microsoft.com/office/officeart/2008/layout/VerticalCurvedList"/>
    <dgm:cxn modelId="{EAF7A725-E22B-4DDB-A4ED-569AE84F623F}" type="presParOf" srcId="{0F06E7DE-56E8-4C56-BF78-B4D51BD87373}" destId="{B4A6ECA4-6665-4D12-9BA3-200ED2CF58D9}" srcOrd="0" destOrd="0" presId="urn:microsoft.com/office/officeart/2008/layout/VerticalCurvedList"/>
    <dgm:cxn modelId="{3ED7827B-B816-47C6-A587-7961F7C999BD}" type="presParOf" srcId="{B4A6ECA4-6665-4D12-9BA3-200ED2CF58D9}" destId="{EB78D0F0-C18F-4A44-B7A4-5B6AB127BD53}" srcOrd="0" destOrd="0" presId="urn:microsoft.com/office/officeart/2008/layout/VerticalCurvedList"/>
    <dgm:cxn modelId="{646537E5-2AEF-458E-8C62-4FAB425CD581}" type="presParOf" srcId="{B4A6ECA4-6665-4D12-9BA3-200ED2CF58D9}" destId="{2F68084C-89B0-412F-894C-EF9057FBD2F7}" srcOrd="1" destOrd="0" presId="urn:microsoft.com/office/officeart/2008/layout/VerticalCurvedList"/>
    <dgm:cxn modelId="{30A5CB99-0577-4434-842A-56F0679FFF99}" type="presParOf" srcId="{B4A6ECA4-6665-4D12-9BA3-200ED2CF58D9}" destId="{71092447-F583-404E-871D-EBCF87A3B859}" srcOrd="2" destOrd="0" presId="urn:microsoft.com/office/officeart/2008/layout/VerticalCurvedList"/>
    <dgm:cxn modelId="{811C3B9F-4211-4D77-931E-2CEBBB3E61C9}" type="presParOf" srcId="{B4A6ECA4-6665-4D12-9BA3-200ED2CF58D9}" destId="{F86793DA-9FE5-460A-B46B-324BE45F495E}" srcOrd="3" destOrd="0" presId="urn:microsoft.com/office/officeart/2008/layout/VerticalCurvedList"/>
    <dgm:cxn modelId="{DDBC4EB0-AC3E-4CA3-A4DE-F1003595FF19}" type="presParOf" srcId="{0F06E7DE-56E8-4C56-BF78-B4D51BD87373}" destId="{98C2DD44-BE1E-4D70-B5C6-A89A1086BE90}" srcOrd="1" destOrd="0" presId="urn:microsoft.com/office/officeart/2008/layout/VerticalCurvedList"/>
    <dgm:cxn modelId="{1E3F0769-6AB4-47D6-A8E7-E187BB53A84C}" type="presParOf" srcId="{0F06E7DE-56E8-4C56-BF78-B4D51BD87373}" destId="{A3CBE1B0-1F11-4A0F-AD80-3DD6933D81C0}" srcOrd="2" destOrd="0" presId="urn:microsoft.com/office/officeart/2008/layout/VerticalCurvedList"/>
    <dgm:cxn modelId="{8E118569-1096-4E0D-8D38-CE94CB8C4E7A}" type="presParOf" srcId="{A3CBE1B0-1F11-4A0F-AD80-3DD6933D81C0}" destId="{8D511407-5659-487C-818A-1677F2380FF2}" srcOrd="0" destOrd="0" presId="urn:microsoft.com/office/officeart/2008/layout/VerticalCurvedList"/>
    <dgm:cxn modelId="{E28CDBE9-45B6-481D-ACD9-3B3C3D66FF25}" type="presParOf" srcId="{0F06E7DE-56E8-4C56-BF78-B4D51BD87373}" destId="{694B062F-7142-4DCC-A61F-90EFBCE9F90C}" srcOrd="3" destOrd="0" presId="urn:microsoft.com/office/officeart/2008/layout/VerticalCurvedList"/>
    <dgm:cxn modelId="{B05863FB-6A8D-43CF-A26D-E60347AD23F0}" type="presParOf" srcId="{0F06E7DE-56E8-4C56-BF78-B4D51BD87373}" destId="{6204D860-B53A-491A-A207-F84A71DB2C8F}" srcOrd="4" destOrd="0" presId="urn:microsoft.com/office/officeart/2008/layout/VerticalCurvedList"/>
    <dgm:cxn modelId="{94EBE8CA-53FE-4B98-BF6C-6B0B80973767}" type="presParOf" srcId="{6204D860-B53A-491A-A207-F84A71DB2C8F}" destId="{09419424-FAFE-4AD1-8100-17364A2602C6}" srcOrd="0" destOrd="0" presId="urn:microsoft.com/office/officeart/2008/layout/VerticalCurvedList"/>
    <dgm:cxn modelId="{C74D782E-BC9C-4D4E-BCEC-90DE35067064}" type="presParOf" srcId="{0F06E7DE-56E8-4C56-BF78-B4D51BD87373}" destId="{84DC4450-F6F4-4958-914F-6F59B80CAFF7}" srcOrd="5" destOrd="0" presId="urn:microsoft.com/office/officeart/2008/layout/VerticalCurvedList"/>
    <dgm:cxn modelId="{AB81D802-3E10-4C48-A2E8-B4A490F9546D}" type="presParOf" srcId="{0F06E7DE-56E8-4C56-BF78-B4D51BD87373}" destId="{1929CC5D-C71A-405A-A8D8-BF882C7730A3}" srcOrd="6" destOrd="0" presId="urn:microsoft.com/office/officeart/2008/layout/VerticalCurvedList"/>
    <dgm:cxn modelId="{4CF5F4EA-8BE1-4B17-9355-CFE2BAA32100}" type="presParOf" srcId="{1929CC5D-C71A-405A-A8D8-BF882C7730A3}" destId="{81EDF3B5-EB2B-4A0E-A122-2CA290976727}" srcOrd="0" destOrd="0" presId="urn:microsoft.com/office/officeart/2008/layout/VerticalCurvedList"/>
    <dgm:cxn modelId="{18BB7BF1-C832-40CD-9D11-76663D17A32A}" type="presParOf" srcId="{0F06E7DE-56E8-4C56-BF78-B4D51BD87373}" destId="{A78F4155-9AB1-459C-8CEF-34875C17BEC4}" srcOrd="7" destOrd="0" presId="urn:microsoft.com/office/officeart/2008/layout/VerticalCurvedList"/>
    <dgm:cxn modelId="{C9D649A8-5F88-4BF1-A549-F99A26C8D7D8}" type="presParOf" srcId="{0F06E7DE-56E8-4C56-BF78-B4D51BD87373}" destId="{1BCEF76C-F179-4425-9AF1-EFEAEAC42DA7}" srcOrd="8" destOrd="0" presId="urn:microsoft.com/office/officeart/2008/layout/VerticalCurvedList"/>
    <dgm:cxn modelId="{975FC9F8-78F5-47A9-BB28-2C2E04E76EC6}" type="presParOf" srcId="{1BCEF76C-F179-4425-9AF1-EFEAEAC42DA7}" destId="{430B513C-508A-405F-A96E-4C0889AD0AEF}" srcOrd="0" destOrd="0" presId="urn:microsoft.com/office/officeart/2008/layout/VerticalCurvedList"/>
    <dgm:cxn modelId="{C51DA67A-5E10-4632-9C53-4B6FB3B0FF32}" type="presParOf" srcId="{0F06E7DE-56E8-4C56-BF78-B4D51BD87373}" destId="{B43B9895-B209-4F59-8E6C-2584C216885B}" srcOrd="9" destOrd="0" presId="urn:microsoft.com/office/officeart/2008/layout/VerticalCurvedList"/>
    <dgm:cxn modelId="{C60BE07A-2348-4BD0-97A2-71E860C73788}" type="presParOf" srcId="{0F06E7DE-56E8-4C56-BF78-B4D51BD87373}" destId="{BD8DB013-63EA-40F4-A6D0-9B75D438DAF3}" srcOrd="10" destOrd="0" presId="urn:microsoft.com/office/officeart/2008/layout/VerticalCurvedList"/>
    <dgm:cxn modelId="{88902563-5A2D-441B-99E1-B9EEBA9E5A6C}" type="presParOf" srcId="{BD8DB013-63EA-40F4-A6D0-9B75D438DAF3}" destId="{29B1E02D-5DB1-40EB-8EC9-BC9FB0088384}" srcOrd="0" destOrd="0" presId="urn:microsoft.com/office/officeart/2008/layout/VerticalCurvedList"/>
    <dgm:cxn modelId="{600E72CC-5D84-4451-A39E-6EFE7E7C427A}" type="presParOf" srcId="{0F06E7DE-56E8-4C56-BF78-B4D51BD87373}" destId="{BEBB5B77-1A3A-4727-8A08-BC20C22EF97B}" srcOrd="11" destOrd="0" presId="urn:microsoft.com/office/officeart/2008/layout/VerticalCurvedList"/>
    <dgm:cxn modelId="{472AF92A-C428-495F-B67A-803AFEC3C92B}" type="presParOf" srcId="{0F06E7DE-56E8-4C56-BF78-B4D51BD87373}" destId="{16E4EA1F-1012-49C8-9E4A-0E393CBB1E3B}" srcOrd="12" destOrd="0" presId="urn:microsoft.com/office/officeart/2008/layout/VerticalCurvedList"/>
    <dgm:cxn modelId="{897813F9-1B90-41DD-9874-B54C13A8ADC9}" type="presParOf" srcId="{16E4EA1F-1012-49C8-9E4A-0E393CBB1E3B}" destId="{8130C055-EA02-4335-9782-C8E7063AC5D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63C8F2-0191-4C95-821C-2844322A79C0}">
      <dsp:nvSpPr>
        <dsp:cNvPr id="0" name=""/>
        <dsp:cNvSpPr/>
      </dsp:nvSpPr>
      <dsp:spPr>
        <a:xfrm>
          <a:off x="2730335" y="49715"/>
          <a:ext cx="4520908" cy="846183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800" b="1" kern="1200" baseline="0" dirty="0" smtClean="0">
              <a:solidFill>
                <a:schemeClr val="bg1"/>
              </a:solidFill>
              <a:latin typeface="Century Gothic" panose="020B0502020202020204" pitchFamily="34" charset="0"/>
              <a:ea typeface="+mn-ea"/>
              <a:cs typeface="+mn-cs"/>
            </a:rPr>
            <a:t>Escritos mesopotámicos</a:t>
          </a:r>
          <a:endParaRPr lang="es-MX" sz="1800" b="1" kern="1200" baseline="0" dirty="0">
            <a:solidFill>
              <a:schemeClr val="bg1"/>
            </a:solidFill>
            <a:latin typeface="Century Gothic" panose="020B0502020202020204" pitchFamily="34" charset="0"/>
            <a:ea typeface="+mn-ea"/>
            <a:cs typeface="+mn-cs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800" b="1" kern="1200" baseline="0" dirty="0" smtClean="0">
              <a:solidFill>
                <a:schemeClr val="bg1"/>
              </a:solidFill>
              <a:latin typeface="Century Gothic" panose="020B0502020202020204" pitchFamily="34" charset="0"/>
              <a:ea typeface="+mn-ea"/>
              <a:cs typeface="+mn-cs"/>
            </a:rPr>
            <a:t>Papiros egipcios</a:t>
          </a:r>
          <a:endParaRPr lang="es-MX" sz="1800" b="1" kern="1200" baseline="0" dirty="0">
            <a:solidFill>
              <a:schemeClr val="bg1"/>
            </a:solidFill>
            <a:latin typeface="Century Gothic" panose="020B0502020202020204" pitchFamily="34" charset="0"/>
            <a:ea typeface="+mn-ea"/>
            <a:cs typeface="+mn-cs"/>
          </a:endParaRPr>
        </a:p>
      </dsp:txBody>
      <dsp:txXfrm>
        <a:off x="2730335" y="155488"/>
        <a:ext cx="4203589" cy="634637"/>
      </dsp:txXfrm>
    </dsp:sp>
    <dsp:sp modelId="{E210215D-5138-444D-BB3E-A1E790964E4D}">
      <dsp:nvSpPr>
        <dsp:cNvPr id="0" name=""/>
        <dsp:cNvSpPr/>
      </dsp:nvSpPr>
      <dsp:spPr>
        <a:xfrm>
          <a:off x="0" y="270934"/>
          <a:ext cx="2367240" cy="35164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solidFill>
                <a:schemeClr val="bg1"/>
              </a:solidFill>
              <a:latin typeface="Century Gothic" panose="020B0502020202020204" pitchFamily="34" charset="0"/>
              <a:ea typeface="+mn-ea"/>
              <a:cs typeface="+mn-cs"/>
            </a:rPr>
            <a:t>Prehistoria</a:t>
          </a:r>
          <a:endParaRPr lang="es-MX" sz="2000" b="1" kern="1200" dirty="0">
            <a:solidFill>
              <a:schemeClr val="bg1"/>
            </a:solidFill>
            <a:latin typeface="Century Gothic" panose="020B0502020202020204" pitchFamily="34" charset="0"/>
            <a:ea typeface="+mn-ea"/>
            <a:cs typeface="+mn-cs"/>
          </a:endParaRPr>
        </a:p>
      </dsp:txBody>
      <dsp:txXfrm>
        <a:off x="17166" y="288100"/>
        <a:ext cx="2332908" cy="317315"/>
      </dsp:txXfrm>
    </dsp:sp>
    <dsp:sp modelId="{DD6532C8-46FD-4E23-8060-89205637C239}">
      <dsp:nvSpPr>
        <dsp:cNvPr id="0" name=""/>
        <dsp:cNvSpPr/>
      </dsp:nvSpPr>
      <dsp:spPr>
        <a:xfrm>
          <a:off x="2710389" y="988275"/>
          <a:ext cx="4558038" cy="1620969"/>
        </a:xfrm>
        <a:prstGeom prst="rightArrow">
          <a:avLst>
            <a:gd name="adj1" fmla="val 75000"/>
            <a:gd name="adj2" fmla="val 50000"/>
          </a:avLst>
        </a:prstGeom>
        <a:solidFill>
          <a:srgbClr val="E4A25A">
            <a:alpha val="89804"/>
          </a:srgb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700" b="1" kern="1200" dirty="0" smtClean="0">
              <a:solidFill>
                <a:schemeClr val="bg1"/>
              </a:solidFill>
              <a:latin typeface="Century Gothic" panose="020B0502020202020204" pitchFamily="34" charset="0"/>
              <a:ea typeface="+mn-ea"/>
              <a:cs typeface="+mn-cs"/>
            </a:rPr>
            <a:t>Tales de Mileto: Astronomía</a:t>
          </a:r>
          <a:endParaRPr lang="es-MX" sz="1700" b="1" kern="1200" dirty="0">
            <a:solidFill>
              <a:schemeClr val="bg1"/>
            </a:solidFill>
            <a:latin typeface="Century Gothic" panose="020B0502020202020204" pitchFamily="34" charset="0"/>
            <a:ea typeface="+mn-ea"/>
            <a:cs typeface="+mn-cs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700" b="1" kern="1200" dirty="0" smtClean="0">
              <a:solidFill>
                <a:schemeClr val="bg1"/>
              </a:solidFill>
              <a:latin typeface="Century Gothic" panose="020B0502020202020204" pitchFamily="34" charset="0"/>
              <a:ea typeface="+mn-ea"/>
              <a:cs typeface="+mn-cs"/>
            </a:rPr>
            <a:t>Pitágoras: Matemáticas</a:t>
          </a:r>
          <a:endParaRPr lang="es-MX" sz="1700" b="1" kern="1200" dirty="0">
            <a:solidFill>
              <a:schemeClr val="bg1"/>
            </a:solidFill>
            <a:latin typeface="Century Gothic" panose="020B0502020202020204" pitchFamily="34" charset="0"/>
            <a:ea typeface="+mn-ea"/>
            <a:cs typeface="+mn-cs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700" b="1" kern="1200" dirty="0" smtClean="0">
              <a:solidFill>
                <a:schemeClr val="bg1"/>
              </a:solidFill>
              <a:latin typeface="Century Gothic" panose="020B0502020202020204" pitchFamily="34" charset="0"/>
              <a:ea typeface="+mn-ea"/>
              <a:cs typeface="+mn-cs"/>
            </a:rPr>
            <a:t>Platón: Razonamiento inductivo</a:t>
          </a:r>
          <a:endParaRPr lang="es-MX" sz="1700" b="1" kern="1200" dirty="0">
            <a:solidFill>
              <a:schemeClr val="bg1"/>
            </a:solidFill>
            <a:latin typeface="Century Gothic" panose="020B0502020202020204" pitchFamily="34" charset="0"/>
            <a:ea typeface="+mn-ea"/>
            <a:cs typeface="+mn-cs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700" b="1" kern="1200" dirty="0" smtClean="0">
              <a:solidFill>
                <a:schemeClr val="bg1"/>
              </a:solidFill>
              <a:latin typeface="Century Gothic" panose="020B0502020202020204" pitchFamily="34" charset="0"/>
              <a:ea typeface="+mn-ea"/>
              <a:cs typeface="+mn-cs"/>
            </a:rPr>
            <a:t>Aristóteles: descripción cualitativa</a:t>
          </a:r>
          <a:endParaRPr lang="es-MX" sz="1700" b="1" kern="1200" dirty="0">
            <a:solidFill>
              <a:schemeClr val="bg1"/>
            </a:solidFill>
            <a:latin typeface="Century Gothic" panose="020B0502020202020204" pitchFamily="34" charset="0"/>
            <a:ea typeface="+mn-ea"/>
            <a:cs typeface="+mn-cs"/>
          </a:endParaRPr>
        </a:p>
      </dsp:txBody>
      <dsp:txXfrm>
        <a:off x="2710389" y="1190896"/>
        <a:ext cx="3950175" cy="1215727"/>
      </dsp:txXfrm>
    </dsp:sp>
    <dsp:sp modelId="{E8BB09D7-ADE4-4EB9-9700-A68C9B7E02C4}">
      <dsp:nvSpPr>
        <dsp:cNvPr id="0" name=""/>
        <dsp:cNvSpPr/>
      </dsp:nvSpPr>
      <dsp:spPr>
        <a:xfrm>
          <a:off x="3551" y="1456446"/>
          <a:ext cx="2392829" cy="688044"/>
        </a:xfrm>
        <a:prstGeom prst="roundRect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38100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solidFill>
                <a:schemeClr val="bg1"/>
              </a:solidFill>
              <a:latin typeface="Century Gothic" panose="020B0502020202020204" pitchFamily="34" charset="0"/>
              <a:ea typeface="+mn-ea"/>
              <a:cs typeface="+mn-cs"/>
            </a:rPr>
            <a:t>Siglo</a:t>
          </a:r>
          <a:r>
            <a:rPr lang="es-MX" sz="2000" b="1" kern="1200" dirty="0" smtClean="0">
              <a:solidFill>
                <a:schemeClr val="bg1"/>
              </a:solidFill>
              <a:latin typeface="Century Gothic" panose="020B0502020202020204" pitchFamily="34" charset="0"/>
            </a:rPr>
            <a:t> </a:t>
          </a:r>
          <a:r>
            <a:rPr lang="es-MX" sz="2000" b="1" kern="1200" dirty="0" smtClean="0">
              <a:solidFill>
                <a:schemeClr val="bg1"/>
              </a:solidFill>
              <a:latin typeface="Century Gothic" panose="020B0502020202020204" pitchFamily="34" charset="0"/>
              <a:ea typeface="+mn-ea"/>
              <a:cs typeface="+mn-cs"/>
            </a:rPr>
            <a:t>VI </a:t>
          </a:r>
          <a:r>
            <a:rPr lang="es-MX" sz="2000" b="1" kern="1200" dirty="0" err="1" smtClean="0">
              <a:solidFill>
                <a:schemeClr val="bg1"/>
              </a:solidFill>
              <a:latin typeface="Century Gothic" panose="020B0502020202020204" pitchFamily="34" charset="0"/>
              <a:ea typeface="+mn-ea"/>
              <a:cs typeface="+mn-cs"/>
            </a:rPr>
            <a:t>a.C</a:t>
          </a:r>
          <a:endParaRPr lang="es-MX" sz="2000" b="1" kern="1200" dirty="0">
            <a:solidFill>
              <a:schemeClr val="bg1"/>
            </a:solidFill>
            <a:latin typeface="Century Gothic" panose="020B0502020202020204" pitchFamily="34" charset="0"/>
            <a:ea typeface="+mn-ea"/>
            <a:cs typeface="+mn-cs"/>
          </a:endParaRPr>
        </a:p>
      </dsp:txBody>
      <dsp:txXfrm>
        <a:off x="37139" y="1490034"/>
        <a:ext cx="2325653" cy="620868"/>
      </dsp:txXfrm>
    </dsp:sp>
    <dsp:sp modelId="{DA6D778B-65D2-4360-AA46-3183CF798CB5}">
      <dsp:nvSpPr>
        <dsp:cNvPr id="0" name=""/>
        <dsp:cNvSpPr/>
      </dsp:nvSpPr>
      <dsp:spPr>
        <a:xfrm>
          <a:off x="2770918" y="2693230"/>
          <a:ext cx="4501889" cy="1438582"/>
        </a:xfrm>
        <a:prstGeom prst="rightArrow">
          <a:avLst>
            <a:gd name="adj1" fmla="val 75000"/>
            <a:gd name="adj2" fmla="val 50000"/>
          </a:avLst>
        </a:prstGeom>
        <a:solidFill>
          <a:srgbClr val="B4B170">
            <a:alpha val="89804"/>
          </a:srgb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t" anchorCtr="0">
          <a:noAutofit/>
        </a:bodyPr>
        <a:lstStyle/>
        <a:p>
          <a:pPr marL="171450" lvl="1" indent="-171450" algn="just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700" b="1" kern="1200" dirty="0" smtClean="0">
              <a:solidFill>
                <a:schemeClr val="bg1"/>
              </a:solidFill>
              <a:latin typeface="Century Gothic" panose="020B0502020202020204" pitchFamily="34" charset="0"/>
              <a:ea typeface="+mn-ea"/>
              <a:cs typeface="+mn-cs"/>
            </a:rPr>
            <a:t>Mayas:  cálculos astronómicos</a:t>
          </a:r>
          <a:endParaRPr lang="es-MX" sz="1700" b="1" kern="1200" dirty="0">
            <a:solidFill>
              <a:schemeClr val="bg1"/>
            </a:solidFill>
            <a:latin typeface="Century Gothic" panose="020B0502020202020204" pitchFamily="34" charset="0"/>
            <a:ea typeface="+mn-ea"/>
            <a:cs typeface="+mn-cs"/>
          </a:endParaRPr>
        </a:p>
        <a:p>
          <a:pPr marL="171450" lvl="1" indent="-171450" algn="just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700" b="1" kern="1200" dirty="0" smtClean="0">
              <a:solidFill>
                <a:schemeClr val="bg1"/>
              </a:solidFill>
              <a:latin typeface="Century Gothic" panose="020B0502020202020204" pitchFamily="34" charset="0"/>
              <a:ea typeface="+mn-ea"/>
              <a:cs typeface="+mn-cs"/>
            </a:rPr>
            <a:t>Chinos: imprenta, papel, pólvora</a:t>
          </a:r>
          <a:endParaRPr lang="es-MX" sz="1700" b="1" kern="1200" dirty="0">
            <a:solidFill>
              <a:schemeClr val="bg1"/>
            </a:solidFill>
            <a:latin typeface="Century Gothic" panose="020B0502020202020204" pitchFamily="34" charset="0"/>
            <a:ea typeface="+mn-ea"/>
            <a:cs typeface="+mn-cs"/>
          </a:endParaRPr>
        </a:p>
        <a:p>
          <a:pPr marL="171450" lvl="1" indent="-171450" algn="just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700" b="1" kern="1200" dirty="0" smtClean="0">
              <a:solidFill>
                <a:schemeClr val="bg1"/>
              </a:solidFill>
              <a:latin typeface="Century Gothic" panose="020B0502020202020204" pitchFamily="34" charset="0"/>
              <a:ea typeface="+mn-ea"/>
              <a:cs typeface="+mn-cs"/>
            </a:rPr>
            <a:t>Indios: números </a:t>
          </a:r>
          <a:r>
            <a:rPr lang="es-MX" sz="1700" b="1" kern="1200" dirty="0" err="1" smtClean="0">
              <a:solidFill>
                <a:schemeClr val="bg1"/>
              </a:solidFill>
              <a:latin typeface="Century Gothic" panose="020B0502020202020204" pitchFamily="34" charset="0"/>
              <a:ea typeface="+mn-ea"/>
              <a:cs typeface="+mn-cs"/>
            </a:rPr>
            <a:t>Indoarábigos</a:t>
          </a:r>
          <a:endParaRPr lang="es-MX" sz="1700" b="1" kern="1200" dirty="0">
            <a:solidFill>
              <a:schemeClr val="bg1"/>
            </a:solidFill>
            <a:latin typeface="Century Gothic" panose="020B0502020202020204" pitchFamily="34" charset="0"/>
            <a:ea typeface="+mn-ea"/>
            <a:cs typeface="+mn-cs"/>
          </a:endParaRPr>
        </a:p>
        <a:p>
          <a:pPr marL="171450" lvl="1" indent="-171450" algn="just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700" b="1" kern="1200" dirty="0" smtClean="0">
              <a:solidFill>
                <a:schemeClr val="bg1"/>
              </a:solidFill>
              <a:latin typeface="Century Gothic" panose="020B0502020202020204" pitchFamily="34" charset="0"/>
              <a:ea typeface="+mn-ea"/>
              <a:cs typeface="+mn-cs"/>
            </a:rPr>
            <a:t>Galileo, Kepler, Copérnico, etc.</a:t>
          </a:r>
          <a:endParaRPr lang="es-MX" sz="1700" b="1" kern="1200" dirty="0">
            <a:solidFill>
              <a:schemeClr val="bg1"/>
            </a:solidFill>
            <a:latin typeface="Century Gothic" panose="020B0502020202020204" pitchFamily="34" charset="0"/>
            <a:ea typeface="+mn-ea"/>
            <a:cs typeface="+mn-cs"/>
          </a:endParaRPr>
        </a:p>
      </dsp:txBody>
      <dsp:txXfrm>
        <a:off x="2770918" y="2873053"/>
        <a:ext cx="3962421" cy="1078936"/>
      </dsp:txXfrm>
    </dsp:sp>
    <dsp:sp modelId="{ADEE57FB-DBCE-40E0-A029-628AA6CD8710}">
      <dsp:nvSpPr>
        <dsp:cNvPr id="0" name=""/>
        <dsp:cNvSpPr/>
      </dsp:nvSpPr>
      <dsp:spPr>
        <a:xfrm>
          <a:off x="74784" y="3231742"/>
          <a:ext cx="2450984" cy="414599"/>
        </a:xfrm>
        <a:prstGeom prst="roundRect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38100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solidFill>
                <a:schemeClr val="bg1"/>
              </a:solidFill>
              <a:latin typeface="Century Gothic" panose="020B0502020202020204" pitchFamily="34" charset="0"/>
              <a:ea typeface="+mn-ea"/>
              <a:cs typeface="+mn-cs"/>
            </a:rPr>
            <a:t>Edad Media</a:t>
          </a:r>
          <a:r>
            <a:rPr lang="es-MX" sz="2000" b="1" kern="1200" dirty="0" smtClean="0">
              <a:solidFill>
                <a:schemeClr val="bg1"/>
              </a:solidFill>
              <a:latin typeface="Century Gothic" panose="020B0502020202020204" pitchFamily="34" charset="0"/>
            </a:rPr>
            <a:t> </a:t>
          </a:r>
          <a:endParaRPr lang="es-MX" sz="2000" b="1" kern="1200" dirty="0">
            <a:solidFill>
              <a:schemeClr val="bg1"/>
            </a:solidFill>
            <a:latin typeface="Century Gothic" panose="020B0502020202020204" pitchFamily="34" charset="0"/>
          </a:endParaRPr>
        </a:p>
      </dsp:txBody>
      <dsp:txXfrm>
        <a:off x="95023" y="3251981"/>
        <a:ext cx="2410506" cy="374121"/>
      </dsp:txXfrm>
    </dsp:sp>
    <dsp:sp modelId="{48844EA1-EB8F-432B-96FC-091F402C5D66}">
      <dsp:nvSpPr>
        <dsp:cNvPr id="0" name=""/>
        <dsp:cNvSpPr/>
      </dsp:nvSpPr>
      <dsp:spPr>
        <a:xfrm>
          <a:off x="2808322" y="4310958"/>
          <a:ext cx="4363684" cy="1109851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lumMod val="60000"/>
            <a:lumOff val="40000"/>
            <a:alpha val="9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800" b="1" kern="1200" dirty="0" smtClean="0">
              <a:solidFill>
                <a:schemeClr val="bg1"/>
              </a:solidFill>
              <a:latin typeface="Century Gothic" panose="020B0502020202020204" pitchFamily="34" charset="0"/>
              <a:ea typeface="+mn-ea"/>
              <a:cs typeface="+mn-cs"/>
            </a:rPr>
            <a:t>Sin número de adelantos conocidos</a:t>
          </a:r>
          <a:endParaRPr lang="es-MX" sz="1800" b="1" kern="1200" dirty="0">
            <a:solidFill>
              <a:schemeClr val="bg1"/>
            </a:solidFill>
            <a:latin typeface="Century Gothic" panose="020B0502020202020204" pitchFamily="34" charset="0"/>
            <a:ea typeface="+mn-ea"/>
            <a:cs typeface="+mn-cs"/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800" b="1" kern="1200" dirty="0" smtClean="0">
              <a:solidFill>
                <a:schemeClr val="bg1"/>
              </a:solidFill>
              <a:latin typeface="Century Gothic" panose="020B0502020202020204" pitchFamily="34" charset="0"/>
              <a:ea typeface="+mn-ea"/>
              <a:cs typeface="+mn-cs"/>
            </a:rPr>
            <a:t>Creaciones tecnológicas</a:t>
          </a:r>
          <a:endParaRPr lang="es-MX" sz="1800" b="1" kern="1200" dirty="0">
            <a:solidFill>
              <a:schemeClr val="bg1"/>
            </a:solidFill>
            <a:latin typeface="Century Gothic" panose="020B0502020202020204" pitchFamily="34" charset="0"/>
            <a:ea typeface="+mn-ea"/>
            <a:cs typeface="+mn-cs"/>
          </a:endParaRPr>
        </a:p>
      </dsp:txBody>
      <dsp:txXfrm>
        <a:off x="2808322" y="4449689"/>
        <a:ext cx="3947490" cy="832389"/>
      </dsp:txXfrm>
    </dsp:sp>
    <dsp:sp modelId="{E4377CBF-258E-4DE9-8AFA-3D4F7DF91432}">
      <dsp:nvSpPr>
        <dsp:cNvPr id="0" name=""/>
        <dsp:cNvSpPr/>
      </dsp:nvSpPr>
      <dsp:spPr>
        <a:xfrm>
          <a:off x="0" y="4579293"/>
          <a:ext cx="2453379" cy="414599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38100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solidFill>
                <a:schemeClr val="bg1"/>
              </a:solidFill>
              <a:latin typeface="Century Gothic" panose="020B0502020202020204" pitchFamily="34" charset="0"/>
              <a:ea typeface="+mn-ea"/>
              <a:cs typeface="+mn-cs"/>
            </a:rPr>
            <a:t>Época Moderna</a:t>
          </a:r>
          <a:endParaRPr lang="es-MX" sz="2000" b="1" kern="1200" dirty="0">
            <a:solidFill>
              <a:schemeClr val="bg1"/>
            </a:solidFill>
            <a:latin typeface="Century Gothic" panose="020B0502020202020204" pitchFamily="34" charset="0"/>
            <a:ea typeface="+mn-ea"/>
            <a:cs typeface="+mn-cs"/>
          </a:endParaRPr>
        </a:p>
      </dsp:txBody>
      <dsp:txXfrm>
        <a:off x="20239" y="4599532"/>
        <a:ext cx="2412901" cy="3741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68084C-89B0-412F-894C-EF9057FBD2F7}">
      <dsp:nvSpPr>
        <dsp:cNvPr id="0" name=""/>
        <dsp:cNvSpPr/>
      </dsp:nvSpPr>
      <dsp:spPr>
        <a:xfrm>
          <a:off x="-6432414" y="-983844"/>
          <a:ext cx="7656321" cy="7656321"/>
        </a:xfrm>
        <a:prstGeom prst="blockArc">
          <a:avLst>
            <a:gd name="adj1" fmla="val 18900000"/>
            <a:gd name="adj2" fmla="val 2700000"/>
            <a:gd name="adj3" fmla="val 282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C2DD44-BE1E-4D70-B5C6-A89A1086BE90}">
      <dsp:nvSpPr>
        <dsp:cNvPr id="0" name=""/>
        <dsp:cNvSpPr/>
      </dsp:nvSpPr>
      <dsp:spPr>
        <a:xfrm>
          <a:off x="455592" y="299563"/>
          <a:ext cx="6736370" cy="59889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5376" tIns="76200" rIns="76200" bIns="762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0" kern="1200" dirty="0" smtClean="0"/>
            <a:t>Observaciones </a:t>
          </a:r>
          <a:endParaRPr lang="es-MX" sz="3000" kern="1200" dirty="0"/>
        </a:p>
      </dsp:txBody>
      <dsp:txXfrm>
        <a:off x="455592" y="299563"/>
        <a:ext cx="6736370" cy="598899"/>
      </dsp:txXfrm>
    </dsp:sp>
    <dsp:sp modelId="{8D511407-5659-487C-818A-1677F2380FF2}">
      <dsp:nvSpPr>
        <dsp:cNvPr id="0" name=""/>
        <dsp:cNvSpPr/>
      </dsp:nvSpPr>
      <dsp:spPr>
        <a:xfrm>
          <a:off x="81280" y="224700"/>
          <a:ext cx="748623" cy="7486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4B062F-7142-4DCC-A61F-90EFBCE9F90C}">
      <dsp:nvSpPr>
        <dsp:cNvPr id="0" name=""/>
        <dsp:cNvSpPr/>
      </dsp:nvSpPr>
      <dsp:spPr>
        <a:xfrm>
          <a:off x="948227" y="1197798"/>
          <a:ext cx="6243734" cy="59889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5376" tIns="76200" rIns="76200" bIns="762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0" kern="1200" dirty="0" smtClean="0"/>
            <a:t>Preguntas de investigación </a:t>
          </a:r>
          <a:endParaRPr lang="es-MX" sz="3000" kern="1200" dirty="0"/>
        </a:p>
      </dsp:txBody>
      <dsp:txXfrm>
        <a:off x="948227" y="1197798"/>
        <a:ext cx="6243734" cy="598899"/>
      </dsp:txXfrm>
    </dsp:sp>
    <dsp:sp modelId="{09419424-FAFE-4AD1-8100-17364A2602C6}">
      <dsp:nvSpPr>
        <dsp:cNvPr id="0" name=""/>
        <dsp:cNvSpPr/>
      </dsp:nvSpPr>
      <dsp:spPr>
        <a:xfrm>
          <a:off x="573915" y="1122935"/>
          <a:ext cx="748623" cy="7486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DC4450-F6F4-4958-914F-6F59B80CAFF7}">
      <dsp:nvSpPr>
        <dsp:cNvPr id="0" name=""/>
        <dsp:cNvSpPr/>
      </dsp:nvSpPr>
      <dsp:spPr>
        <a:xfrm>
          <a:off x="1173497" y="2096033"/>
          <a:ext cx="6018464" cy="59889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5376" tIns="76200" rIns="76200" bIns="762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0" kern="1200" dirty="0" smtClean="0"/>
            <a:t>Hipótesis</a:t>
          </a:r>
          <a:endParaRPr lang="es-MX" sz="3000" kern="1200" dirty="0"/>
        </a:p>
      </dsp:txBody>
      <dsp:txXfrm>
        <a:off x="1173497" y="2096033"/>
        <a:ext cx="6018464" cy="598899"/>
      </dsp:txXfrm>
    </dsp:sp>
    <dsp:sp modelId="{81EDF3B5-EB2B-4A0E-A122-2CA290976727}">
      <dsp:nvSpPr>
        <dsp:cNvPr id="0" name=""/>
        <dsp:cNvSpPr/>
      </dsp:nvSpPr>
      <dsp:spPr>
        <a:xfrm>
          <a:off x="799185" y="2021170"/>
          <a:ext cx="748623" cy="7486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8F4155-9AB1-459C-8CEF-34875C17BEC4}">
      <dsp:nvSpPr>
        <dsp:cNvPr id="0" name=""/>
        <dsp:cNvSpPr/>
      </dsp:nvSpPr>
      <dsp:spPr>
        <a:xfrm>
          <a:off x="1173497" y="2993699"/>
          <a:ext cx="6018464" cy="59889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5376" tIns="76200" rIns="76200" bIns="762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0" kern="1200" dirty="0" smtClean="0"/>
            <a:t>Experimentación </a:t>
          </a:r>
          <a:endParaRPr lang="es-MX" sz="3000" kern="1200" dirty="0"/>
        </a:p>
      </dsp:txBody>
      <dsp:txXfrm>
        <a:off x="1173497" y="2993699"/>
        <a:ext cx="6018464" cy="598899"/>
      </dsp:txXfrm>
    </dsp:sp>
    <dsp:sp modelId="{430B513C-508A-405F-A96E-4C0889AD0AEF}">
      <dsp:nvSpPr>
        <dsp:cNvPr id="0" name=""/>
        <dsp:cNvSpPr/>
      </dsp:nvSpPr>
      <dsp:spPr>
        <a:xfrm>
          <a:off x="799185" y="2918837"/>
          <a:ext cx="748623" cy="7486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3B9895-B209-4F59-8E6C-2584C216885B}">
      <dsp:nvSpPr>
        <dsp:cNvPr id="0" name=""/>
        <dsp:cNvSpPr/>
      </dsp:nvSpPr>
      <dsp:spPr>
        <a:xfrm>
          <a:off x="948227" y="3891934"/>
          <a:ext cx="6243734" cy="59889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5376" tIns="76200" rIns="76200" bIns="762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0" kern="1200" dirty="0" smtClean="0"/>
            <a:t>Conclusiones </a:t>
          </a:r>
          <a:endParaRPr lang="es-MX" sz="3000" kern="1200" dirty="0"/>
        </a:p>
      </dsp:txBody>
      <dsp:txXfrm>
        <a:off x="948227" y="3891934"/>
        <a:ext cx="6243734" cy="598899"/>
      </dsp:txXfrm>
    </dsp:sp>
    <dsp:sp modelId="{29B1E02D-5DB1-40EB-8EC9-BC9FB0088384}">
      <dsp:nvSpPr>
        <dsp:cNvPr id="0" name=""/>
        <dsp:cNvSpPr/>
      </dsp:nvSpPr>
      <dsp:spPr>
        <a:xfrm>
          <a:off x="573915" y="3817072"/>
          <a:ext cx="748623" cy="7486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BB5B77-1A3A-4727-8A08-BC20C22EF97B}">
      <dsp:nvSpPr>
        <dsp:cNvPr id="0" name=""/>
        <dsp:cNvSpPr/>
      </dsp:nvSpPr>
      <dsp:spPr>
        <a:xfrm>
          <a:off x="455592" y="4790169"/>
          <a:ext cx="6736370" cy="59889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5376" tIns="76200" rIns="76200" bIns="762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0" kern="1200" dirty="0" smtClean="0"/>
            <a:t>Documentación de los descubrimientos </a:t>
          </a:r>
          <a:endParaRPr lang="es-MX" sz="3000" kern="1200" dirty="0"/>
        </a:p>
      </dsp:txBody>
      <dsp:txXfrm>
        <a:off x="455592" y="4790169"/>
        <a:ext cx="6736370" cy="598899"/>
      </dsp:txXfrm>
    </dsp:sp>
    <dsp:sp modelId="{8130C055-EA02-4335-9782-C8E7063AC5D4}">
      <dsp:nvSpPr>
        <dsp:cNvPr id="0" name=""/>
        <dsp:cNvSpPr/>
      </dsp:nvSpPr>
      <dsp:spPr>
        <a:xfrm>
          <a:off x="81280" y="4715307"/>
          <a:ext cx="748623" cy="7486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0EB36F-D5E2-486F-9BFF-1F542DE5F007}" type="datetimeFigureOut">
              <a:rPr lang="es-MX" smtClean="0"/>
              <a:pPr/>
              <a:t>13/05/2016</a:t>
            </a:fld>
            <a:endParaRPr lang="es-MX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80B5E3-2559-4852-813F-3B69EA46368C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420360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80B5E3-2559-4852-813F-3B69EA46368C}" type="slidenum">
              <a:rPr lang="es-MX" smtClean="0"/>
              <a:pPr/>
              <a:t>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5568829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80B5E3-2559-4852-813F-3B69EA46368C}" type="slidenum">
              <a:rPr lang="es-MX" smtClean="0"/>
              <a:pPr/>
              <a:t>9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262534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3648" y="2130425"/>
            <a:ext cx="7054552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883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0C7DD-B651-40E5-A1A9-4243FB26965C}" type="datetime1">
              <a:rPr lang="es-MX" smtClean="0"/>
              <a:pPr/>
              <a:t>13/05/2016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Dra. Erika Cruz Coria</a:t>
            </a: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5635770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465BA-96CD-477D-8973-E057E2AAE071}" type="datetime1">
              <a:rPr lang="es-MX" smtClean="0"/>
              <a:pPr/>
              <a:t>13/05/2016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Dra. Erika Cruz Coria</a:t>
            </a: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68310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4077072"/>
            <a:ext cx="7772400" cy="2016224"/>
          </a:xfrm>
        </p:spPr>
        <p:txBody>
          <a:bodyPr anchor="t"/>
          <a:lstStyle>
            <a:lvl1pPr algn="ctr">
              <a:defRPr sz="3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115616" y="220486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7B935-A3AB-4939-8813-B7D115CA102C}" type="datetime1">
              <a:rPr lang="es-MX" smtClean="0"/>
              <a:pPr/>
              <a:t>13/05/2016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Dra. Erika Cruz Coria</a:t>
            </a: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748085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75656" y="1600200"/>
            <a:ext cx="34563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20072" y="1600200"/>
            <a:ext cx="346672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C07D9-EF9F-42A0-B109-38022173D264}" type="datetime1">
              <a:rPr lang="es-MX" smtClean="0"/>
              <a:pPr/>
              <a:t>13/05/2016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Dra. Erika Cruz Coria</a:t>
            </a: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458498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535113"/>
            <a:ext cx="352839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331640" y="2174875"/>
            <a:ext cx="352839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04048" y="1535113"/>
            <a:ext cx="3682752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04048" y="2174875"/>
            <a:ext cx="368275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E48C8-446B-49AE-961A-F6451D42F8E2}" type="datetime1">
              <a:rPr lang="es-MX" smtClean="0"/>
              <a:pPr/>
              <a:t>13/05/2016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Dra. Erika Cruz Coria</a:t>
            </a:r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934294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C9624-BF5F-4AB8-9784-E5B83253ECDC}" type="datetime1">
              <a:rPr lang="es-MX" smtClean="0"/>
              <a:pPr/>
              <a:t>13/05/2016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Dra. Erika Cruz Coria</a:t>
            </a:r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4409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72AE7-2A28-4BC7-A4B9-5A03E61875E9}" type="datetime1">
              <a:rPr lang="es-MX" smtClean="0"/>
              <a:pPr/>
              <a:t>13/05/2016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Dra. Erika Cruz Coria</a:t>
            </a: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575729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B003E-BE8A-474F-AB33-63C4A52B8519}" type="datetime1">
              <a:rPr lang="es-MX" smtClean="0"/>
              <a:pPr/>
              <a:t>13/05/2016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Dra. Erika Cruz Coria</a:t>
            </a: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6534036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09936" y="4800600"/>
            <a:ext cx="5486400" cy="566738"/>
          </a:xfrm>
        </p:spPr>
        <p:txBody>
          <a:bodyPr anchor="b"/>
          <a:lstStyle>
            <a:lvl1pPr algn="ctr">
              <a:defRPr sz="2000" b="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10993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10993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6D0FE-9A5E-4E9C-B11B-0FCF16DF50F4}" type="datetime1">
              <a:rPr lang="es-MX" smtClean="0"/>
              <a:pPr/>
              <a:t>13/05/2016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Dra. Erika Cruz Coria</a:t>
            </a: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8733385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600200"/>
            <a:ext cx="735516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9716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7AC03D11-D611-490B-A98E-E3AF75C7A904}" type="datetime1">
              <a:rPr lang="es-MX" smtClean="0"/>
              <a:pPr/>
              <a:t>13/05/2016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476600" y="652534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r>
              <a:rPr lang="es-MX" dirty="0" smtClean="0"/>
              <a:t>Dra. Erika Cruz Coria</a:t>
            </a: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804248" y="65253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088449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6A221D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rlin Sans FB" panose="020E0602020502020306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403648" y="1785926"/>
            <a:ext cx="7054552" cy="1470025"/>
          </a:xfrm>
        </p:spPr>
        <p:txBody>
          <a:bodyPr/>
          <a:lstStyle/>
          <a:p>
            <a:r>
              <a:rPr lang="es-ES" b="1" dirty="0" smtClean="0">
                <a:latin typeface="Century Gothic" panose="020B0502020202020204" pitchFamily="34" charset="0"/>
                <a:cs typeface="Arial" pitchFamily="34" charset="0"/>
              </a:rPr>
              <a:t>UNIVERSIDAD AUTÓNOMA DEL ESTADO DE HIDALGO</a:t>
            </a:r>
            <a:endParaRPr lang="es-MX" b="1" dirty="0"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71600" y="4105292"/>
            <a:ext cx="7088832" cy="1752600"/>
          </a:xfrm>
        </p:spPr>
        <p:txBody>
          <a:bodyPr/>
          <a:lstStyle/>
          <a:p>
            <a:r>
              <a:rPr lang="es-ES" b="1" dirty="0" smtClean="0">
                <a:latin typeface="Century Gothic" panose="020B0502020202020204" pitchFamily="34" charset="0"/>
                <a:cs typeface="Arial" pitchFamily="34" charset="0"/>
              </a:rPr>
              <a:t>Instituto de Ciencias Económico Administrativas</a:t>
            </a:r>
            <a:endParaRPr lang="es-MX" b="1" dirty="0">
              <a:latin typeface="Century Gothic" panose="020B0502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425620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47664" y="548680"/>
            <a:ext cx="7139136" cy="634082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SzPct val="80000"/>
              <a:defRPr/>
            </a:pPr>
            <a:r>
              <a:rPr lang="es-MX" altLang="es-MX" sz="2800" b="1" dirty="0">
                <a:solidFill>
                  <a:schemeClr val="tx1"/>
                </a:solidFill>
                <a:latin typeface="Century" panose="02040604050505020304" pitchFamily="18" charset="0"/>
              </a:rPr>
              <a:t>INVESTIGACIÓN CIENTÍFICA</a:t>
            </a:r>
          </a:p>
        </p:txBody>
      </p:sp>
      <p:sp>
        <p:nvSpPr>
          <p:cNvPr id="22531" name="2 Marcador de contenido"/>
          <p:cNvSpPr>
            <a:spLocks noGrp="1"/>
          </p:cNvSpPr>
          <p:nvPr>
            <p:ph idx="1"/>
          </p:nvPr>
        </p:nvSpPr>
        <p:spPr>
          <a:xfrm>
            <a:off x="1684263" y="1484784"/>
            <a:ext cx="6840760" cy="223224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 algn="just" eaLnBrk="1" hangingPunct="1">
              <a:buNone/>
            </a:pPr>
            <a:r>
              <a:rPr lang="es-MX" altLang="es-MX" sz="2400" dirty="0" smtClean="0">
                <a:latin typeface="Californian FB" panose="0207040306080B030204" pitchFamily="18" charset="0"/>
              </a:rPr>
              <a:t>La Investigación Científica es aquel proceso de carácter creativo que pretende encontrar respuestas a problemas trascendentes mediante la construcción teórica del objeto de investigación, o mediante la introducción, innovación o creación de tecnologías.</a:t>
            </a:r>
          </a:p>
        </p:txBody>
      </p:sp>
      <p:pic>
        <p:nvPicPr>
          <p:cNvPr id="4098" name="Picture 2" descr="Interfaz de tecnología azul y rojo stock pho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68715" y="4019054"/>
            <a:ext cx="3344992" cy="2218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Equipo de laboratorio stock phot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90955" y="4019054"/>
            <a:ext cx="3344992" cy="2218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1036290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2 Marcador de contenido"/>
          <p:cNvSpPr>
            <a:spLocks noGrp="1"/>
          </p:cNvSpPr>
          <p:nvPr>
            <p:ph idx="1"/>
          </p:nvPr>
        </p:nvSpPr>
        <p:spPr>
          <a:xfrm>
            <a:off x="1187624" y="2060848"/>
            <a:ext cx="7355160" cy="161668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altLang="es-MX" sz="2400" b="1" dirty="0">
                <a:solidFill>
                  <a:schemeClr val="accent2">
                    <a:lumMod val="75000"/>
                  </a:schemeClr>
                </a:solidFill>
                <a:latin typeface="Calibri Light" panose="020F0302020204030204" pitchFamily="34" charset="0"/>
              </a:rPr>
              <a:t>El Método Científico </a:t>
            </a:r>
            <a:r>
              <a:rPr lang="es-MX" altLang="es-MX" sz="2400" b="1" dirty="0" smtClean="0">
                <a:solidFill>
                  <a:schemeClr val="accent2">
                    <a:lumMod val="75000"/>
                  </a:schemeClr>
                </a:solidFill>
                <a:latin typeface="Calibri Light" panose="020F0302020204030204" pitchFamily="34" charset="0"/>
              </a:rPr>
              <a:t>se define como una regularidad interna del pensamiento humano, empleada de forma consciente y planificada como un instrumento para explicar y transformar al mundo.</a:t>
            </a:r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1835696" y="548680"/>
            <a:ext cx="6336704" cy="936104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buSzPct val="80000"/>
              <a:defRPr/>
            </a:pPr>
            <a:r>
              <a:rPr lang="es-MX" altLang="es-MX" sz="2800" b="1" dirty="0">
                <a:solidFill>
                  <a:schemeClr val="tx1"/>
                </a:solidFill>
                <a:latin typeface="Century" panose="02040604050505020304" pitchFamily="18" charset="0"/>
              </a:rPr>
              <a:t>EL MÉTODO CIENTÍFICO</a:t>
            </a:r>
          </a:p>
        </p:txBody>
      </p:sp>
      <p:pic>
        <p:nvPicPr>
          <p:cNvPr id="5122" name="Picture 2" descr="Joven mujer científico dibujo de una estructura Molecular stock pho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76357" y="3677530"/>
            <a:ext cx="4255382" cy="2821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354827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1979712" y="476672"/>
            <a:ext cx="6336704" cy="936104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buSzPct val="80000"/>
            </a:pPr>
            <a:r>
              <a:rPr lang="es-MX" altLang="es-MX" sz="32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MÉTODOS GENERALES SEGÚN SU NATURALEZA</a:t>
            </a:r>
            <a:endParaRPr lang="es-MX" altLang="es-MX" sz="3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772813"/>
            <a:ext cx="6264696" cy="46329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676035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xmlns="" val="135262491"/>
              </p:ext>
            </p:extLst>
          </p:nvPr>
        </p:nvGraphicFramePr>
        <p:xfrm>
          <a:off x="1464097" y="1179875"/>
          <a:ext cx="7272808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1763688" y="332656"/>
            <a:ext cx="6336704" cy="936104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buSzPct val="80000"/>
              <a:defRPr/>
            </a:pPr>
            <a:r>
              <a:rPr lang="es-MX" altLang="es-MX" sz="2400" b="1" dirty="0" smtClean="0">
                <a:solidFill>
                  <a:schemeClr val="tx1"/>
                </a:solidFill>
                <a:latin typeface="Century" panose="02040604050505020304" pitchFamily="18" charset="0"/>
              </a:rPr>
              <a:t>ETAPAS DEL </a:t>
            </a:r>
            <a:r>
              <a:rPr lang="es-MX" altLang="es-MX" sz="2400" b="1" dirty="0">
                <a:solidFill>
                  <a:schemeClr val="tx1"/>
                </a:solidFill>
                <a:latin typeface="Century" panose="02040604050505020304" pitchFamily="18" charset="0"/>
              </a:rPr>
              <a:t>MÉTODO CIENTÍFICO</a:t>
            </a:r>
          </a:p>
        </p:txBody>
      </p:sp>
    </p:spTree>
    <p:extLst>
      <p:ext uri="{BB962C8B-B14F-4D97-AF65-F5344CB8AC3E}">
        <p14:creationId xmlns:p14="http://schemas.microsoft.com/office/powerpoint/2010/main" xmlns="" val="115159261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2195736" y="620688"/>
            <a:ext cx="6120680" cy="1138138"/>
          </a:xfrm>
        </p:spPr>
        <p:txBody>
          <a:bodyPr/>
          <a:lstStyle/>
          <a:p>
            <a:pPr algn="l"/>
            <a:r>
              <a:rPr lang="es-ES" dirty="0" smtClean="0">
                <a:latin typeface="Century Gothic" panose="020B0502020202020204" pitchFamily="34" charset="0"/>
                <a:cs typeface="Arial" pitchFamily="34" charset="0"/>
              </a:rPr>
              <a:t>Referencias Bibliográficas</a:t>
            </a:r>
            <a:endParaRPr lang="es-MX" dirty="0"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1547664" y="2183373"/>
            <a:ext cx="7200800" cy="29854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 algn="just">
              <a:buAutoNum type="arabicPeriod"/>
            </a:pPr>
            <a:r>
              <a:rPr lang="es-MX" sz="14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Álvarez C, Sierra V. La investigación Científica en la Sociedad del Conocimiento. MES. En preparación 1998.</a:t>
            </a:r>
          </a:p>
          <a:p>
            <a:pPr marL="457200" indent="-457200" algn="just">
              <a:buAutoNum type="arabicPeriod"/>
            </a:pPr>
            <a:r>
              <a:rPr lang="es-MX" sz="1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Jiménez R. Metodología de la Investigación. Elementos básicos para la investigación clínica. La Habana: ECIMED; 1998.</a:t>
            </a:r>
          </a:p>
          <a:p>
            <a:pPr marL="457200" indent="-457200" algn="just">
              <a:buAutoNum type="arabicPeriod"/>
            </a:pPr>
            <a:r>
              <a:rPr lang="es-MX" sz="1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Diccionario Actual de la Lengua Española. 1995 Bibliografía, Barcelona.</a:t>
            </a:r>
          </a:p>
          <a:p>
            <a:pPr marL="457200" indent="-457200" algn="just">
              <a:buAutoNum type="arabicPeriod"/>
            </a:pPr>
            <a:r>
              <a:rPr lang="es-MX" sz="1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García A. Introducción a la metodología de la investigación científica. 2º ed. México DF: Plaza y Valdés; 1997.</a:t>
            </a:r>
          </a:p>
          <a:p>
            <a:pPr marL="457200" indent="-457200" algn="just">
              <a:buAutoNum type="arabicPeriod"/>
            </a:pPr>
            <a:r>
              <a:rPr lang="es-MX" sz="1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Rojas R. Guía para realizar investigaciones sociales. 18ª ed. México DF: Plaza y Valdés; 1996.</a:t>
            </a:r>
          </a:p>
          <a:p>
            <a:pPr marL="457200" indent="-457200" algn="just">
              <a:buAutoNum type="arabicPeriod"/>
            </a:pPr>
            <a:r>
              <a:rPr lang="es-MX" sz="1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Pineda EB, Alvarado EL, Canales FH. Metodología de la Investigación. Manual para el desarrollo del personal de salud. 2ª ed. Washington DC: OPS; 1994.</a:t>
            </a:r>
          </a:p>
          <a:p>
            <a:pPr marL="457200" indent="-457200" algn="just">
              <a:buAutoNum type="arabicPeriod"/>
            </a:pPr>
            <a:endParaRPr lang="es-MX" sz="2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4256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 algn="just">
              <a:buNone/>
            </a:pPr>
            <a:r>
              <a:rPr lang="es-MX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Arial" pitchFamily="34" charset="0"/>
              </a:rPr>
              <a:t>Área </a:t>
            </a:r>
            <a:r>
              <a:rPr lang="es-MX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Arial" pitchFamily="34" charset="0"/>
              </a:rPr>
              <a:t>Académica: TURISMO</a:t>
            </a:r>
            <a:r>
              <a:rPr lang="es-MX" sz="2200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</a:p>
          <a:p>
            <a:pPr marL="457200" lvl="1" indent="0" algn="just">
              <a:buNone/>
            </a:pPr>
            <a:endParaRPr lang="es-MX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cs typeface="Arial" pitchFamily="34" charset="0"/>
            </a:endParaRPr>
          </a:p>
          <a:p>
            <a:pPr marL="457200" lvl="1" indent="0" algn="just">
              <a:buNone/>
            </a:pPr>
            <a:r>
              <a:rPr lang="es-MX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Arial" pitchFamily="34" charset="0"/>
              </a:rPr>
              <a:t>Tema:</a:t>
            </a:r>
            <a:r>
              <a:rPr lang="es-MX" sz="2200" dirty="0" smtClean="0">
                <a:latin typeface="Century Gothic" panose="020B0502020202020204" pitchFamily="34" charset="0"/>
                <a:cs typeface="Arial" pitchFamily="34" charset="0"/>
              </a:rPr>
              <a:t> CONCEPTOS BÁSICOS PARA LA COMPRESIÓN DE LA  METODOLOGÍA DE LA INVESTIGACIÓN </a:t>
            </a:r>
          </a:p>
          <a:p>
            <a:pPr marL="457200" lvl="1" indent="0" algn="just">
              <a:buNone/>
            </a:pPr>
            <a:endParaRPr lang="es-MX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cs typeface="Arial" pitchFamily="34" charset="0"/>
            </a:endParaRPr>
          </a:p>
          <a:p>
            <a:pPr marL="457200" lvl="1" indent="0" algn="just">
              <a:buNone/>
            </a:pPr>
            <a:r>
              <a:rPr lang="es-MX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Arial" pitchFamily="34" charset="0"/>
              </a:rPr>
              <a:t>Profesores:</a:t>
            </a:r>
            <a:r>
              <a:rPr lang="es-MX" sz="2200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  <a:endParaRPr lang="es-MX" sz="2200" dirty="0" smtClean="0">
              <a:latin typeface="Century Gothic" panose="020B0502020202020204" pitchFamily="34" charset="0"/>
              <a:cs typeface="Arial" pitchFamily="34" charset="0"/>
            </a:endParaRPr>
          </a:p>
          <a:p>
            <a:pPr marL="457200" lvl="1" indent="0" algn="just">
              <a:buNone/>
            </a:pPr>
            <a:r>
              <a:rPr lang="es-MX" sz="2200" dirty="0" smtClean="0">
                <a:latin typeface="Century Gothic" panose="020B0502020202020204" pitchFamily="34" charset="0"/>
                <a:cs typeface="Arial" pitchFamily="34" charset="0"/>
              </a:rPr>
              <a:t>DRA. ERIKA CRUZ CORIA</a:t>
            </a:r>
          </a:p>
          <a:p>
            <a:pPr marL="457200" lvl="1" indent="0" algn="just">
              <a:buNone/>
            </a:pPr>
            <a:r>
              <a:rPr lang="es-MX" sz="2200" dirty="0" smtClean="0">
                <a:latin typeface="Century Gothic" panose="020B0502020202020204" pitchFamily="34" charset="0"/>
                <a:cs typeface="Arial" pitchFamily="34" charset="0"/>
              </a:rPr>
              <a:t>DR. ABRAHAM BRIONES JUÁREZ</a:t>
            </a:r>
          </a:p>
          <a:p>
            <a:pPr marL="457200" lvl="1" indent="0" algn="just">
              <a:buNone/>
            </a:pPr>
            <a:endParaRPr lang="es-MX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cs typeface="Arial" pitchFamily="34" charset="0"/>
            </a:endParaRPr>
          </a:p>
          <a:p>
            <a:pPr marL="457200" lvl="1" indent="0" algn="just">
              <a:buNone/>
            </a:pPr>
            <a:r>
              <a:rPr lang="es-MX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Arial" pitchFamily="34" charset="0"/>
              </a:rPr>
              <a:t>Periodo:</a:t>
            </a:r>
            <a:r>
              <a:rPr lang="es-MX" sz="2200" dirty="0" smtClean="0">
                <a:latin typeface="Century Gothic" panose="020B0502020202020204" pitchFamily="34" charset="0"/>
                <a:cs typeface="Arial" pitchFamily="34" charset="0"/>
              </a:rPr>
              <a:t> ENERO-JUNIO 2016</a:t>
            </a:r>
            <a:endParaRPr lang="es-MX" sz="2200" dirty="0">
              <a:latin typeface="Century Gothic" panose="020B0502020202020204" pitchFamily="34" charset="0"/>
              <a:cs typeface="Arial" pitchFamily="34" charset="0"/>
            </a:endParaRPr>
          </a:p>
          <a:p>
            <a:pPr algn="just"/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xmlns="" val="425157474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03648" y="1412776"/>
            <a:ext cx="7054552" cy="1470025"/>
          </a:xfrm>
        </p:spPr>
        <p:txBody>
          <a:bodyPr/>
          <a:lstStyle/>
          <a:p>
            <a:r>
              <a:rPr lang="es-MX" sz="3000" dirty="0">
                <a:latin typeface="Century Gothic" panose="020B0502020202020204" pitchFamily="34" charset="0"/>
              </a:rPr>
              <a:t>ASIGNATURA: </a:t>
            </a:r>
            <a:br>
              <a:rPr lang="es-MX" sz="3000" dirty="0">
                <a:latin typeface="Century Gothic" panose="020B0502020202020204" pitchFamily="34" charset="0"/>
              </a:rPr>
            </a:br>
            <a:r>
              <a:rPr lang="es-MX" dirty="0" smtClean="0">
                <a:latin typeface="Century Gothic" panose="020B0502020202020204" pitchFamily="34" charset="0"/>
              </a:rPr>
              <a:t>METODOLOGÍA DE LA INVESTIGACIÓN I</a:t>
            </a: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168550"/>
            <a:ext cx="7088832" cy="2924745"/>
          </a:xfrm>
        </p:spPr>
        <p:txBody>
          <a:bodyPr>
            <a:normAutofit/>
          </a:bodyPr>
          <a:lstStyle/>
          <a:p>
            <a:endParaRPr lang="es-MX" sz="22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s-MX" sz="2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SÉPTIMO SEMESTRE DE TURISMO</a:t>
            </a:r>
          </a:p>
          <a:p>
            <a:endParaRPr lang="es-MX" sz="22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s-MX" sz="2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ELABORÓ:  </a:t>
            </a:r>
          </a:p>
          <a:p>
            <a:r>
              <a:rPr lang="es-MX" sz="2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DRA. ERIKA CRUZ CORIA</a:t>
            </a:r>
          </a:p>
          <a:p>
            <a:r>
              <a:rPr lang="es-MX" sz="2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DR. ABRAHAM BRIONES JUÁREZ</a:t>
            </a:r>
          </a:p>
          <a:p>
            <a:r>
              <a:rPr lang="es-MX" sz="2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endParaRPr lang="es-MX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55010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diamond/>
      </p:transition>
    </mc:Choice>
    <mc:Fallback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91680" y="573211"/>
            <a:ext cx="6995120" cy="1143000"/>
          </a:xfrm>
        </p:spPr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fr-FR" sz="2200" b="1" dirty="0" smtClean="0">
                <a:latin typeface="Century Gothic" panose="020B0502020202020204" pitchFamily="34" charset="0"/>
                <a:cs typeface="Arial" pitchFamily="34" charset="0"/>
              </a:rPr>
              <a:t>Tema : </a:t>
            </a:r>
            <a:r>
              <a:rPr lang="es-MX" sz="2200" b="1" dirty="0" smtClean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  <a:cs typeface="Arial" pitchFamily="34" charset="0"/>
              </a:rPr>
              <a:t>CONCEPTOS BÁSICOS PARA LA COMPRESIÓN DE LA  METODOLOGÍA DE LA INVESTIGACIÓN </a:t>
            </a:r>
            <a:r>
              <a:rPr lang="es-MX" sz="2200" dirty="0" smtClean="0">
                <a:latin typeface="Century Gothic" panose="020B0502020202020204" pitchFamily="34" charset="0"/>
                <a:cs typeface="Arial" pitchFamily="34" charset="0"/>
              </a:rPr>
              <a:t/>
            </a:r>
            <a:br>
              <a:rPr lang="es-MX" sz="2200" dirty="0" smtClean="0">
                <a:latin typeface="Century Gothic" panose="020B0502020202020204" pitchFamily="34" charset="0"/>
                <a:cs typeface="Arial" pitchFamily="34" charset="0"/>
              </a:rPr>
            </a:br>
            <a:endParaRPr lang="es-MX" sz="2200" dirty="0"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87624" y="2060848"/>
            <a:ext cx="7355160" cy="4525963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fr-FR" sz="2200" b="1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fr-FR" sz="2200" b="1" dirty="0" smtClean="0">
                <a:latin typeface="Century Gothic" panose="020B0502020202020204" pitchFamily="34" charset="0"/>
                <a:cs typeface="Arial" pitchFamily="34" charset="0"/>
              </a:rPr>
              <a:t>Abstract:</a:t>
            </a:r>
          </a:p>
          <a:p>
            <a:pPr algn="just">
              <a:lnSpc>
                <a:spcPct val="90000"/>
              </a:lnSpc>
              <a:buNone/>
            </a:pPr>
            <a:r>
              <a:rPr lang="en-US" sz="2200" dirty="0" smtClean="0">
                <a:latin typeface="Century Gothic" panose="020B0502020202020204" pitchFamily="34" charset="0"/>
                <a:cs typeface="Arial" pitchFamily="34" charset="0"/>
              </a:rPr>
              <a:t>	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en-US" sz="2200" dirty="0">
                <a:latin typeface="Century Gothic" panose="020B0502020202020204" pitchFamily="34" charset="0"/>
                <a:cs typeface="Arial" pitchFamily="34" charset="0"/>
              </a:rPr>
              <a:t>In research </a:t>
            </a:r>
            <a:r>
              <a:rPr lang="en-US" sz="2200" dirty="0" smtClean="0">
                <a:latin typeface="Century Gothic" panose="020B0502020202020204" pitchFamily="34" charset="0"/>
                <a:cs typeface="Arial" pitchFamily="34" charset="0"/>
              </a:rPr>
              <a:t>methodology there </a:t>
            </a:r>
            <a:r>
              <a:rPr lang="en-US" sz="2200" dirty="0">
                <a:latin typeface="Century Gothic" panose="020B0502020202020204" pitchFamily="34" charset="0"/>
                <a:cs typeface="Arial" pitchFamily="34" charset="0"/>
              </a:rPr>
              <a:t>are several concepts that not only contribute to the understanding of research themselves but also to the understanding of the practical aspects that develop </a:t>
            </a:r>
            <a:r>
              <a:rPr lang="en-US" sz="2200" dirty="0" smtClean="0">
                <a:latin typeface="Century Gothic" panose="020B0502020202020204" pitchFamily="34" charset="0"/>
                <a:cs typeface="Arial" pitchFamily="34" charset="0"/>
              </a:rPr>
              <a:t>in a research. </a:t>
            </a:r>
            <a:r>
              <a:rPr lang="en-US" sz="2200" dirty="0">
                <a:latin typeface="Century Gothic" panose="020B0502020202020204" pitchFamily="34" charset="0"/>
                <a:cs typeface="Arial" pitchFamily="34" charset="0"/>
              </a:rPr>
              <a:t>In these slides some concepts that constitute the fundamental pillars in the knowledge of research methodology are presented.</a:t>
            </a:r>
            <a:endParaRPr lang="fr-FR" sz="2200" dirty="0">
              <a:latin typeface="Century Gothic" panose="020B0502020202020204" pitchFamily="34" charset="0"/>
              <a:cs typeface="Arial" pitchFamily="34" charset="0"/>
            </a:endParaRPr>
          </a:p>
          <a:p>
            <a:pPr algn="just">
              <a:lnSpc>
                <a:spcPct val="90000"/>
              </a:lnSpc>
              <a:buNone/>
            </a:pPr>
            <a:endParaRPr lang="fr-FR" sz="2200" b="1" dirty="0">
              <a:latin typeface="Century Gothic" panose="020B0502020202020204" pitchFamily="34" charset="0"/>
              <a:cs typeface="Arial" pitchFamily="34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fr-FR" sz="2200" b="1" dirty="0" smtClean="0">
                <a:latin typeface="Century Gothic" panose="020B0502020202020204" pitchFamily="34" charset="0"/>
                <a:cs typeface="Arial" pitchFamily="34" charset="0"/>
              </a:rPr>
              <a:t>Keywords: </a:t>
            </a:r>
            <a:r>
              <a:rPr lang="fr-FR" sz="2200" dirty="0" smtClean="0">
                <a:latin typeface="Century Gothic" panose="020B0502020202020204" pitchFamily="34" charset="0"/>
                <a:cs typeface="Arial" pitchFamily="34" charset="0"/>
              </a:rPr>
              <a:t>science</a:t>
            </a:r>
            <a:r>
              <a:rPr lang="fr-FR" sz="2200" dirty="0">
                <a:latin typeface="Century Gothic" panose="020B0502020202020204" pitchFamily="34" charset="0"/>
                <a:cs typeface="Arial" pitchFamily="34" charset="0"/>
              </a:rPr>
              <a:t>, </a:t>
            </a:r>
            <a:r>
              <a:rPr lang="fr-FR" sz="2200" dirty="0">
                <a:latin typeface="Century Gothic" panose="020B0502020202020204" pitchFamily="34" charset="0"/>
                <a:cs typeface="Arial" pitchFamily="34" charset="0"/>
              </a:rPr>
              <a:t>methods</a:t>
            </a:r>
            <a:r>
              <a:rPr lang="fr-FR" sz="2200" dirty="0">
                <a:latin typeface="Century Gothic" panose="020B0502020202020204" pitchFamily="34" charset="0"/>
                <a:cs typeface="Arial" pitchFamily="34" charset="0"/>
              </a:rPr>
              <a:t>, techniques, </a:t>
            </a:r>
            <a:r>
              <a:rPr lang="fr-FR" sz="2200" dirty="0" smtClean="0">
                <a:latin typeface="Century Gothic" panose="020B0502020202020204" pitchFamily="34" charset="0"/>
                <a:cs typeface="Arial" pitchFamily="34" charset="0"/>
              </a:rPr>
              <a:t>research</a:t>
            </a:r>
            <a:r>
              <a:rPr lang="fr-FR" sz="2200" dirty="0" smtClean="0">
                <a:latin typeface="Century Gothic" panose="020B0502020202020204" pitchFamily="34" charset="0"/>
                <a:cs typeface="Arial" pitchFamily="34" charset="0"/>
              </a:rPr>
              <a:t>.</a:t>
            </a:r>
            <a:endParaRPr lang="es-MX" sz="2200" dirty="0">
              <a:latin typeface="Century Gothic" panose="020B0502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935605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2 Marcador de contenido"/>
          <p:cNvSpPr>
            <a:spLocks noGrp="1"/>
          </p:cNvSpPr>
          <p:nvPr>
            <p:ph idx="1"/>
          </p:nvPr>
        </p:nvSpPr>
        <p:spPr>
          <a:xfrm>
            <a:off x="1331640" y="1124744"/>
            <a:ext cx="7355160" cy="4525963"/>
          </a:xfrm>
        </p:spPr>
        <p:txBody>
          <a:bodyPr>
            <a:normAutofit/>
          </a:bodyPr>
          <a:lstStyle/>
          <a:p>
            <a:pPr marL="0" indent="0" algn="ctr" fontAlgn="base">
              <a:buNone/>
            </a:pPr>
            <a:r>
              <a:rPr lang="es-MX" sz="2400" i="1" dirty="0" smtClean="0">
                <a:latin typeface="Century Gothic" panose="020B0502020202020204" pitchFamily="34" charset="0"/>
              </a:rPr>
              <a:t>	"</a:t>
            </a:r>
            <a:r>
              <a:rPr lang="es-MX" sz="2400" i="1" dirty="0">
                <a:latin typeface="Century Gothic" panose="020B0502020202020204" pitchFamily="34" charset="0"/>
              </a:rPr>
              <a:t>Tenemos que obligar a la realidad a que responda a nuestros sueños, hay que seguir soñando hasta abolir la falsa frontera entre lo ilusorio y lo tangible, hasta realizarnos y descubrirnos que el paraíso estaba ahí, a la vuelta de todas las </a:t>
            </a:r>
            <a:r>
              <a:rPr lang="es-MX" sz="2400" i="1" dirty="0" smtClean="0">
                <a:latin typeface="Century Gothic" panose="020B0502020202020204" pitchFamily="34" charset="0"/>
              </a:rPr>
              <a:t>esquinas“</a:t>
            </a:r>
          </a:p>
          <a:p>
            <a:pPr marL="0" indent="0" fontAlgn="base">
              <a:buNone/>
            </a:pPr>
            <a:endParaRPr lang="es-MX" sz="2400" dirty="0">
              <a:latin typeface="Century Gothic" panose="020B0502020202020204" pitchFamily="34" charset="0"/>
            </a:endParaRPr>
          </a:p>
          <a:p>
            <a:pPr marL="0" indent="0" algn="r" fontAlgn="base">
              <a:buNone/>
            </a:pPr>
            <a:r>
              <a:rPr lang="es-MX" sz="2400" dirty="0" smtClean="0">
                <a:latin typeface="Century Gothic" panose="020B0502020202020204" pitchFamily="34" charset="0"/>
              </a:rPr>
              <a:t>-Julio Cortázar-</a:t>
            </a:r>
            <a:endParaRPr lang="es-MX" sz="2400" dirty="0">
              <a:latin typeface="Century Gothic" panose="020B0502020202020204" pitchFamily="34" charset="0"/>
            </a:endParaRPr>
          </a:p>
          <a:p>
            <a:pPr marL="0" indent="0" eaLnBrk="1" hangingPunct="1">
              <a:buNone/>
            </a:pPr>
            <a:endParaRPr lang="es-MX" altLang="es-MX" sz="2400" i="1" dirty="0" smtClean="0">
              <a:latin typeface="Century Gothic" panose="020B0502020202020204" pitchFamily="34" charset="0"/>
            </a:endParaRPr>
          </a:p>
        </p:txBody>
      </p:sp>
      <p:pic>
        <p:nvPicPr>
          <p:cNvPr id="1026" name="Picture 2" descr="Rosa flor fondos stock pho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387725"/>
            <a:ext cx="4320480" cy="286516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87654176"/>
      </p:ext>
    </p:extLst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28451536"/>
              </p:ext>
            </p:extLst>
          </p:nvPr>
        </p:nvGraphicFramePr>
        <p:xfrm>
          <a:off x="1547664" y="1115586"/>
          <a:ext cx="7272808" cy="54216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1 Rectángulo"/>
          <p:cNvSpPr/>
          <p:nvPr/>
        </p:nvSpPr>
        <p:spPr>
          <a:xfrm>
            <a:off x="2663632" y="332656"/>
            <a:ext cx="4642041" cy="5252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SzPct val="80000"/>
              <a:defRPr/>
            </a:pPr>
            <a:r>
              <a:rPr lang="es-MX" alt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  <a:ea typeface="+mj-ea"/>
                <a:cs typeface="+mj-cs"/>
              </a:rPr>
              <a:t>ORIGEN DE LA CIENCIA</a:t>
            </a:r>
          </a:p>
        </p:txBody>
      </p:sp>
    </p:spTree>
    <p:extLst>
      <p:ext uri="{BB962C8B-B14F-4D97-AF65-F5344CB8AC3E}">
        <p14:creationId xmlns:p14="http://schemas.microsoft.com/office/powerpoint/2010/main" xmlns="" val="3412645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zoom/>
      </p:transition>
    </mc:Choice>
    <mc:Fallback>
      <p:transition spd="slow">
        <p:zoom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Título"/>
          <p:cNvSpPr>
            <a:spLocks noGrp="1"/>
          </p:cNvSpPr>
          <p:nvPr>
            <p:ph type="title"/>
          </p:nvPr>
        </p:nvSpPr>
        <p:spPr>
          <a:xfrm>
            <a:off x="1331640" y="313167"/>
            <a:ext cx="699512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MX" sz="2800" b="1" dirty="0" smtClean="0">
                <a:solidFill>
                  <a:schemeClr val="tx1"/>
                </a:solidFill>
                <a:latin typeface="Century" panose="02040604050505020304" pitchFamily="18" charset="0"/>
              </a:rPr>
              <a:t>CIENCIA</a:t>
            </a:r>
          </a:p>
        </p:txBody>
      </p:sp>
      <p:sp>
        <p:nvSpPr>
          <p:cNvPr id="18435" name="2 Marcador de contenido"/>
          <p:cNvSpPr>
            <a:spLocks noGrp="1"/>
          </p:cNvSpPr>
          <p:nvPr>
            <p:ph idx="1"/>
          </p:nvPr>
        </p:nvSpPr>
        <p:spPr>
          <a:xfrm>
            <a:off x="1499593" y="1554360"/>
            <a:ext cx="7355160" cy="5328592"/>
          </a:xfrm>
        </p:spPr>
        <p:txBody>
          <a:bodyPr>
            <a:normAutofit/>
          </a:bodyPr>
          <a:lstStyle/>
          <a:p>
            <a:pPr marL="0" indent="0" algn="just" eaLnBrk="1" hangingPunct="1">
              <a:buNone/>
            </a:pPr>
            <a:r>
              <a:rPr lang="es-MX" altLang="es-MX" sz="2400" dirty="0" smtClean="0">
                <a:latin typeface="Century Gothic" panose="020B0502020202020204" pitchFamily="34" charset="0"/>
              </a:rPr>
              <a:t>Según Álvarez de Zayas (1999):</a:t>
            </a:r>
          </a:p>
          <a:p>
            <a:pPr marL="0" indent="0" algn="just" eaLnBrk="1" hangingPunct="1">
              <a:buNone/>
            </a:pPr>
            <a:endParaRPr lang="es-MX" altLang="es-MX" sz="2400" dirty="0" smtClean="0">
              <a:latin typeface="Century Gothic" panose="020B0502020202020204" pitchFamily="34" charset="0"/>
            </a:endParaRPr>
          </a:p>
          <a:p>
            <a:pPr algn="just" eaLnBrk="1" hangingPunct="1">
              <a:buSzPct val="80000"/>
              <a:buFont typeface="Wingdings" charset="2"/>
              <a:buChar char="ü"/>
            </a:pPr>
            <a:r>
              <a:rPr lang="es-MX" altLang="es-MX" sz="2000" dirty="0" smtClean="0">
                <a:latin typeface="Book Antiqua" panose="02040602050305030304" pitchFamily="18" charset="0"/>
              </a:rPr>
              <a:t>La ciencia es el resultado de la elaboración intelectual de los hombres, que resume el conocimiento de estos sobre el mundo que le rodea y surge en la actividad conjunta de los individuos en la sociedad.</a:t>
            </a:r>
          </a:p>
          <a:p>
            <a:pPr algn="just" eaLnBrk="1" hangingPunct="1">
              <a:buSzPct val="80000"/>
              <a:buFont typeface="Wingdings" charset="2"/>
              <a:buChar char="ü"/>
            </a:pPr>
            <a:endParaRPr lang="es-MX" altLang="es-MX" sz="2000" dirty="0" smtClean="0">
              <a:latin typeface="Book Antiqua" panose="02040602050305030304" pitchFamily="18" charset="0"/>
            </a:endParaRPr>
          </a:p>
          <a:p>
            <a:pPr algn="just" eaLnBrk="1" hangingPunct="1">
              <a:buSzPct val="80000"/>
              <a:buFont typeface="Wingdings" charset="2"/>
              <a:buChar char="ü"/>
            </a:pPr>
            <a:r>
              <a:rPr lang="es-MX" altLang="es-MX" sz="2000" u="sng" dirty="0" smtClean="0">
                <a:latin typeface="Book Antiqua" panose="02040602050305030304" pitchFamily="18" charset="0"/>
              </a:rPr>
              <a:t>Sistema de conocimientos </a:t>
            </a:r>
            <a:r>
              <a:rPr lang="es-MX" altLang="es-MX" sz="2000" dirty="0" smtClean="0">
                <a:latin typeface="Book Antiqua" panose="02040602050305030304" pitchFamily="18" charset="0"/>
              </a:rPr>
              <a:t>que se adquiere como resultado del proceso de la investigación científica acerca de la naturaleza, la sociedad y el pensamiento que está históricamente condicionado en su desarrollo y que tiene como base la práctica histórico social de la humanidad.</a:t>
            </a:r>
          </a:p>
          <a:p>
            <a:pPr marL="0" indent="0" algn="just" eaLnBrk="1" hangingPunct="1">
              <a:buSzPct val="80000"/>
              <a:buNone/>
            </a:pPr>
            <a:endParaRPr lang="es-MX" altLang="es-MX" dirty="0" smtClean="0"/>
          </a:p>
          <a:p>
            <a:pPr marL="0" indent="0" algn="just" eaLnBrk="1" hangingPunct="1">
              <a:buSzPct val="80000"/>
              <a:buNone/>
            </a:pPr>
            <a:endParaRPr lang="es-MX" altLang="es-MX" dirty="0"/>
          </a:p>
        </p:txBody>
      </p:sp>
      <p:pic>
        <p:nvPicPr>
          <p:cNvPr id="2050" name="Picture 2" descr="Investigación del ADN ciencia forense – fotografía de stock libre de derecho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72200" y="714606"/>
            <a:ext cx="2228691" cy="1483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16314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2 Marcador de contenido"/>
          <p:cNvSpPr>
            <a:spLocks noGrp="1"/>
          </p:cNvSpPr>
          <p:nvPr>
            <p:ph idx="1"/>
          </p:nvPr>
        </p:nvSpPr>
        <p:spPr>
          <a:xfrm>
            <a:off x="1547664" y="404664"/>
            <a:ext cx="7344816" cy="6048672"/>
          </a:xfrm>
        </p:spPr>
        <p:txBody>
          <a:bodyPr>
            <a:noAutofit/>
          </a:bodyPr>
          <a:lstStyle/>
          <a:p>
            <a:pPr marL="0" indent="0" algn="ctr">
              <a:lnSpc>
                <a:spcPct val="110000"/>
              </a:lnSpc>
              <a:spcBef>
                <a:spcPct val="0"/>
              </a:spcBef>
              <a:buSzPct val="80000"/>
              <a:buNone/>
              <a:defRPr/>
            </a:pPr>
            <a:r>
              <a:rPr lang="es-MX" altLang="es-MX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  <a:ea typeface="+mj-ea"/>
                <a:cs typeface="+mj-cs"/>
              </a:rPr>
              <a:t>DEFINICIÓN DE CIENCIA</a:t>
            </a:r>
          </a:p>
          <a:p>
            <a:pPr marL="0" indent="0" algn="ctr">
              <a:lnSpc>
                <a:spcPct val="110000"/>
              </a:lnSpc>
              <a:buSzPct val="80000"/>
              <a:buNone/>
            </a:pPr>
            <a:endParaRPr lang="es-MX" altLang="es-MX" sz="1600" b="1" dirty="0" smtClean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0" indent="0" algn="just">
              <a:lnSpc>
                <a:spcPct val="110000"/>
              </a:lnSpc>
              <a:buSzPct val="80000"/>
              <a:buNone/>
            </a:pPr>
            <a:r>
              <a:rPr lang="es-MX" altLang="es-MX" sz="2400" dirty="0" smtClean="0">
                <a:latin typeface="+mj-lt"/>
              </a:rPr>
              <a:t>Proceso mediante el cual, el hombre refleja en su conciencia la realidad objetiva en la cual está inmerso como objeto de estudio.</a:t>
            </a:r>
          </a:p>
        </p:txBody>
      </p:sp>
      <p:sp>
        <p:nvSpPr>
          <p:cNvPr id="6" name="5 Abrir llave"/>
          <p:cNvSpPr/>
          <p:nvPr/>
        </p:nvSpPr>
        <p:spPr>
          <a:xfrm>
            <a:off x="3792838" y="2996952"/>
            <a:ext cx="792088" cy="2808312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7" name="6 Rectángulo"/>
          <p:cNvSpPr/>
          <p:nvPr/>
        </p:nvSpPr>
        <p:spPr>
          <a:xfrm>
            <a:off x="4589387" y="4872903"/>
            <a:ext cx="11753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4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Científico</a:t>
            </a:r>
            <a:endParaRPr lang="es-MX" sz="2400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313126" y="3247355"/>
            <a:ext cx="15408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400" dirty="0">
                <a:latin typeface="Aparajita" panose="020B0604020202020204" pitchFamily="34" charset="0"/>
                <a:cs typeface="Aparajita" panose="020B0604020202020204" pitchFamily="34" charset="0"/>
              </a:rPr>
              <a:t>N</a:t>
            </a:r>
            <a:r>
              <a:rPr lang="es-MX" sz="24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o </a:t>
            </a:r>
            <a:r>
              <a:rPr lang="es-MX" sz="2400" dirty="0">
                <a:latin typeface="Aparajita" panose="020B0604020202020204" pitchFamily="34" charset="0"/>
                <a:cs typeface="Aparajita" panose="020B0604020202020204" pitchFamily="34" charset="0"/>
              </a:rPr>
              <a:t>Científico</a:t>
            </a:r>
          </a:p>
        </p:txBody>
      </p:sp>
      <p:sp>
        <p:nvSpPr>
          <p:cNvPr id="9" name="8 Rectángulo"/>
          <p:cNvSpPr/>
          <p:nvPr/>
        </p:nvSpPr>
        <p:spPr>
          <a:xfrm>
            <a:off x="6444208" y="3255367"/>
            <a:ext cx="24482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dirty="0">
                <a:solidFill>
                  <a:srgbClr val="6A221D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s-MX" sz="24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Empírico espontáneo</a:t>
            </a:r>
            <a:endParaRPr lang="es-MX" sz="2400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474521" y="4839543"/>
            <a:ext cx="22739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s-MX" sz="24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Empírico teórico</a:t>
            </a:r>
            <a:endParaRPr lang="es-MX" sz="2400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11" name="10 Abrir llave"/>
          <p:cNvSpPr/>
          <p:nvPr/>
        </p:nvSpPr>
        <p:spPr>
          <a:xfrm>
            <a:off x="5911680" y="2996952"/>
            <a:ext cx="490430" cy="895454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4" name="13 Abrir llave"/>
          <p:cNvSpPr/>
          <p:nvPr/>
        </p:nvSpPr>
        <p:spPr>
          <a:xfrm>
            <a:off x="5953778" y="4628649"/>
            <a:ext cx="490430" cy="895454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2" name="11 Rectángulo"/>
          <p:cNvSpPr/>
          <p:nvPr/>
        </p:nvSpPr>
        <p:spPr>
          <a:xfrm>
            <a:off x="1097507" y="3864791"/>
            <a:ext cx="3131840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  <a:buSzPct val="80000"/>
            </a:pPr>
            <a:r>
              <a:rPr lang="es-MX" altLang="es-MX" sz="2400" b="1" dirty="0" smtClean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Clasificación del conocimiento</a:t>
            </a:r>
            <a:endParaRPr lang="es-MX" altLang="es-MX" sz="2400" b="1" dirty="0">
              <a:solidFill>
                <a:schemeClr val="accent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738234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0 CuadroTexto"/>
          <p:cNvSpPr txBox="1"/>
          <p:nvPr/>
        </p:nvSpPr>
        <p:spPr>
          <a:xfrm>
            <a:off x="1462402" y="2125791"/>
            <a:ext cx="3675658" cy="440120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altLang="es-MX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Conocimiento Común</a:t>
            </a:r>
          </a:p>
          <a:p>
            <a:endParaRPr lang="es-MX" altLang="es-MX" sz="2000" dirty="0">
              <a:solidFill>
                <a:srgbClr val="6A221D"/>
              </a:solidFill>
              <a:latin typeface="Berlin Sans FB" panose="020E0602020502020306" pitchFamily="34" charset="0"/>
            </a:endParaRPr>
          </a:p>
          <a:p>
            <a:r>
              <a:rPr lang="es-MX" altLang="es-MX" sz="2000" dirty="0">
                <a:solidFill>
                  <a:schemeClr val="tx1"/>
                </a:solidFill>
                <a:latin typeface="Arial Narrow" panose="020B0606020202030204" pitchFamily="34" charset="0"/>
              </a:rPr>
              <a:t>-Predominantemente subjetivo</a:t>
            </a:r>
          </a:p>
          <a:p>
            <a:r>
              <a:rPr lang="es-MX" altLang="es-MX" sz="2000" dirty="0">
                <a:solidFill>
                  <a:schemeClr val="tx1"/>
                </a:solidFill>
                <a:latin typeface="Arial Narrow" panose="020B0606020202030204" pitchFamily="34" charset="0"/>
              </a:rPr>
              <a:t>-Responde sólo al cómo</a:t>
            </a:r>
          </a:p>
          <a:p>
            <a:r>
              <a:rPr lang="es-MX" altLang="es-MX" sz="2000" dirty="0">
                <a:solidFill>
                  <a:schemeClr val="tx1"/>
                </a:solidFill>
                <a:latin typeface="Arial Narrow" panose="020B0606020202030204" pitchFamily="34" charset="0"/>
              </a:rPr>
              <a:t>-Es práctico</a:t>
            </a:r>
          </a:p>
          <a:p>
            <a:r>
              <a:rPr lang="es-MX" altLang="es-MX" sz="2000" dirty="0">
                <a:solidFill>
                  <a:schemeClr val="tx1"/>
                </a:solidFill>
                <a:latin typeface="Arial Narrow" panose="020B0606020202030204" pitchFamily="34" charset="0"/>
              </a:rPr>
              <a:t>-Es inexacto</a:t>
            </a:r>
          </a:p>
          <a:p>
            <a:r>
              <a:rPr lang="es-MX" altLang="es-MX" sz="2000" dirty="0">
                <a:solidFill>
                  <a:schemeClr val="tx1"/>
                </a:solidFill>
                <a:latin typeface="Arial Narrow" panose="020B0606020202030204" pitchFamily="34" charset="0"/>
              </a:rPr>
              <a:t>-Usa lenguaje cotidiano</a:t>
            </a:r>
          </a:p>
          <a:p>
            <a:r>
              <a:rPr lang="es-MX" altLang="es-MX" sz="2000" dirty="0">
                <a:solidFill>
                  <a:schemeClr val="tx1"/>
                </a:solidFill>
                <a:latin typeface="Arial Narrow" panose="020B0606020202030204" pitchFamily="34" charset="0"/>
              </a:rPr>
              <a:t>-Es válido para algunos</a:t>
            </a:r>
          </a:p>
          <a:p>
            <a:r>
              <a:rPr lang="es-MX" altLang="es-MX" sz="2000" dirty="0">
                <a:solidFill>
                  <a:schemeClr val="tx1"/>
                </a:solidFill>
                <a:latin typeface="Arial Narrow" panose="020B0606020202030204" pitchFamily="34" charset="0"/>
              </a:rPr>
              <a:t>-Se basa en la fe o confianza</a:t>
            </a:r>
          </a:p>
          <a:p>
            <a:r>
              <a:rPr lang="es-MX" altLang="es-MX" sz="2000" dirty="0">
                <a:solidFill>
                  <a:schemeClr val="tx1"/>
                </a:solidFill>
                <a:latin typeface="Arial Narrow" panose="020B0606020202030204" pitchFamily="34" charset="0"/>
              </a:rPr>
              <a:t>-Se adquiere al </a:t>
            </a:r>
            <a:r>
              <a:rPr lang="es-MX" altLang="es-MX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azar</a:t>
            </a:r>
            <a:endParaRPr lang="es-MX" altLang="es-MX" sz="24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endParaRPr lang="es-MX" sz="1600" dirty="0" smtClean="0"/>
          </a:p>
          <a:p>
            <a:endParaRPr lang="es-MX" sz="1600" dirty="0" smtClean="0"/>
          </a:p>
          <a:p>
            <a:endParaRPr lang="es-MX" sz="1600" dirty="0" smtClean="0"/>
          </a:p>
          <a:p>
            <a:endParaRPr lang="es-MX" sz="1600" dirty="0"/>
          </a:p>
          <a:p>
            <a:endParaRPr lang="es-MX" sz="1600" dirty="0"/>
          </a:p>
        </p:txBody>
      </p:sp>
      <p:sp>
        <p:nvSpPr>
          <p:cNvPr id="14" name="6 CuadroTexto"/>
          <p:cNvSpPr txBox="1"/>
          <p:nvPr/>
        </p:nvSpPr>
        <p:spPr>
          <a:xfrm>
            <a:off x="5148901" y="2132856"/>
            <a:ext cx="3600400" cy="440120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altLang="es-MX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Conocimiento Científico</a:t>
            </a:r>
          </a:p>
          <a:p>
            <a:endParaRPr lang="es-MX" altLang="es-MX" sz="2000" dirty="0">
              <a:solidFill>
                <a:srgbClr val="6A221D"/>
              </a:solidFill>
              <a:latin typeface="Berlin Sans FB" panose="020E0602020502020306" pitchFamily="34" charset="0"/>
            </a:endParaRPr>
          </a:p>
          <a:p>
            <a:r>
              <a:rPr lang="es-MX" altLang="es-MX" sz="2000" dirty="0">
                <a:solidFill>
                  <a:srgbClr val="6A221D"/>
                </a:solidFill>
                <a:latin typeface="Berlin Sans FB" panose="020E0602020502020306" pitchFamily="34" charset="0"/>
              </a:rPr>
              <a:t>-</a:t>
            </a:r>
            <a:r>
              <a:rPr lang="es-MX" altLang="es-MX" sz="2000" dirty="0">
                <a:solidFill>
                  <a:schemeClr val="tx1"/>
                </a:solidFill>
                <a:latin typeface="Arial Narrow" panose="020B0606020202030204" pitchFamily="34" charset="0"/>
              </a:rPr>
              <a:t>Predominantemente objetivo</a:t>
            </a:r>
          </a:p>
          <a:p>
            <a:r>
              <a:rPr lang="es-MX" altLang="es-MX" sz="2000" dirty="0">
                <a:solidFill>
                  <a:schemeClr val="tx1"/>
                </a:solidFill>
                <a:latin typeface="Arial Narrow" panose="020B0606020202030204" pitchFamily="34" charset="0"/>
              </a:rPr>
              <a:t>-Responde al cómo y al por qué</a:t>
            </a:r>
          </a:p>
          <a:p>
            <a:r>
              <a:rPr lang="es-MX" altLang="es-MX" sz="2000" dirty="0">
                <a:solidFill>
                  <a:schemeClr val="tx1"/>
                </a:solidFill>
                <a:latin typeface="Arial Narrow" panose="020B0606020202030204" pitchFamily="34" charset="0"/>
              </a:rPr>
              <a:t>-Es práctico y teórico</a:t>
            </a:r>
          </a:p>
          <a:p>
            <a:r>
              <a:rPr lang="es-MX" altLang="es-MX" sz="2000" dirty="0">
                <a:solidFill>
                  <a:schemeClr val="tx1"/>
                </a:solidFill>
                <a:latin typeface="Arial Narrow" panose="020B0606020202030204" pitchFamily="34" charset="0"/>
              </a:rPr>
              <a:t>-Es preciso</a:t>
            </a:r>
          </a:p>
          <a:p>
            <a:r>
              <a:rPr lang="es-MX" altLang="es-MX" sz="2000" dirty="0">
                <a:solidFill>
                  <a:schemeClr val="tx1"/>
                </a:solidFill>
                <a:latin typeface="Arial Narrow" panose="020B0606020202030204" pitchFamily="34" charset="0"/>
              </a:rPr>
              <a:t>-Usa lenguaje especializado</a:t>
            </a:r>
          </a:p>
          <a:p>
            <a:r>
              <a:rPr lang="es-MX" altLang="es-MX" sz="2000" dirty="0">
                <a:solidFill>
                  <a:schemeClr val="tx1"/>
                </a:solidFill>
                <a:latin typeface="Arial Narrow" panose="020B0606020202030204" pitchFamily="34" charset="0"/>
              </a:rPr>
              <a:t>-Es universal</a:t>
            </a:r>
          </a:p>
          <a:p>
            <a:r>
              <a:rPr lang="es-MX" altLang="es-MX" sz="2000" dirty="0">
                <a:solidFill>
                  <a:schemeClr val="tx1"/>
                </a:solidFill>
                <a:latin typeface="Arial Narrow" panose="020B0606020202030204" pitchFamily="34" charset="0"/>
              </a:rPr>
              <a:t>-Se basa en la comprobación</a:t>
            </a:r>
          </a:p>
          <a:p>
            <a:r>
              <a:rPr lang="es-MX" altLang="es-MX" sz="2000" dirty="0">
                <a:solidFill>
                  <a:schemeClr val="tx1"/>
                </a:solidFill>
                <a:latin typeface="Arial Narrow" panose="020B0606020202030204" pitchFamily="34" charset="0"/>
              </a:rPr>
              <a:t>-Se adquiere siguiendo un método</a:t>
            </a:r>
          </a:p>
          <a:p>
            <a:r>
              <a:rPr lang="es-MX" altLang="es-MX" sz="2000" dirty="0">
                <a:solidFill>
                  <a:schemeClr val="tx1"/>
                </a:solidFill>
                <a:latin typeface="Arial Narrow" panose="020B0606020202030204" pitchFamily="34" charset="0"/>
              </a:rPr>
              <a:t>-Es predicativo</a:t>
            </a:r>
          </a:p>
          <a:p>
            <a:endParaRPr lang="es-MX" altLang="es-MX" sz="2000" dirty="0" smtClean="0"/>
          </a:p>
          <a:p>
            <a:endParaRPr lang="es-MX" altLang="es-MX" sz="2000" dirty="0" smtClean="0"/>
          </a:p>
          <a:p>
            <a:endParaRPr lang="es-MX" altLang="es-MX" sz="2000" dirty="0" smtClean="0"/>
          </a:p>
        </p:txBody>
      </p:sp>
      <p:pic>
        <p:nvPicPr>
          <p:cNvPr id="3074" name="Picture 2" descr="Química de colores stock phot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9214" y="196120"/>
            <a:ext cx="2356729" cy="1662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Experiments in the laboratory stock phot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15943" y="209531"/>
            <a:ext cx="2465916" cy="1635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Productos químicos, ciencia, laboratorio, tubo de ensayo stock phot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72199" y="196120"/>
            <a:ext cx="2486139" cy="1648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398971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4">
            <a:lumMod val="20000"/>
            <a:lumOff val="80000"/>
          </a:schemeClr>
        </a:solidFill>
      </a:spPr>
      <a:bodyPr wrap="square" rtlCol="0">
        <a:spAutoFit/>
      </a:bodyPr>
      <a:lstStyle>
        <a:defPPr>
          <a:defRPr sz="2000" b="1" dirty="0">
            <a:solidFill>
              <a:schemeClr val="bg2">
                <a:lumMod val="50000"/>
              </a:schemeClr>
            </a:solidFill>
            <a:latin typeface="Century Gothic" panose="020B0502020202020204" pitchFamily="34" charset="0"/>
          </a:defRPr>
        </a:defPPr>
      </a:lstStyle>
      <a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a:style>
    </a:tx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734</TotalTime>
  <Words>579</Words>
  <Application>Microsoft Office PowerPoint</Application>
  <PresentationFormat>Presentación en pantalla (4:3)</PresentationFormat>
  <Paragraphs>105</Paragraphs>
  <Slides>14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UNIVERSIDAD AUTÓNOMA DEL ESTADO DE HIDALGO</vt:lpstr>
      <vt:lpstr>Diapositiva 2</vt:lpstr>
      <vt:lpstr>ASIGNATURA:  METODOLOGÍA DE LA INVESTIGACIÓN I</vt:lpstr>
      <vt:lpstr>Tema : CONCEPTOS BÁSICOS PARA LA COMPRESIÓN DE LA  METODOLOGÍA DE LA INVESTIGACIÓN  </vt:lpstr>
      <vt:lpstr>Diapositiva 5</vt:lpstr>
      <vt:lpstr>Diapositiva 6</vt:lpstr>
      <vt:lpstr>CIENCIA</vt:lpstr>
      <vt:lpstr>Diapositiva 8</vt:lpstr>
      <vt:lpstr>Diapositiva 9</vt:lpstr>
      <vt:lpstr>INVESTIGACIÓN CIENTÍFICA</vt:lpstr>
      <vt:lpstr>EL MÉTODO CIENTÍFICO</vt:lpstr>
      <vt:lpstr>MÉTODOS GENERALES SEGÚN SU NATURALEZA</vt:lpstr>
      <vt:lpstr>ETAPAS DEL MÉTODO CIENTÍFICO</vt:lpstr>
      <vt:lpstr>Referencias Bibliográficas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uaeh</dc:creator>
  <cp:lastModifiedBy>JHP</cp:lastModifiedBy>
  <cp:revision>94</cp:revision>
  <dcterms:created xsi:type="dcterms:W3CDTF">2014-12-12T16:57:31Z</dcterms:created>
  <dcterms:modified xsi:type="dcterms:W3CDTF">2016-05-13T13:27:35Z</dcterms:modified>
</cp:coreProperties>
</file>