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56" r:id="rId3"/>
    <p:sldId id="257" r:id="rId4"/>
    <p:sldId id="260" r:id="rId5"/>
    <p:sldId id="268" r:id="rId6"/>
    <p:sldId id="269" r:id="rId7"/>
    <p:sldId id="270" r:id="rId8"/>
    <p:sldId id="271" r:id="rId9"/>
    <p:sldId id="272" r:id="rId10"/>
    <p:sldId id="273" r:id="rId11"/>
    <p:sldId id="274" r:id="rId12"/>
    <p:sldId id="275" r:id="rId13"/>
    <p:sldId id="267" r:id="rId14"/>
    <p:sldId id="261"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A22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7" d="100"/>
          <a:sy n="57" d="100"/>
        </p:scale>
        <p:origin x="-78"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AA55A-6879-4C97-A8C4-72CEC8237D13}"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s-MX"/>
        </a:p>
      </dgm:t>
    </dgm:pt>
    <dgm:pt modelId="{4BB23730-35BD-4318-BF3C-DADF50020358}">
      <dgm:prSet phldrT="[Texto]" custT="1"/>
      <dgm:spPr/>
      <dgm:t>
        <a:bodyPr/>
        <a:lstStyle/>
        <a:p>
          <a:r>
            <a:rPr lang="es-MX" sz="1600" b="1" dirty="0" smtClean="0">
              <a:latin typeface="Arial" panose="020B0604020202020204" pitchFamily="34" charset="0"/>
              <a:cs typeface="Arial" panose="020B0604020202020204" pitchFamily="34" charset="0"/>
            </a:rPr>
            <a:t>Maltrato físico y psicológico </a:t>
          </a:r>
          <a:endParaRPr lang="es-MX" sz="1600" b="1" dirty="0">
            <a:latin typeface="Arial" panose="020B0604020202020204" pitchFamily="34" charset="0"/>
            <a:cs typeface="Arial" panose="020B0604020202020204" pitchFamily="34" charset="0"/>
          </a:endParaRPr>
        </a:p>
      </dgm:t>
    </dgm:pt>
    <dgm:pt modelId="{94F9FD5E-2EBB-4C1B-969D-F1C387A6FD7F}" type="parTrans" cxnId="{B93FC0E4-7BCE-46D5-A92F-B8B5FF016962}">
      <dgm:prSet/>
      <dgm:spPr/>
      <dgm:t>
        <a:bodyPr/>
        <a:lstStyle/>
        <a:p>
          <a:endParaRPr lang="es-MX" sz="1300"/>
        </a:p>
      </dgm:t>
    </dgm:pt>
    <dgm:pt modelId="{87701448-C9C2-467E-9916-68F2AEAEBF6C}" type="sibTrans" cxnId="{B93FC0E4-7BCE-46D5-A92F-B8B5FF016962}">
      <dgm:prSet custT="1"/>
      <dgm:spPr/>
      <dgm:t>
        <a:bodyPr/>
        <a:lstStyle/>
        <a:p>
          <a:r>
            <a:rPr lang="es-MX" sz="1600" b="1" dirty="0" smtClean="0">
              <a:latin typeface="Arial" panose="020B0604020202020204" pitchFamily="34" charset="0"/>
              <a:cs typeface="Arial" panose="020B0604020202020204" pitchFamily="34" charset="0"/>
            </a:rPr>
            <a:t>Bajo nivel autoestima</a:t>
          </a:r>
          <a:endParaRPr lang="es-MX" sz="1600" b="1" dirty="0">
            <a:latin typeface="Arial" panose="020B0604020202020204" pitchFamily="34" charset="0"/>
            <a:cs typeface="Arial" panose="020B0604020202020204" pitchFamily="34" charset="0"/>
          </a:endParaRPr>
        </a:p>
      </dgm:t>
    </dgm:pt>
    <dgm:pt modelId="{AD9DBC0E-8662-4F54-AED7-243D5C013299}">
      <dgm:prSet phldrT="[Texto]" custT="1"/>
      <dgm:spPr/>
      <dgm:t>
        <a:bodyPr/>
        <a:lstStyle/>
        <a:p>
          <a:r>
            <a:rPr lang="es-MX" sz="1600" b="1" dirty="0" smtClean="0">
              <a:latin typeface="Arial" panose="020B0604020202020204" pitchFamily="34" charset="0"/>
              <a:cs typeface="Arial" panose="020B0604020202020204" pitchFamily="34" charset="0"/>
            </a:rPr>
            <a:t>Problemas familiares</a:t>
          </a:r>
          <a:endParaRPr lang="es-MX" sz="1600" b="1" dirty="0">
            <a:latin typeface="Arial" panose="020B0604020202020204" pitchFamily="34" charset="0"/>
            <a:cs typeface="Arial" panose="020B0604020202020204" pitchFamily="34" charset="0"/>
          </a:endParaRPr>
        </a:p>
      </dgm:t>
    </dgm:pt>
    <dgm:pt modelId="{8845845E-EE4D-4F76-8BC8-A2F7B8B97434}" type="parTrans" cxnId="{58AB67E3-C767-4D3E-807D-04EB5705628A}">
      <dgm:prSet/>
      <dgm:spPr/>
      <dgm:t>
        <a:bodyPr/>
        <a:lstStyle/>
        <a:p>
          <a:endParaRPr lang="es-MX" sz="1300"/>
        </a:p>
      </dgm:t>
    </dgm:pt>
    <dgm:pt modelId="{1288C83A-9E43-4594-954A-20862469F0E1}" type="sibTrans" cxnId="{58AB67E3-C767-4D3E-807D-04EB5705628A}">
      <dgm:prSet custT="1"/>
      <dgm:spPr/>
      <dgm:t>
        <a:bodyPr/>
        <a:lstStyle/>
        <a:p>
          <a:r>
            <a:rPr lang="es-MX" sz="1600" b="1" dirty="0" smtClean="0">
              <a:latin typeface="Arial" panose="020B0604020202020204" pitchFamily="34" charset="0"/>
              <a:cs typeface="Arial" panose="020B0604020202020204" pitchFamily="34" charset="0"/>
            </a:rPr>
            <a:t>Problemas económicos </a:t>
          </a:r>
          <a:endParaRPr lang="es-MX" sz="1600" b="1" dirty="0">
            <a:latin typeface="Arial" panose="020B0604020202020204" pitchFamily="34" charset="0"/>
            <a:cs typeface="Arial" panose="020B0604020202020204" pitchFamily="34" charset="0"/>
          </a:endParaRPr>
        </a:p>
      </dgm:t>
    </dgm:pt>
    <dgm:pt modelId="{C7A8591F-410C-4074-A099-31FC2B2F1771}">
      <dgm:prSet phldrT="[Texto]" custT="1"/>
      <dgm:spPr/>
      <dgm:t>
        <a:bodyPr/>
        <a:lstStyle/>
        <a:p>
          <a:r>
            <a:rPr lang="es-MX" sz="1600" b="1" dirty="0" smtClean="0">
              <a:latin typeface="Arial" panose="020B0604020202020204" pitchFamily="34" charset="0"/>
              <a:cs typeface="Arial" panose="020B0604020202020204" pitchFamily="34" charset="0"/>
            </a:rPr>
            <a:t>Falta de confianza y seguridad en nosotros  mismos</a:t>
          </a:r>
          <a:endParaRPr lang="es-MX" sz="1600" b="1" dirty="0">
            <a:latin typeface="Arial" panose="020B0604020202020204" pitchFamily="34" charset="0"/>
            <a:cs typeface="Arial" panose="020B0604020202020204" pitchFamily="34" charset="0"/>
          </a:endParaRPr>
        </a:p>
      </dgm:t>
    </dgm:pt>
    <dgm:pt modelId="{87AD747A-200A-402B-B9FB-9CA74583DC56}" type="parTrans" cxnId="{25303A76-268D-40B5-8C75-27FD113569C6}">
      <dgm:prSet/>
      <dgm:spPr/>
      <dgm:t>
        <a:bodyPr/>
        <a:lstStyle/>
        <a:p>
          <a:endParaRPr lang="es-MX" sz="1300"/>
        </a:p>
      </dgm:t>
    </dgm:pt>
    <dgm:pt modelId="{8E53DCB9-5643-42AC-A52F-413BDB7EB053}" type="sibTrans" cxnId="{25303A76-268D-40B5-8C75-27FD113569C6}">
      <dgm:prSet custT="1"/>
      <dgm:spPr/>
      <dgm:t>
        <a:bodyPr/>
        <a:lstStyle/>
        <a:p>
          <a:r>
            <a:rPr lang="es-MX" sz="1600" b="1" dirty="0" smtClean="0">
              <a:latin typeface="Arial" panose="020B0604020202020204" pitchFamily="34" charset="0"/>
              <a:cs typeface="Arial" panose="020B0604020202020204" pitchFamily="34" charset="0"/>
            </a:rPr>
            <a:t>Incomprensión de familia y profesores</a:t>
          </a:r>
          <a:endParaRPr lang="es-MX" sz="1600" b="1" dirty="0">
            <a:latin typeface="Arial" panose="020B0604020202020204" pitchFamily="34" charset="0"/>
            <a:cs typeface="Arial" panose="020B0604020202020204" pitchFamily="34" charset="0"/>
          </a:endParaRPr>
        </a:p>
      </dgm:t>
    </dgm:pt>
    <dgm:pt modelId="{9E788C8D-535D-4E23-A27E-AA049B903D7B}" type="pres">
      <dgm:prSet presAssocID="{98CAA55A-6879-4C97-A8C4-72CEC8237D13}" presName="Name0" presStyleCnt="0">
        <dgm:presLayoutVars>
          <dgm:chMax/>
          <dgm:chPref/>
          <dgm:dir/>
          <dgm:animLvl val="lvl"/>
        </dgm:presLayoutVars>
      </dgm:prSet>
      <dgm:spPr/>
      <dgm:t>
        <a:bodyPr/>
        <a:lstStyle/>
        <a:p>
          <a:endParaRPr lang="es-MX"/>
        </a:p>
      </dgm:t>
    </dgm:pt>
    <dgm:pt modelId="{0CCC5745-E541-45DC-9E62-45E08DDB0218}" type="pres">
      <dgm:prSet presAssocID="{4BB23730-35BD-4318-BF3C-DADF50020358}" presName="composite" presStyleCnt="0"/>
      <dgm:spPr/>
      <dgm:t>
        <a:bodyPr/>
        <a:lstStyle/>
        <a:p>
          <a:endParaRPr lang="es-MX"/>
        </a:p>
      </dgm:t>
    </dgm:pt>
    <dgm:pt modelId="{4F5E94D5-1085-40CD-A1CE-710E160E889B}" type="pres">
      <dgm:prSet presAssocID="{4BB23730-35BD-4318-BF3C-DADF50020358}" presName="Parent1" presStyleLbl="node1" presStyleIdx="0" presStyleCnt="6" custScaleX="124678" custLinFactNeighborX="14559" custLinFactNeighborY="-84">
        <dgm:presLayoutVars>
          <dgm:chMax val="1"/>
          <dgm:chPref val="1"/>
          <dgm:bulletEnabled val="1"/>
        </dgm:presLayoutVars>
      </dgm:prSet>
      <dgm:spPr/>
      <dgm:t>
        <a:bodyPr/>
        <a:lstStyle/>
        <a:p>
          <a:endParaRPr lang="es-MX"/>
        </a:p>
      </dgm:t>
    </dgm:pt>
    <dgm:pt modelId="{20CFEC16-795C-4C66-A8A9-5A11C6F18DE6}" type="pres">
      <dgm:prSet presAssocID="{4BB23730-35BD-4318-BF3C-DADF50020358}" presName="Childtext1" presStyleLbl="revTx" presStyleIdx="0" presStyleCnt="3" custLinFactY="-55000" custLinFactNeighborX="43552" custLinFactNeighborY="-100000">
        <dgm:presLayoutVars>
          <dgm:chMax val="0"/>
          <dgm:chPref val="0"/>
          <dgm:bulletEnabled val="1"/>
        </dgm:presLayoutVars>
      </dgm:prSet>
      <dgm:spPr/>
      <dgm:t>
        <a:bodyPr/>
        <a:lstStyle/>
        <a:p>
          <a:endParaRPr lang="es-MX"/>
        </a:p>
      </dgm:t>
    </dgm:pt>
    <dgm:pt modelId="{77F787B2-EE16-4773-B4F3-892C70829596}" type="pres">
      <dgm:prSet presAssocID="{4BB23730-35BD-4318-BF3C-DADF50020358}" presName="BalanceSpacing" presStyleCnt="0"/>
      <dgm:spPr/>
      <dgm:t>
        <a:bodyPr/>
        <a:lstStyle/>
        <a:p>
          <a:endParaRPr lang="es-MX"/>
        </a:p>
      </dgm:t>
    </dgm:pt>
    <dgm:pt modelId="{31A83EC4-9726-4536-A993-CAF3FC0A8BED}" type="pres">
      <dgm:prSet presAssocID="{4BB23730-35BD-4318-BF3C-DADF50020358}" presName="BalanceSpacing1" presStyleCnt="0"/>
      <dgm:spPr/>
      <dgm:t>
        <a:bodyPr/>
        <a:lstStyle/>
        <a:p>
          <a:endParaRPr lang="es-MX"/>
        </a:p>
      </dgm:t>
    </dgm:pt>
    <dgm:pt modelId="{C18F59CE-74B0-408B-8D6B-9CEA10F20735}" type="pres">
      <dgm:prSet presAssocID="{87701448-C9C2-467E-9916-68F2AEAEBF6C}" presName="Accent1Text" presStyleLbl="node1" presStyleIdx="1" presStyleCnt="6" custScaleX="106630"/>
      <dgm:spPr/>
      <dgm:t>
        <a:bodyPr/>
        <a:lstStyle/>
        <a:p>
          <a:endParaRPr lang="es-MX"/>
        </a:p>
      </dgm:t>
    </dgm:pt>
    <dgm:pt modelId="{C155CA3D-52E2-40A0-A606-ED0597683BE5}" type="pres">
      <dgm:prSet presAssocID="{87701448-C9C2-467E-9916-68F2AEAEBF6C}" presName="spaceBetweenRectangles" presStyleCnt="0"/>
      <dgm:spPr/>
      <dgm:t>
        <a:bodyPr/>
        <a:lstStyle/>
        <a:p>
          <a:endParaRPr lang="es-MX"/>
        </a:p>
      </dgm:t>
    </dgm:pt>
    <dgm:pt modelId="{92B08FD4-8FF0-4C04-882D-112BCC4C23B3}" type="pres">
      <dgm:prSet presAssocID="{AD9DBC0E-8662-4F54-AED7-243D5C013299}" presName="composite" presStyleCnt="0"/>
      <dgm:spPr/>
      <dgm:t>
        <a:bodyPr/>
        <a:lstStyle/>
        <a:p>
          <a:endParaRPr lang="es-MX"/>
        </a:p>
      </dgm:t>
    </dgm:pt>
    <dgm:pt modelId="{1E5A9F5B-FD6D-4835-9EC1-D9B095C942BA}" type="pres">
      <dgm:prSet presAssocID="{AD9DBC0E-8662-4F54-AED7-243D5C013299}" presName="Parent1" presStyleLbl="node1" presStyleIdx="2" presStyleCnt="6" custScaleX="111742">
        <dgm:presLayoutVars>
          <dgm:chMax val="1"/>
          <dgm:chPref val="1"/>
          <dgm:bulletEnabled val="1"/>
        </dgm:presLayoutVars>
      </dgm:prSet>
      <dgm:spPr/>
      <dgm:t>
        <a:bodyPr/>
        <a:lstStyle/>
        <a:p>
          <a:endParaRPr lang="es-MX"/>
        </a:p>
      </dgm:t>
    </dgm:pt>
    <dgm:pt modelId="{64FC0D4D-96AE-4A02-A5FC-CA05E37553FB}" type="pres">
      <dgm:prSet presAssocID="{AD9DBC0E-8662-4F54-AED7-243D5C013299}" presName="Childtext1" presStyleLbl="revTx" presStyleIdx="1" presStyleCnt="3">
        <dgm:presLayoutVars>
          <dgm:chMax val="0"/>
          <dgm:chPref val="0"/>
          <dgm:bulletEnabled val="1"/>
        </dgm:presLayoutVars>
      </dgm:prSet>
      <dgm:spPr/>
      <dgm:t>
        <a:bodyPr/>
        <a:lstStyle/>
        <a:p>
          <a:endParaRPr lang="es-MX"/>
        </a:p>
      </dgm:t>
    </dgm:pt>
    <dgm:pt modelId="{2F91FE27-6ECD-4CDE-A632-DC1DFFA3CD8C}" type="pres">
      <dgm:prSet presAssocID="{AD9DBC0E-8662-4F54-AED7-243D5C013299}" presName="BalanceSpacing" presStyleCnt="0"/>
      <dgm:spPr/>
      <dgm:t>
        <a:bodyPr/>
        <a:lstStyle/>
        <a:p>
          <a:endParaRPr lang="es-MX"/>
        </a:p>
      </dgm:t>
    </dgm:pt>
    <dgm:pt modelId="{FAA356B8-6561-4615-8769-1C6E674793A8}" type="pres">
      <dgm:prSet presAssocID="{AD9DBC0E-8662-4F54-AED7-243D5C013299}" presName="BalanceSpacing1" presStyleCnt="0"/>
      <dgm:spPr/>
      <dgm:t>
        <a:bodyPr/>
        <a:lstStyle/>
        <a:p>
          <a:endParaRPr lang="es-MX"/>
        </a:p>
      </dgm:t>
    </dgm:pt>
    <dgm:pt modelId="{C36C0575-231B-47B8-B8FA-56BC09A9396C}" type="pres">
      <dgm:prSet presAssocID="{1288C83A-9E43-4594-954A-20862469F0E1}" presName="Accent1Text" presStyleLbl="node1" presStyleIdx="3" presStyleCnt="6" custScaleX="117940" custLinFactNeighborX="8133" custLinFactNeighborY="1415"/>
      <dgm:spPr/>
      <dgm:t>
        <a:bodyPr/>
        <a:lstStyle/>
        <a:p>
          <a:endParaRPr lang="es-MX"/>
        </a:p>
      </dgm:t>
    </dgm:pt>
    <dgm:pt modelId="{F4EC30CA-B4EC-4EC7-ACE7-919F7F5F0CC0}" type="pres">
      <dgm:prSet presAssocID="{1288C83A-9E43-4594-954A-20862469F0E1}" presName="spaceBetweenRectangles" presStyleCnt="0"/>
      <dgm:spPr/>
      <dgm:t>
        <a:bodyPr/>
        <a:lstStyle/>
        <a:p>
          <a:endParaRPr lang="es-MX"/>
        </a:p>
      </dgm:t>
    </dgm:pt>
    <dgm:pt modelId="{C9CBA57A-2CAA-439F-ACEF-CC697199EC0B}" type="pres">
      <dgm:prSet presAssocID="{C7A8591F-410C-4074-A099-31FC2B2F1771}" presName="composite" presStyleCnt="0"/>
      <dgm:spPr/>
      <dgm:t>
        <a:bodyPr/>
        <a:lstStyle/>
        <a:p>
          <a:endParaRPr lang="es-MX"/>
        </a:p>
      </dgm:t>
    </dgm:pt>
    <dgm:pt modelId="{76BBD828-5DC7-48B0-AEC8-E8C29A660FF8}" type="pres">
      <dgm:prSet presAssocID="{C7A8591F-410C-4074-A099-31FC2B2F1771}" presName="Parent1" presStyleLbl="node1" presStyleIdx="4" presStyleCnt="6" custScaleX="128806" custLinFactNeighborX="2794" custLinFactNeighborY="2029">
        <dgm:presLayoutVars>
          <dgm:chMax val="1"/>
          <dgm:chPref val="1"/>
          <dgm:bulletEnabled val="1"/>
        </dgm:presLayoutVars>
      </dgm:prSet>
      <dgm:spPr/>
      <dgm:t>
        <a:bodyPr/>
        <a:lstStyle/>
        <a:p>
          <a:endParaRPr lang="es-MX"/>
        </a:p>
      </dgm:t>
    </dgm:pt>
    <dgm:pt modelId="{054CF504-07C1-4490-80A9-BC3B61493347}" type="pres">
      <dgm:prSet presAssocID="{C7A8591F-410C-4074-A099-31FC2B2F1771}" presName="Childtext1" presStyleLbl="revTx" presStyleIdx="2" presStyleCnt="3" custLinFactNeighborX="25995" custLinFactNeighborY="-1179">
        <dgm:presLayoutVars>
          <dgm:chMax val="0"/>
          <dgm:chPref val="0"/>
          <dgm:bulletEnabled val="1"/>
        </dgm:presLayoutVars>
      </dgm:prSet>
      <dgm:spPr/>
      <dgm:t>
        <a:bodyPr/>
        <a:lstStyle/>
        <a:p>
          <a:endParaRPr lang="es-MX"/>
        </a:p>
      </dgm:t>
    </dgm:pt>
    <dgm:pt modelId="{B756A429-0E21-4BB4-8B2E-94C67E15AF2A}" type="pres">
      <dgm:prSet presAssocID="{C7A8591F-410C-4074-A099-31FC2B2F1771}" presName="BalanceSpacing" presStyleCnt="0"/>
      <dgm:spPr/>
      <dgm:t>
        <a:bodyPr/>
        <a:lstStyle/>
        <a:p>
          <a:endParaRPr lang="es-MX"/>
        </a:p>
      </dgm:t>
    </dgm:pt>
    <dgm:pt modelId="{AA6BC6B0-4B1B-4B12-9AFE-6E403D0F3C43}" type="pres">
      <dgm:prSet presAssocID="{C7A8591F-410C-4074-A099-31FC2B2F1771}" presName="BalanceSpacing1" presStyleCnt="0"/>
      <dgm:spPr/>
      <dgm:t>
        <a:bodyPr/>
        <a:lstStyle/>
        <a:p>
          <a:endParaRPr lang="es-MX"/>
        </a:p>
      </dgm:t>
    </dgm:pt>
    <dgm:pt modelId="{3EBCBC20-91E0-464A-A98B-C61CD9936551}" type="pres">
      <dgm:prSet presAssocID="{8E53DCB9-5643-42AC-A52F-413BDB7EB053}" presName="Accent1Text" presStyleLbl="node1" presStyleIdx="5" presStyleCnt="6" custScaleX="138492" custLinFactNeighborX="-26889" custLinFactNeighborY="-6489"/>
      <dgm:spPr/>
      <dgm:t>
        <a:bodyPr/>
        <a:lstStyle/>
        <a:p>
          <a:endParaRPr lang="es-MX"/>
        </a:p>
      </dgm:t>
    </dgm:pt>
  </dgm:ptLst>
  <dgm:cxnLst>
    <dgm:cxn modelId="{58AB67E3-C767-4D3E-807D-04EB5705628A}" srcId="{98CAA55A-6879-4C97-A8C4-72CEC8237D13}" destId="{AD9DBC0E-8662-4F54-AED7-243D5C013299}" srcOrd="1" destOrd="0" parTransId="{8845845E-EE4D-4F76-8BC8-A2F7B8B97434}" sibTransId="{1288C83A-9E43-4594-954A-20862469F0E1}"/>
    <dgm:cxn modelId="{B93FC0E4-7BCE-46D5-A92F-B8B5FF016962}" srcId="{98CAA55A-6879-4C97-A8C4-72CEC8237D13}" destId="{4BB23730-35BD-4318-BF3C-DADF50020358}" srcOrd="0" destOrd="0" parTransId="{94F9FD5E-2EBB-4C1B-969D-F1C387A6FD7F}" sibTransId="{87701448-C9C2-467E-9916-68F2AEAEBF6C}"/>
    <dgm:cxn modelId="{19631DF7-AC23-4B69-BEAF-92F4D590C359}" type="presOf" srcId="{87701448-C9C2-467E-9916-68F2AEAEBF6C}" destId="{C18F59CE-74B0-408B-8D6B-9CEA10F20735}" srcOrd="0" destOrd="0" presId="urn:microsoft.com/office/officeart/2008/layout/AlternatingHexagons"/>
    <dgm:cxn modelId="{62CD8292-3191-4249-B8D6-C33CE04740B4}" type="presOf" srcId="{1288C83A-9E43-4594-954A-20862469F0E1}" destId="{C36C0575-231B-47B8-B8FA-56BC09A9396C}" srcOrd="0" destOrd="0" presId="urn:microsoft.com/office/officeart/2008/layout/AlternatingHexagons"/>
    <dgm:cxn modelId="{25303A76-268D-40B5-8C75-27FD113569C6}" srcId="{98CAA55A-6879-4C97-A8C4-72CEC8237D13}" destId="{C7A8591F-410C-4074-A099-31FC2B2F1771}" srcOrd="2" destOrd="0" parTransId="{87AD747A-200A-402B-B9FB-9CA74583DC56}" sibTransId="{8E53DCB9-5643-42AC-A52F-413BDB7EB053}"/>
    <dgm:cxn modelId="{5B464567-2858-4E8C-AE0C-E6BFC94ACAA6}" type="presOf" srcId="{98CAA55A-6879-4C97-A8C4-72CEC8237D13}" destId="{9E788C8D-535D-4E23-A27E-AA049B903D7B}" srcOrd="0" destOrd="0" presId="urn:microsoft.com/office/officeart/2008/layout/AlternatingHexagons"/>
    <dgm:cxn modelId="{70522C08-6A86-44A8-A6A7-27333146404C}" type="presOf" srcId="{AD9DBC0E-8662-4F54-AED7-243D5C013299}" destId="{1E5A9F5B-FD6D-4835-9EC1-D9B095C942BA}" srcOrd="0" destOrd="0" presId="urn:microsoft.com/office/officeart/2008/layout/AlternatingHexagons"/>
    <dgm:cxn modelId="{0495C308-90B3-4C6F-95E0-C41946EABD63}" type="presOf" srcId="{4BB23730-35BD-4318-BF3C-DADF50020358}" destId="{4F5E94D5-1085-40CD-A1CE-710E160E889B}" srcOrd="0" destOrd="0" presId="urn:microsoft.com/office/officeart/2008/layout/AlternatingHexagons"/>
    <dgm:cxn modelId="{5DAA4CDC-5D65-43C7-8A46-75791E0EBACC}" type="presOf" srcId="{8E53DCB9-5643-42AC-A52F-413BDB7EB053}" destId="{3EBCBC20-91E0-464A-A98B-C61CD9936551}" srcOrd="0" destOrd="0" presId="urn:microsoft.com/office/officeart/2008/layout/AlternatingHexagons"/>
    <dgm:cxn modelId="{5498B745-1BF7-4D0F-BB9E-5AE5CA0D329F}" type="presOf" srcId="{C7A8591F-410C-4074-A099-31FC2B2F1771}" destId="{76BBD828-5DC7-48B0-AEC8-E8C29A660FF8}" srcOrd="0" destOrd="0" presId="urn:microsoft.com/office/officeart/2008/layout/AlternatingHexagons"/>
    <dgm:cxn modelId="{03F438EF-B3F7-45A6-9136-A1BF6CE52769}" type="presParOf" srcId="{9E788C8D-535D-4E23-A27E-AA049B903D7B}" destId="{0CCC5745-E541-45DC-9E62-45E08DDB0218}" srcOrd="0" destOrd="0" presId="urn:microsoft.com/office/officeart/2008/layout/AlternatingHexagons"/>
    <dgm:cxn modelId="{2B2AA4C1-5996-465A-9662-67772461AECA}" type="presParOf" srcId="{0CCC5745-E541-45DC-9E62-45E08DDB0218}" destId="{4F5E94D5-1085-40CD-A1CE-710E160E889B}" srcOrd="0" destOrd="0" presId="urn:microsoft.com/office/officeart/2008/layout/AlternatingHexagons"/>
    <dgm:cxn modelId="{A9401F76-C0EA-40E9-A44C-57751B90D37F}" type="presParOf" srcId="{0CCC5745-E541-45DC-9E62-45E08DDB0218}" destId="{20CFEC16-795C-4C66-A8A9-5A11C6F18DE6}" srcOrd="1" destOrd="0" presId="urn:microsoft.com/office/officeart/2008/layout/AlternatingHexagons"/>
    <dgm:cxn modelId="{2CF9A1B1-04A0-4715-94E5-5A4142515122}" type="presParOf" srcId="{0CCC5745-E541-45DC-9E62-45E08DDB0218}" destId="{77F787B2-EE16-4773-B4F3-892C70829596}" srcOrd="2" destOrd="0" presId="urn:microsoft.com/office/officeart/2008/layout/AlternatingHexagons"/>
    <dgm:cxn modelId="{EB41FD37-EAB8-4FEA-B1C4-77791E295C3D}" type="presParOf" srcId="{0CCC5745-E541-45DC-9E62-45E08DDB0218}" destId="{31A83EC4-9726-4536-A993-CAF3FC0A8BED}" srcOrd="3" destOrd="0" presId="urn:microsoft.com/office/officeart/2008/layout/AlternatingHexagons"/>
    <dgm:cxn modelId="{2062A1B8-9FD9-46FC-956D-55364A5F74B7}" type="presParOf" srcId="{0CCC5745-E541-45DC-9E62-45E08DDB0218}" destId="{C18F59CE-74B0-408B-8D6B-9CEA10F20735}" srcOrd="4" destOrd="0" presId="urn:microsoft.com/office/officeart/2008/layout/AlternatingHexagons"/>
    <dgm:cxn modelId="{1349BB16-9FBA-403A-83A3-F0444CF97732}" type="presParOf" srcId="{9E788C8D-535D-4E23-A27E-AA049B903D7B}" destId="{C155CA3D-52E2-40A0-A606-ED0597683BE5}" srcOrd="1" destOrd="0" presId="urn:microsoft.com/office/officeart/2008/layout/AlternatingHexagons"/>
    <dgm:cxn modelId="{FF9DBE7E-9136-441B-B9B0-90E7229CD9E7}" type="presParOf" srcId="{9E788C8D-535D-4E23-A27E-AA049B903D7B}" destId="{92B08FD4-8FF0-4C04-882D-112BCC4C23B3}" srcOrd="2" destOrd="0" presId="urn:microsoft.com/office/officeart/2008/layout/AlternatingHexagons"/>
    <dgm:cxn modelId="{62F7B77E-5A38-440F-A4FE-37C597AB6FBA}" type="presParOf" srcId="{92B08FD4-8FF0-4C04-882D-112BCC4C23B3}" destId="{1E5A9F5B-FD6D-4835-9EC1-D9B095C942BA}" srcOrd="0" destOrd="0" presId="urn:microsoft.com/office/officeart/2008/layout/AlternatingHexagons"/>
    <dgm:cxn modelId="{85454D12-79CB-4112-8CEF-D7294B690FAE}" type="presParOf" srcId="{92B08FD4-8FF0-4C04-882D-112BCC4C23B3}" destId="{64FC0D4D-96AE-4A02-A5FC-CA05E37553FB}" srcOrd="1" destOrd="0" presId="urn:microsoft.com/office/officeart/2008/layout/AlternatingHexagons"/>
    <dgm:cxn modelId="{5542877D-B631-4488-B5BD-38806145413D}" type="presParOf" srcId="{92B08FD4-8FF0-4C04-882D-112BCC4C23B3}" destId="{2F91FE27-6ECD-4CDE-A632-DC1DFFA3CD8C}" srcOrd="2" destOrd="0" presId="urn:microsoft.com/office/officeart/2008/layout/AlternatingHexagons"/>
    <dgm:cxn modelId="{F2B15C2A-B649-4BB7-A083-6F7F76212BF2}" type="presParOf" srcId="{92B08FD4-8FF0-4C04-882D-112BCC4C23B3}" destId="{FAA356B8-6561-4615-8769-1C6E674793A8}" srcOrd="3" destOrd="0" presId="urn:microsoft.com/office/officeart/2008/layout/AlternatingHexagons"/>
    <dgm:cxn modelId="{5B21A044-0796-416D-BBC5-6A208187F116}" type="presParOf" srcId="{92B08FD4-8FF0-4C04-882D-112BCC4C23B3}" destId="{C36C0575-231B-47B8-B8FA-56BC09A9396C}" srcOrd="4" destOrd="0" presId="urn:microsoft.com/office/officeart/2008/layout/AlternatingHexagons"/>
    <dgm:cxn modelId="{10397A73-85FB-419F-A0C0-3BB1021A6AA8}" type="presParOf" srcId="{9E788C8D-535D-4E23-A27E-AA049B903D7B}" destId="{F4EC30CA-B4EC-4EC7-ACE7-919F7F5F0CC0}" srcOrd="3" destOrd="0" presId="urn:microsoft.com/office/officeart/2008/layout/AlternatingHexagons"/>
    <dgm:cxn modelId="{9AB490EC-B864-4D8D-9732-7BA384D9230A}" type="presParOf" srcId="{9E788C8D-535D-4E23-A27E-AA049B903D7B}" destId="{C9CBA57A-2CAA-439F-ACEF-CC697199EC0B}" srcOrd="4" destOrd="0" presId="urn:microsoft.com/office/officeart/2008/layout/AlternatingHexagons"/>
    <dgm:cxn modelId="{B74FAB2E-29CA-4826-AB92-6C90ADD55282}" type="presParOf" srcId="{C9CBA57A-2CAA-439F-ACEF-CC697199EC0B}" destId="{76BBD828-5DC7-48B0-AEC8-E8C29A660FF8}" srcOrd="0" destOrd="0" presId="urn:microsoft.com/office/officeart/2008/layout/AlternatingHexagons"/>
    <dgm:cxn modelId="{9A196E0E-D469-4BF9-9CD2-54F34B356BFD}" type="presParOf" srcId="{C9CBA57A-2CAA-439F-ACEF-CC697199EC0B}" destId="{054CF504-07C1-4490-80A9-BC3B61493347}" srcOrd="1" destOrd="0" presId="urn:microsoft.com/office/officeart/2008/layout/AlternatingHexagons"/>
    <dgm:cxn modelId="{E79DE7D1-BC26-45AA-B982-5D6963DFA9C3}" type="presParOf" srcId="{C9CBA57A-2CAA-439F-ACEF-CC697199EC0B}" destId="{B756A429-0E21-4BB4-8B2E-94C67E15AF2A}" srcOrd="2" destOrd="0" presId="urn:microsoft.com/office/officeart/2008/layout/AlternatingHexagons"/>
    <dgm:cxn modelId="{62BB7047-79E4-4B18-A94B-9DFBD21A2D25}" type="presParOf" srcId="{C9CBA57A-2CAA-439F-ACEF-CC697199EC0B}" destId="{AA6BC6B0-4B1B-4B12-9AFE-6E403D0F3C43}" srcOrd="3" destOrd="0" presId="urn:microsoft.com/office/officeart/2008/layout/AlternatingHexagons"/>
    <dgm:cxn modelId="{904D5F79-B604-479E-84F0-400724CB7216}" type="presParOf" srcId="{C9CBA57A-2CAA-439F-ACEF-CC697199EC0B}" destId="{3EBCBC20-91E0-464A-A98B-C61CD9936551}"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84881-9298-4025-A852-3E7ED3A64017}" type="doc">
      <dgm:prSet loTypeId="urn:microsoft.com/office/officeart/2005/8/layout/radial3" loCatId="cycle" qsTypeId="urn:microsoft.com/office/officeart/2005/8/quickstyle/simple5" qsCatId="simple" csTypeId="urn:microsoft.com/office/officeart/2005/8/colors/colorful1#1" csCatId="colorful" phldr="1"/>
      <dgm:spPr/>
      <dgm:t>
        <a:bodyPr/>
        <a:lstStyle/>
        <a:p>
          <a:endParaRPr lang="es-MX"/>
        </a:p>
      </dgm:t>
    </dgm:pt>
    <dgm:pt modelId="{F39E951A-5361-450A-BC09-52427740ACD6}">
      <dgm:prSet phldrT="[Texto]" phldr="1" custT="1"/>
      <dgm:spPr>
        <a:blipFill rotWithShape="0">
          <a:blip xmlns:r="http://schemas.openxmlformats.org/officeDocument/2006/relationships" r:embed="rId1"/>
          <a:stretch>
            <a:fillRect/>
          </a:stretch>
        </a:blipFill>
      </dgm:spPr>
      <dgm:t>
        <a:bodyPr/>
        <a:lstStyle/>
        <a:p>
          <a:endParaRPr lang="es-MX" sz="1800" b="1" dirty="0">
            <a:latin typeface="Arial" panose="020B0604020202020204" pitchFamily="34" charset="0"/>
            <a:cs typeface="Arial" panose="020B0604020202020204" pitchFamily="34" charset="0"/>
          </a:endParaRPr>
        </a:p>
      </dgm:t>
    </dgm:pt>
    <dgm:pt modelId="{CADF4D1E-06B5-47A0-902F-897F59947DFC}" type="parTrans" cxnId="{A81731DF-70F6-416E-B2AF-F99D64F485E6}">
      <dgm:prSet/>
      <dgm:spPr/>
      <dgm:t>
        <a:bodyPr/>
        <a:lstStyle/>
        <a:p>
          <a:endParaRPr lang="es-MX" sz="1800" b="1">
            <a:latin typeface="Arial" panose="020B0604020202020204" pitchFamily="34" charset="0"/>
            <a:cs typeface="Arial" panose="020B0604020202020204" pitchFamily="34" charset="0"/>
          </a:endParaRPr>
        </a:p>
      </dgm:t>
    </dgm:pt>
    <dgm:pt modelId="{0EE8F9EB-4A46-4418-81BF-AECB3D36245A}" type="sibTrans" cxnId="{A81731DF-70F6-416E-B2AF-F99D64F485E6}">
      <dgm:prSet/>
      <dgm:spPr/>
      <dgm:t>
        <a:bodyPr/>
        <a:lstStyle/>
        <a:p>
          <a:endParaRPr lang="es-MX" sz="1800" b="1">
            <a:latin typeface="Arial" panose="020B0604020202020204" pitchFamily="34" charset="0"/>
            <a:cs typeface="Arial" panose="020B0604020202020204" pitchFamily="34" charset="0"/>
          </a:endParaRPr>
        </a:p>
      </dgm:t>
    </dgm:pt>
    <dgm:pt modelId="{DE6387D5-BFF1-4606-A897-C3CC6938B4A8}">
      <dgm:prSet phldrT="[Texto]" custT="1"/>
      <dgm:spPr/>
      <dgm:t>
        <a:bodyPr/>
        <a:lstStyle/>
        <a:p>
          <a:r>
            <a:rPr lang="es-MX" sz="1800" b="1" dirty="0" smtClean="0">
              <a:latin typeface="Arial" panose="020B0604020202020204" pitchFamily="34" charset="0"/>
              <a:cs typeface="Arial" panose="020B0604020202020204" pitchFamily="34" charset="0"/>
            </a:rPr>
            <a:t>Incomodo con su apariencia física </a:t>
          </a:r>
          <a:endParaRPr lang="es-MX" sz="1800" b="1" dirty="0">
            <a:latin typeface="Arial" panose="020B0604020202020204" pitchFamily="34" charset="0"/>
            <a:cs typeface="Arial" panose="020B0604020202020204" pitchFamily="34" charset="0"/>
          </a:endParaRPr>
        </a:p>
      </dgm:t>
    </dgm:pt>
    <dgm:pt modelId="{7F036762-68AA-485C-81DD-4C9F841D301E}" type="parTrans" cxnId="{DF543CFB-DC26-4A90-8822-619037CE1E3C}">
      <dgm:prSet/>
      <dgm:spPr/>
      <dgm:t>
        <a:bodyPr/>
        <a:lstStyle/>
        <a:p>
          <a:endParaRPr lang="es-MX" sz="1800" b="1">
            <a:latin typeface="Arial" panose="020B0604020202020204" pitchFamily="34" charset="0"/>
            <a:cs typeface="Arial" panose="020B0604020202020204" pitchFamily="34" charset="0"/>
          </a:endParaRPr>
        </a:p>
      </dgm:t>
    </dgm:pt>
    <dgm:pt modelId="{A98B10D7-3499-49C8-A26A-ECA39B83089C}" type="sibTrans" cxnId="{DF543CFB-DC26-4A90-8822-619037CE1E3C}">
      <dgm:prSet/>
      <dgm:spPr/>
      <dgm:t>
        <a:bodyPr/>
        <a:lstStyle/>
        <a:p>
          <a:endParaRPr lang="es-MX" sz="1800" b="1">
            <a:latin typeface="Arial" panose="020B0604020202020204" pitchFamily="34" charset="0"/>
            <a:cs typeface="Arial" panose="020B0604020202020204" pitchFamily="34" charset="0"/>
          </a:endParaRPr>
        </a:p>
      </dgm:t>
    </dgm:pt>
    <dgm:pt modelId="{6BE6C3F2-EC1F-41EA-A2C9-AC59B3E9FA81}">
      <dgm:prSet phldrT="[Texto]" custT="1"/>
      <dgm:spPr/>
      <dgm:t>
        <a:bodyPr/>
        <a:lstStyle/>
        <a:p>
          <a:r>
            <a:rPr lang="es-MX" sz="1800" b="1" dirty="0" smtClean="0">
              <a:latin typeface="Arial" panose="020B0604020202020204" pitchFamily="34" charset="0"/>
              <a:cs typeface="Arial" panose="020B0604020202020204" pitchFamily="34" charset="0"/>
            </a:rPr>
            <a:t>Dificultad para expresar sus sentimientos </a:t>
          </a:r>
          <a:endParaRPr lang="es-MX" sz="1800" b="1" dirty="0">
            <a:latin typeface="Arial" panose="020B0604020202020204" pitchFamily="34" charset="0"/>
            <a:cs typeface="Arial" panose="020B0604020202020204" pitchFamily="34" charset="0"/>
          </a:endParaRPr>
        </a:p>
      </dgm:t>
    </dgm:pt>
    <dgm:pt modelId="{5BA87131-9F5C-475A-9F52-78371AEB8E11}" type="parTrans" cxnId="{7A3E89B3-FFE6-471A-A62F-CD0316AEDBA5}">
      <dgm:prSet/>
      <dgm:spPr/>
      <dgm:t>
        <a:bodyPr/>
        <a:lstStyle/>
        <a:p>
          <a:endParaRPr lang="es-MX" sz="1800" b="1">
            <a:latin typeface="Arial" panose="020B0604020202020204" pitchFamily="34" charset="0"/>
            <a:cs typeface="Arial" panose="020B0604020202020204" pitchFamily="34" charset="0"/>
          </a:endParaRPr>
        </a:p>
      </dgm:t>
    </dgm:pt>
    <dgm:pt modelId="{2E3D91D5-66DD-4C90-AD89-BD5517C8B1DA}" type="sibTrans" cxnId="{7A3E89B3-FFE6-471A-A62F-CD0316AEDBA5}">
      <dgm:prSet/>
      <dgm:spPr/>
      <dgm:t>
        <a:bodyPr/>
        <a:lstStyle/>
        <a:p>
          <a:endParaRPr lang="es-MX" sz="1800" b="1">
            <a:latin typeface="Arial" panose="020B0604020202020204" pitchFamily="34" charset="0"/>
            <a:cs typeface="Arial" panose="020B0604020202020204" pitchFamily="34" charset="0"/>
          </a:endParaRPr>
        </a:p>
      </dgm:t>
    </dgm:pt>
    <dgm:pt modelId="{07C26023-B2FD-4E09-9339-1CAE2F159631}">
      <dgm:prSet phldrT="[Texto]" custT="1"/>
      <dgm:spPr/>
      <dgm:t>
        <a:bodyPr/>
        <a:lstStyle/>
        <a:p>
          <a:r>
            <a:rPr lang="es-MX" sz="1800" b="1" dirty="0" smtClean="0">
              <a:latin typeface="Arial" panose="020B0604020202020204" pitchFamily="34" charset="0"/>
              <a:cs typeface="Arial" panose="020B0604020202020204" pitchFamily="34" charset="0"/>
            </a:rPr>
            <a:t>Victima de las circunstancias </a:t>
          </a:r>
          <a:endParaRPr lang="es-MX" sz="1800" b="1" dirty="0">
            <a:latin typeface="Arial" panose="020B0604020202020204" pitchFamily="34" charset="0"/>
            <a:cs typeface="Arial" panose="020B0604020202020204" pitchFamily="34" charset="0"/>
          </a:endParaRPr>
        </a:p>
      </dgm:t>
    </dgm:pt>
    <dgm:pt modelId="{302C2060-D70D-480B-B693-D06CA49279C2}" type="parTrans" cxnId="{A53768C2-F3EC-4EB7-B222-F4727440DDAC}">
      <dgm:prSet/>
      <dgm:spPr/>
      <dgm:t>
        <a:bodyPr/>
        <a:lstStyle/>
        <a:p>
          <a:endParaRPr lang="es-MX" sz="1800" b="1">
            <a:latin typeface="Arial" panose="020B0604020202020204" pitchFamily="34" charset="0"/>
            <a:cs typeface="Arial" panose="020B0604020202020204" pitchFamily="34" charset="0"/>
          </a:endParaRPr>
        </a:p>
      </dgm:t>
    </dgm:pt>
    <dgm:pt modelId="{81C53180-89FD-4382-9B30-849BB2FA4BE1}" type="sibTrans" cxnId="{A53768C2-F3EC-4EB7-B222-F4727440DDAC}">
      <dgm:prSet/>
      <dgm:spPr/>
      <dgm:t>
        <a:bodyPr/>
        <a:lstStyle/>
        <a:p>
          <a:endParaRPr lang="es-MX" sz="1800" b="1">
            <a:latin typeface="Arial" panose="020B0604020202020204" pitchFamily="34" charset="0"/>
            <a:cs typeface="Arial" panose="020B0604020202020204" pitchFamily="34" charset="0"/>
          </a:endParaRPr>
        </a:p>
      </dgm:t>
    </dgm:pt>
    <dgm:pt modelId="{94EB8DE9-C1FF-46D2-8368-85C0C1581F70}">
      <dgm:prSet phldrT="[Texto]" custT="1"/>
      <dgm:spPr/>
      <dgm:t>
        <a:bodyPr/>
        <a:lstStyle/>
        <a:p>
          <a:r>
            <a:rPr lang="es-MX" sz="1800" b="1" dirty="0" smtClean="0">
              <a:latin typeface="Arial" panose="020B0604020202020204" pitchFamily="34" charset="0"/>
              <a:cs typeface="Arial" panose="020B0604020202020204" pitchFamily="34" charset="0"/>
            </a:rPr>
            <a:t>Busca agradar a los demás </a:t>
          </a:r>
          <a:endParaRPr lang="es-MX" sz="1800" b="1" dirty="0">
            <a:latin typeface="Arial" panose="020B0604020202020204" pitchFamily="34" charset="0"/>
            <a:cs typeface="Arial" panose="020B0604020202020204" pitchFamily="34" charset="0"/>
          </a:endParaRPr>
        </a:p>
      </dgm:t>
    </dgm:pt>
    <dgm:pt modelId="{5A5D22E4-FC96-4126-8624-7D0CE8EF73A6}" type="parTrans" cxnId="{C745F10C-9850-44E1-8324-A76DFB267A3C}">
      <dgm:prSet/>
      <dgm:spPr/>
      <dgm:t>
        <a:bodyPr/>
        <a:lstStyle/>
        <a:p>
          <a:endParaRPr lang="es-MX" sz="1800" b="1">
            <a:latin typeface="Arial" panose="020B0604020202020204" pitchFamily="34" charset="0"/>
            <a:cs typeface="Arial" panose="020B0604020202020204" pitchFamily="34" charset="0"/>
          </a:endParaRPr>
        </a:p>
      </dgm:t>
    </dgm:pt>
    <dgm:pt modelId="{C111BBC2-6669-41CD-9AAB-F09812037F00}" type="sibTrans" cxnId="{C745F10C-9850-44E1-8324-A76DFB267A3C}">
      <dgm:prSet/>
      <dgm:spPr/>
      <dgm:t>
        <a:bodyPr/>
        <a:lstStyle/>
        <a:p>
          <a:endParaRPr lang="es-MX" sz="1800" b="1">
            <a:latin typeface="Arial" panose="020B0604020202020204" pitchFamily="34" charset="0"/>
            <a:cs typeface="Arial" panose="020B0604020202020204" pitchFamily="34" charset="0"/>
          </a:endParaRPr>
        </a:p>
      </dgm:t>
    </dgm:pt>
    <dgm:pt modelId="{2D0DD67A-FE7D-4D9D-8C09-69561EC3F280}" type="pres">
      <dgm:prSet presAssocID="{FE384881-9298-4025-A852-3E7ED3A64017}" presName="composite" presStyleCnt="0">
        <dgm:presLayoutVars>
          <dgm:chMax val="1"/>
          <dgm:dir/>
          <dgm:resizeHandles val="exact"/>
        </dgm:presLayoutVars>
      </dgm:prSet>
      <dgm:spPr/>
      <dgm:t>
        <a:bodyPr/>
        <a:lstStyle/>
        <a:p>
          <a:endParaRPr lang="es-MX"/>
        </a:p>
      </dgm:t>
    </dgm:pt>
    <dgm:pt modelId="{3EAB96FB-3961-41E9-A7A7-0A0E72CC2266}" type="pres">
      <dgm:prSet presAssocID="{FE384881-9298-4025-A852-3E7ED3A64017}" presName="radial" presStyleCnt="0">
        <dgm:presLayoutVars>
          <dgm:animLvl val="ctr"/>
        </dgm:presLayoutVars>
      </dgm:prSet>
      <dgm:spPr/>
    </dgm:pt>
    <dgm:pt modelId="{2EB57BE2-AE96-43B6-9F62-A67C17A53C53}" type="pres">
      <dgm:prSet presAssocID="{F39E951A-5361-450A-BC09-52427740ACD6}" presName="centerShape" presStyleLbl="vennNode1" presStyleIdx="0" presStyleCnt="5"/>
      <dgm:spPr/>
      <dgm:t>
        <a:bodyPr/>
        <a:lstStyle/>
        <a:p>
          <a:endParaRPr lang="es-MX"/>
        </a:p>
      </dgm:t>
    </dgm:pt>
    <dgm:pt modelId="{BB373088-56B2-4134-AE49-F0F9262A90B3}" type="pres">
      <dgm:prSet presAssocID="{DE6387D5-BFF1-4606-A897-C3CC6938B4A8}" presName="node" presStyleLbl="vennNode1" presStyleIdx="1" presStyleCnt="5" custScaleX="170174" custRadScaleRad="103108" custRadScaleInc="343">
        <dgm:presLayoutVars>
          <dgm:bulletEnabled val="1"/>
        </dgm:presLayoutVars>
      </dgm:prSet>
      <dgm:spPr/>
      <dgm:t>
        <a:bodyPr/>
        <a:lstStyle/>
        <a:p>
          <a:endParaRPr lang="es-MX"/>
        </a:p>
      </dgm:t>
    </dgm:pt>
    <dgm:pt modelId="{F5AB8035-7BF8-457D-AF0C-549F85EC4398}" type="pres">
      <dgm:prSet presAssocID="{6BE6C3F2-EC1F-41EA-A2C9-AC59B3E9FA81}" presName="node" presStyleLbl="vennNode1" presStyleIdx="2" presStyleCnt="5" custScaleX="159380" custRadScaleRad="110744" custRadScaleInc="-347">
        <dgm:presLayoutVars>
          <dgm:bulletEnabled val="1"/>
        </dgm:presLayoutVars>
      </dgm:prSet>
      <dgm:spPr/>
      <dgm:t>
        <a:bodyPr/>
        <a:lstStyle/>
        <a:p>
          <a:endParaRPr lang="es-MX"/>
        </a:p>
      </dgm:t>
    </dgm:pt>
    <dgm:pt modelId="{C7BBBB7D-E85E-450A-8A3F-2C4F751814E5}" type="pres">
      <dgm:prSet presAssocID="{07C26023-B2FD-4E09-9339-1CAE2F159631}" presName="node" presStyleLbl="vennNode1" presStyleIdx="3" presStyleCnt="5" custScaleX="170174" custRadScaleRad="94076" custRadScaleInc="2292">
        <dgm:presLayoutVars>
          <dgm:bulletEnabled val="1"/>
        </dgm:presLayoutVars>
      </dgm:prSet>
      <dgm:spPr/>
      <dgm:t>
        <a:bodyPr/>
        <a:lstStyle/>
        <a:p>
          <a:endParaRPr lang="es-MX"/>
        </a:p>
      </dgm:t>
    </dgm:pt>
    <dgm:pt modelId="{2272C8DD-5561-4A42-9033-170EEBA74BD3}" type="pres">
      <dgm:prSet presAssocID="{94EB8DE9-C1FF-46D2-8368-85C0C1581F70}" presName="node" presStyleLbl="vennNode1" presStyleIdx="4" presStyleCnt="5" custScaleX="147661" custRadScaleRad="110591" custRadScaleInc="347">
        <dgm:presLayoutVars>
          <dgm:bulletEnabled val="1"/>
        </dgm:presLayoutVars>
      </dgm:prSet>
      <dgm:spPr/>
      <dgm:t>
        <a:bodyPr/>
        <a:lstStyle/>
        <a:p>
          <a:endParaRPr lang="es-MX"/>
        </a:p>
      </dgm:t>
    </dgm:pt>
  </dgm:ptLst>
  <dgm:cxnLst>
    <dgm:cxn modelId="{4399837D-8B6B-40D2-950C-CA89186B8A2C}" type="presOf" srcId="{DE6387D5-BFF1-4606-A897-C3CC6938B4A8}" destId="{BB373088-56B2-4134-AE49-F0F9262A90B3}" srcOrd="0" destOrd="0" presId="urn:microsoft.com/office/officeart/2005/8/layout/radial3"/>
    <dgm:cxn modelId="{1D29147B-F978-4005-AB48-FA76E125CF90}" type="presOf" srcId="{FE384881-9298-4025-A852-3E7ED3A64017}" destId="{2D0DD67A-FE7D-4D9D-8C09-69561EC3F280}" srcOrd="0" destOrd="0" presId="urn:microsoft.com/office/officeart/2005/8/layout/radial3"/>
    <dgm:cxn modelId="{7A3E89B3-FFE6-471A-A62F-CD0316AEDBA5}" srcId="{F39E951A-5361-450A-BC09-52427740ACD6}" destId="{6BE6C3F2-EC1F-41EA-A2C9-AC59B3E9FA81}" srcOrd="1" destOrd="0" parTransId="{5BA87131-9F5C-475A-9F52-78371AEB8E11}" sibTransId="{2E3D91D5-66DD-4C90-AD89-BD5517C8B1DA}"/>
    <dgm:cxn modelId="{A53768C2-F3EC-4EB7-B222-F4727440DDAC}" srcId="{F39E951A-5361-450A-BC09-52427740ACD6}" destId="{07C26023-B2FD-4E09-9339-1CAE2F159631}" srcOrd="2" destOrd="0" parTransId="{302C2060-D70D-480B-B693-D06CA49279C2}" sibTransId="{81C53180-89FD-4382-9B30-849BB2FA4BE1}"/>
    <dgm:cxn modelId="{A81731DF-70F6-416E-B2AF-F99D64F485E6}" srcId="{FE384881-9298-4025-A852-3E7ED3A64017}" destId="{F39E951A-5361-450A-BC09-52427740ACD6}" srcOrd="0" destOrd="0" parTransId="{CADF4D1E-06B5-47A0-902F-897F59947DFC}" sibTransId="{0EE8F9EB-4A46-4418-81BF-AECB3D36245A}"/>
    <dgm:cxn modelId="{DF543CFB-DC26-4A90-8822-619037CE1E3C}" srcId="{F39E951A-5361-450A-BC09-52427740ACD6}" destId="{DE6387D5-BFF1-4606-A897-C3CC6938B4A8}" srcOrd="0" destOrd="0" parTransId="{7F036762-68AA-485C-81DD-4C9F841D301E}" sibTransId="{A98B10D7-3499-49C8-A26A-ECA39B83089C}"/>
    <dgm:cxn modelId="{A27B55E6-0509-4906-A460-D600AFE5446B}" type="presOf" srcId="{94EB8DE9-C1FF-46D2-8368-85C0C1581F70}" destId="{2272C8DD-5561-4A42-9033-170EEBA74BD3}" srcOrd="0" destOrd="0" presId="urn:microsoft.com/office/officeart/2005/8/layout/radial3"/>
    <dgm:cxn modelId="{C745F10C-9850-44E1-8324-A76DFB267A3C}" srcId="{F39E951A-5361-450A-BC09-52427740ACD6}" destId="{94EB8DE9-C1FF-46D2-8368-85C0C1581F70}" srcOrd="3" destOrd="0" parTransId="{5A5D22E4-FC96-4126-8624-7D0CE8EF73A6}" sibTransId="{C111BBC2-6669-41CD-9AAB-F09812037F00}"/>
    <dgm:cxn modelId="{01A410A4-88E4-43C1-87B2-B7C428C51772}" type="presOf" srcId="{6BE6C3F2-EC1F-41EA-A2C9-AC59B3E9FA81}" destId="{F5AB8035-7BF8-457D-AF0C-549F85EC4398}" srcOrd="0" destOrd="0" presId="urn:microsoft.com/office/officeart/2005/8/layout/radial3"/>
    <dgm:cxn modelId="{6DB02A35-E0B7-4C72-847E-BFA651B18CF2}" type="presOf" srcId="{07C26023-B2FD-4E09-9339-1CAE2F159631}" destId="{C7BBBB7D-E85E-450A-8A3F-2C4F751814E5}" srcOrd="0" destOrd="0" presId="urn:microsoft.com/office/officeart/2005/8/layout/radial3"/>
    <dgm:cxn modelId="{7590E309-F728-49F2-A3EB-46724D5E2813}" type="presOf" srcId="{F39E951A-5361-450A-BC09-52427740ACD6}" destId="{2EB57BE2-AE96-43B6-9F62-A67C17A53C53}" srcOrd="0" destOrd="0" presId="urn:microsoft.com/office/officeart/2005/8/layout/radial3"/>
    <dgm:cxn modelId="{D2465C16-94F4-4E8E-839E-7D725FEC1423}" type="presParOf" srcId="{2D0DD67A-FE7D-4D9D-8C09-69561EC3F280}" destId="{3EAB96FB-3961-41E9-A7A7-0A0E72CC2266}" srcOrd="0" destOrd="0" presId="urn:microsoft.com/office/officeart/2005/8/layout/radial3"/>
    <dgm:cxn modelId="{A96A1CC9-85AD-431D-BE2D-748721A83BD4}" type="presParOf" srcId="{3EAB96FB-3961-41E9-A7A7-0A0E72CC2266}" destId="{2EB57BE2-AE96-43B6-9F62-A67C17A53C53}" srcOrd="0" destOrd="0" presId="urn:microsoft.com/office/officeart/2005/8/layout/radial3"/>
    <dgm:cxn modelId="{403530E0-945B-43B4-AD2A-F3DC1EED26FD}" type="presParOf" srcId="{3EAB96FB-3961-41E9-A7A7-0A0E72CC2266}" destId="{BB373088-56B2-4134-AE49-F0F9262A90B3}" srcOrd="1" destOrd="0" presId="urn:microsoft.com/office/officeart/2005/8/layout/radial3"/>
    <dgm:cxn modelId="{A640ABF7-A347-4702-81F4-D673B20153D7}" type="presParOf" srcId="{3EAB96FB-3961-41E9-A7A7-0A0E72CC2266}" destId="{F5AB8035-7BF8-457D-AF0C-549F85EC4398}" srcOrd="2" destOrd="0" presId="urn:microsoft.com/office/officeart/2005/8/layout/radial3"/>
    <dgm:cxn modelId="{09A9FC9D-DAAD-4162-9D2F-863966286293}" type="presParOf" srcId="{3EAB96FB-3961-41E9-A7A7-0A0E72CC2266}" destId="{C7BBBB7D-E85E-450A-8A3F-2C4F751814E5}" srcOrd="3" destOrd="0" presId="urn:microsoft.com/office/officeart/2005/8/layout/radial3"/>
    <dgm:cxn modelId="{4EBEFAB5-D5F2-4B13-88E8-2081058F4EDF}" type="presParOf" srcId="{3EAB96FB-3961-41E9-A7A7-0A0E72CC2266}" destId="{2272C8DD-5561-4A42-9033-170EEBA74BD3}"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B86665-E7D3-4421-BB08-2638DA8A065F}" type="doc">
      <dgm:prSet loTypeId="urn:microsoft.com/office/officeart/2005/8/layout/cycle3" loCatId="cycle" qsTypeId="urn:microsoft.com/office/officeart/2005/8/quickstyle/3d9" qsCatId="3D" csTypeId="urn:microsoft.com/office/officeart/2005/8/colors/colorful2" csCatId="colorful" phldr="1"/>
      <dgm:spPr/>
      <dgm:t>
        <a:bodyPr/>
        <a:lstStyle/>
        <a:p>
          <a:endParaRPr lang="es-MX"/>
        </a:p>
      </dgm:t>
    </dgm:pt>
    <dgm:pt modelId="{56C4E5FD-9623-4F63-AE34-9C4CEF705909}">
      <dgm:prSet phldrT="[Texto]" custT="1"/>
      <dgm:spPr/>
      <dgm:t>
        <a:bodyPr/>
        <a:lstStyle/>
        <a:p>
          <a:r>
            <a:rPr lang="es-MX" sz="1900" b="1" dirty="0" smtClean="0">
              <a:latin typeface="Arial" panose="020B0604020202020204" pitchFamily="34" charset="0"/>
              <a:cs typeface="Arial" panose="020B0604020202020204" pitchFamily="34" charset="0"/>
            </a:rPr>
            <a:t>Confía en si mismo </a:t>
          </a:r>
          <a:endParaRPr lang="es-MX" sz="1900" b="1" dirty="0">
            <a:latin typeface="Arial" panose="020B0604020202020204" pitchFamily="34" charset="0"/>
            <a:cs typeface="Arial" panose="020B0604020202020204" pitchFamily="34" charset="0"/>
          </a:endParaRPr>
        </a:p>
      </dgm:t>
    </dgm:pt>
    <dgm:pt modelId="{819E1EE5-B291-4C8E-8042-259D454F7702}" type="parTrans" cxnId="{6B4D4413-0E74-4685-B028-F19638888D35}">
      <dgm:prSet/>
      <dgm:spPr/>
      <dgm:t>
        <a:bodyPr/>
        <a:lstStyle/>
        <a:p>
          <a:endParaRPr lang="es-MX" sz="1900" b="1">
            <a:latin typeface="Arial" panose="020B0604020202020204" pitchFamily="34" charset="0"/>
            <a:cs typeface="Arial" panose="020B0604020202020204" pitchFamily="34" charset="0"/>
          </a:endParaRPr>
        </a:p>
      </dgm:t>
    </dgm:pt>
    <dgm:pt modelId="{7610E37D-7E72-45FA-A732-A1D4258F26C6}" type="sibTrans" cxnId="{6B4D4413-0E74-4685-B028-F19638888D35}">
      <dgm:prSet/>
      <dgm:spPr/>
      <dgm:t>
        <a:bodyPr/>
        <a:lstStyle/>
        <a:p>
          <a:endParaRPr lang="es-MX" sz="1900" b="1">
            <a:latin typeface="Arial" panose="020B0604020202020204" pitchFamily="34" charset="0"/>
            <a:cs typeface="Arial" panose="020B0604020202020204" pitchFamily="34" charset="0"/>
          </a:endParaRPr>
        </a:p>
      </dgm:t>
    </dgm:pt>
    <dgm:pt modelId="{86D7B4CD-8C40-4627-8FB1-54D22A83E5BA}">
      <dgm:prSet phldrT="[Texto]" custT="1"/>
      <dgm:spPr/>
      <dgm:t>
        <a:bodyPr/>
        <a:lstStyle/>
        <a:p>
          <a:r>
            <a:rPr lang="es-MX" sz="1900" b="1" dirty="0" smtClean="0">
              <a:latin typeface="Arial" panose="020B0604020202020204" pitchFamily="34" charset="0"/>
              <a:cs typeface="Arial" panose="020B0604020202020204" pitchFamily="34" charset="0"/>
            </a:rPr>
            <a:t>No teme alejarse de las demás personas</a:t>
          </a:r>
          <a:endParaRPr lang="es-MX" sz="1900" b="1" dirty="0">
            <a:latin typeface="Arial" panose="020B0604020202020204" pitchFamily="34" charset="0"/>
            <a:cs typeface="Arial" panose="020B0604020202020204" pitchFamily="34" charset="0"/>
          </a:endParaRPr>
        </a:p>
      </dgm:t>
    </dgm:pt>
    <dgm:pt modelId="{AE6FFAC7-C116-40AB-A8D5-5522AE068A83}" type="parTrans" cxnId="{6CF80124-EF17-4B4F-8B69-4084F21FE320}">
      <dgm:prSet/>
      <dgm:spPr/>
      <dgm:t>
        <a:bodyPr/>
        <a:lstStyle/>
        <a:p>
          <a:endParaRPr lang="es-MX" sz="1900" b="1">
            <a:latin typeface="Arial" panose="020B0604020202020204" pitchFamily="34" charset="0"/>
            <a:cs typeface="Arial" panose="020B0604020202020204" pitchFamily="34" charset="0"/>
          </a:endParaRPr>
        </a:p>
      </dgm:t>
    </dgm:pt>
    <dgm:pt modelId="{D9CE02E3-9161-4412-A932-EC373811A693}" type="sibTrans" cxnId="{6CF80124-EF17-4B4F-8B69-4084F21FE320}">
      <dgm:prSet/>
      <dgm:spPr/>
      <dgm:t>
        <a:bodyPr/>
        <a:lstStyle/>
        <a:p>
          <a:endParaRPr lang="es-MX" sz="1900" b="1">
            <a:latin typeface="Arial" panose="020B0604020202020204" pitchFamily="34" charset="0"/>
            <a:cs typeface="Arial" panose="020B0604020202020204" pitchFamily="34" charset="0"/>
          </a:endParaRPr>
        </a:p>
      </dgm:t>
    </dgm:pt>
    <dgm:pt modelId="{A017B526-723F-49DA-A442-AEAD8FB3E32B}">
      <dgm:prSet phldrT="[Texto]" custT="1"/>
      <dgm:spPr/>
      <dgm:t>
        <a:bodyPr/>
        <a:lstStyle/>
        <a:p>
          <a:r>
            <a:rPr lang="es-MX" sz="1900" b="1" dirty="0" smtClean="0">
              <a:latin typeface="Arial" panose="020B0604020202020204" pitchFamily="34" charset="0"/>
              <a:cs typeface="Arial" panose="020B0604020202020204" pitchFamily="34" charset="0"/>
            </a:rPr>
            <a:t>Responsable de sus acciones</a:t>
          </a:r>
          <a:endParaRPr lang="es-MX" sz="1900" b="1" dirty="0">
            <a:latin typeface="Arial" panose="020B0604020202020204" pitchFamily="34" charset="0"/>
            <a:cs typeface="Arial" panose="020B0604020202020204" pitchFamily="34" charset="0"/>
          </a:endParaRPr>
        </a:p>
      </dgm:t>
    </dgm:pt>
    <dgm:pt modelId="{630D99DE-FFA2-4384-9BF8-B25E3115A387}" type="parTrans" cxnId="{47548975-9811-447F-97E0-F02CC24E5883}">
      <dgm:prSet/>
      <dgm:spPr/>
      <dgm:t>
        <a:bodyPr/>
        <a:lstStyle/>
        <a:p>
          <a:endParaRPr lang="es-MX" sz="1900" b="1">
            <a:latin typeface="Arial" panose="020B0604020202020204" pitchFamily="34" charset="0"/>
            <a:cs typeface="Arial" panose="020B0604020202020204" pitchFamily="34" charset="0"/>
          </a:endParaRPr>
        </a:p>
      </dgm:t>
    </dgm:pt>
    <dgm:pt modelId="{1090B2EE-E813-4EE2-8432-A3DCAA194FA0}" type="sibTrans" cxnId="{47548975-9811-447F-97E0-F02CC24E5883}">
      <dgm:prSet/>
      <dgm:spPr/>
      <dgm:t>
        <a:bodyPr/>
        <a:lstStyle/>
        <a:p>
          <a:endParaRPr lang="es-MX" sz="1900" b="1">
            <a:latin typeface="Arial" panose="020B0604020202020204" pitchFamily="34" charset="0"/>
            <a:cs typeface="Arial" panose="020B0604020202020204" pitchFamily="34" charset="0"/>
          </a:endParaRPr>
        </a:p>
      </dgm:t>
    </dgm:pt>
    <dgm:pt modelId="{30FAF2A1-E630-4841-99ED-C0A64D03745B}">
      <dgm:prSet phldrT="[Texto]" custT="1"/>
      <dgm:spPr/>
      <dgm:t>
        <a:bodyPr/>
        <a:lstStyle/>
        <a:p>
          <a:r>
            <a:rPr lang="es-MX" sz="1900" b="1" dirty="0" smtClean="0">
              <a:latin typeface="Arial" panose="020B0604020202020204" pitchFamily="34" charset="0"/>
              <a:cs typeface="Arial" panose="020B0604020202020204" pitchFamily="34" charset="0"/>
            </a:rPr>
            <a:t>Le agradan los cambios</a:t>
          </a:r>
          <a:endParaRPr lang="es-MX" sz="1900" b="1" dirty="0">
            <a:latin typeface="Arial" panose="020B0604020202020204" pitchFamily="34" charset="0"/>
            <a:cs typeface="Arial" panose="020B0604020202020204" pitchFamily="34" charset="0"/>
          </a:endParaRPr>
        </a:p>
      </dgm:t>
    </dgm:pt>
    <dgm:pt modelId="{2FCF481C-BD93-4B70-AF5D-EDF9A8205C12}" type="parTrans" cxnId="{0BB3D1B6-925E-49A3-8F24-20A92240AEA2}">
      <dgm:prSet/>
      <dgm:spPr/>
      <dgm:t>
        <a:bodyPr/>
        <a:lstStyle/>
        <a:p>
          <a:endParaRPr lang="es-MX" sz="1900" b="1">
            <a:latin typeface="Arial" panose="020B0604020202020204" pitchFamily="34" charset="0"/>
            <a:cs typeface="Arial" panose="020B0604020202020204" pitchFamily="34" charset="0"/>
          </a:endParaRPr>
        </a:p>
      </dgm:t>
    </dgm:pt>
    <dgm:pt modelId="{4C3AF401-2FF9-4F0C-B654-F1A60BA24AE1}" type="sibTrans" cxnId="{0BB3D1B6-925E-49A3-8F24-20A92240AEA2}">
      <dgm:prSet/>
      <dgm:spPr/>
      <dgm:t>
        <a:bodyPr/>
        <a:lstStyle/>
        <a:p>
          <a:endParaRPr lang="es-MX" sz="1900" b="1">
            <a:latin typeface="Arial" panose="020B0604020202020204" pitchFamily="34" charset="0"/>
            <a:cs typeface="Arial" panose="020B0604020202020204" pitchFamily="34" charset="0"/>
          </a:endParaRPr>
        </a:p>
      </dgm:t>
    </dgm:pt>
    <dgm:pt modelId="{C1A59CA3-FF3F-424F-B69F-A3362BEAD9A9}">
      <dgm:prSet phldrT="[Texto]" custT="1"/>
      <dgm:spPr/>
      <dgm:t>
        <a:bodyPr/>
        <a:lstStyle/>
        <a:p>
          <a:r>
            <a:rPr lang="es-MX" sz="1900" b="1" dirty="0" smtClean="0">
              <a:latin typeface="Arial" panose="020B0604020202020204" pitchFamily="34" charset="0"/>
              <a:cs typeface="Arial" panose="020B0604020202020204" pitchFamily="34" charset="0"/>
            </a:rPr>
            <a:t>No teme a las criticas </a:t>
          </a:r>
          <a:endParaRPr lang="es-MX" sz="1900" b="1" dirty="0">
            <a:latin typeface="Arial" panose="020B0604020202020204" pitchFamily="34" charset="0"/>
            <a:cs typeface="Arial" panose="020B0604020202020204" pitchFamily="34" charset="0"/>
          </a:endParaRPr>
        </a:p>
      </dgm:t>
    </dgm:pt>
    <dgm:pt modelId="{B7481344-71C6-4FC1-BD92-99660D2FA600}" type="parTrans" cxnId="{243CF5FE-180C-4D91-B051-D7F1CAF04AF3}">
      <dgm:prSet/>
      <dgm:spPr/>
      <dgm:t>
        <a:bodyPr/>
        <a:lstStyle/>
        <a:p>
          <a:endParaRPr lang="es-MX" sz="1900" b="1">
            <a:latin typeface="Arial" panose="020B0604020202020204" pitchFamily="34" charset="0"/>
            <a:cs typeface="Arial" panose="020B0604020202020204" pitchFamily="34" charset="0"/>
          </a:endParaRPr>
        </a:p>
      </dgm:t>
    </dgm:pt>
    <dgm:pt modelId="{90D17085-7921-4045-A4C5-E5049617F376}" type="sibTrans" cxnId="{243CF5FE-180C-4D91-B051-D7F1CAF04AF3}">
      <dgm:prSet/>
      <dgm:spPr/>
      <dgm:t>
        <a:bodyPr/>
        <a:lstStyle/>
        <a:p>
          <a:endParaRPr lang="es-MX" sz="1900" b="1">
            <a:latin typeface="Arial" panose="020B0604020202020204" pitchFamily="34" charset="0"/>
            <a:cs typeface="Arial" panose="020B0604020202020204" pitchFamily="34" charset="0"/>
          </a:endParaRPr>
        </a:p>
      </dgm:t>
    </dgm:pt>
    <dgm:pt modelId="{313BFB09-0DA0-4EEB-8532-E8340EADE1F6}" type="pres">
      <dgm:prSet presAssocID="{88B86665-E7D3-4421-BB08-2638DA8A065F}" presName="Name0" presStyleCnt="0">
        <dgm:presLayoutVars>
          <dgm:dir/>
          <dgm:resizeHandles val="exact"/>
        </dgm:presLayoutVars>
      </dgm:prSet>
      <dgm:spPr/>
      <dgm:t>
        <a:bodyPr/>
        <a:lstStyle/>
        <a:p>
          <a:endParaRPr lang="es-MX"/>
        </a:p>
      </dgm:t>
    </dgm:pt>
    <dgm:pt modelId="{E4C90549-5175-4ED8-9317-73785F5699C1}" type="pres">
      <dgm:prSet presAssocID="{88B86665-E7D3-4421-BB08-2638DA8A065F}" presName="cycle" presStyleCnt="0"/>
      <dgm:spPr/>
    </dgm:pt>
    <dgm:pt modelId="{D731A421-ECAA-4167-8200-7CDDA5B39B05}" type="pres">
      <dgm:prSet presAssocID="{56C4E5FD-9623-4F63-AE34-9C4CEF705909}" presName="nodeFirstNode" presStyleLbl="node1" presStyleIdx="0" presStyleCnt="5">
        <dgm:presLayoutVars>
          <dgm:bulletEnabled val="1"/>
        </dgm:presLayoutVars>
      </dgm:prSet>
      <dgm:spPr/>
      <dgm:t>
        <a:bodyPr/>
        <a:lstStyle/>
        <a:p>
          <a:endParaRPr lang="es-MX"/>
        </a:p>
      </dgm:t>
    </dgm:pt>
    <dgm:pt modelId="{269EA2AD-CB83-4964-B29F-86F43E6380EC}" type="pres">
      <dgm:prSet presAssocID="{7610E37D-7E72-45FA-A732-A1D4258F26C6}" presName="sibTransFirstNode" presStyleLbl="bgShp" presStyleIdx="0" presStyleCnt="1"/>
      <dgm:spPr/>
      <dgm:t>
        <a:bodyPr/>
        <a:lstStyle/>
        <a:p>
          <a:endParaRPr lang="es-MX"/>
        </a:p>
      </dgm:t>
    </dgm:pt>
    <dgm:pt modelId="{BB143C6E-102B-4A82-8768-0F050B77DFA4}" type="pres">
      <dgm:prSet presAssocID="{86D7B4CD-8C40-4627-8FB1-54D22A83E5BA}" presName="nodeFollowingNodes" presStyleLbl="node1" presStyleIdx="1" presStyleCnt="5">
        <dgm:presLayoutVars>
          <dgm:bulletEnabled val="1"/>
        </dgm:presLayoutVars>
      </dgm:prSet>
      <dgm:spPr/>
      <dgm:t>
        <a:bodyPr/>
        <a:lstStyle/>
        <a:p>
          <a:endParaRPr lang="es-MX"/>
        </a:p>
      </dgm:t>
    </dgm:pt>
    <dgm:pt modelId="{302F6AB4-04AF-4C4C-A835-139110F27A3B}" type="pres">
      <dgm:prSet presAssocID="{A017B526-723F-49DA-A442-AEAD8FB3E32B}" presName="nodeFollowingNodes" presStyleLbl="node1" presStyleIdx="2" presStyleCnt="5">
        <dgm:presLayoutVars>
          <dgm:bulletEnabled val="1"/>
        </dgm:presLayoutVars>
      </dgm:prSet>
      <dgm:spPr/>
      <dgm:t>
        <a:bodyPr/>
        <a:lstStyle/>
        <a:p>
          <a:endParaRPr lang="es-MX"/>
        </a:p>
      </dgm:t>
    </dgm:pt>
    <dgm:pt modelId="{BDBE93E1-AA71-470A-8D61-5E2D4B904D8A}" type="pres">
      <dgm:prSet presAssocID="{30FAF2A1-E630-4841-99ED-C0A64D03745B}" presName="nodeFollowingNodes" presStyleLbl="node1" presStyleIdx="3" presStyleCnt="5">
        <dgm:presLayoutVars>
          <dgm:bulletEnabled val="1"/>
        </dgm:presLayoutVars>
      </dgm:prSet>
      <dgm:spPr/>
      <dgm:t>
        <a:bodyPr/>
        <a:lstStyle/>
        <a:p>
          <a:endParaRPr lang="es-MX"/>
        </a:p>
      </dgm:t>
    </dgm:pt>
    <dgm:pt modelId="{0598B326-35C5-4BDE-B164-C0C610880538}" type="pres">
      <dgm:prSet presAssocID="{C1A59CA3-FF3F-424F-B69F-A3362BEAD9A9}" presName="nodeFollowingNodes" presStyleLbl="node1" presStyleIdx="4" presStyleCnt="5">
        <dgm:presLayoutVars>
          <dgm:bulletEnabled val="1"/>
        </dgm:presLayoutVars>
      </dgm:prSet>
      <dgm:spPr/>
      <dgm:t>
        <a:bodyPr/>
        <a:lstStyle/>
        <a:p>
          <a:endParaRPr lang="es-MX"/>
        </a:p>
      </dgm:t>
    </dgm:pt>
  </dgm:ptLst>
  <dgm:cxnLst>
    <dgm:cxn modelId="{0BB3D1B6-925E-49A3-8F24-20A92240AEA2}" srcId="{88B86665-E7D3-4421-BB08-2638DA8A065F}" destId="{30FAF2A1-E630-4841-99ED-C0A64D03745B}" srcOrd="3" destOrd="0" parTransId="{2FCF481C-BD93-4B70-AF5D-EDF9A8205C12}" sibTransId="{4C3AF401-2FF9-4F0C-B654-F1A60BA24AE1}"/>
    <dgm:cxn modelId="{6E6B776B-DB0A-4FE4-95AF-BE05C0745948}" type="presOf" srcId="{86D7B4CD-8C40-4627-8FB1-54D22A83E5BA}" destId="{BB143C6E-102B-4A82-8768-0F050B77DFA4}" srcOrd="0" destOrd="0" presId="urn:microsoft.com/office/officeart/2005/8/layout/cycle3"/>
    <dgm:cxn modelId="{47548975-9811-447F-97E0-F02CC24E5883}" srcId="{88B86665-E7D3-4421-BB08-2638DA8A065F}" destId="{A017B526-723F-49DA-A442-AEAD8FB3E32B}" srcOrd="2" destOrd="0" parTransId="{630D99DE-FFA2-4384-9BF8-B25E3115A387}" sibTransId="{1090B2EE-E813-4EE2-8432-A3DCAA194FA0}"/>
    <dgm:cxn modelId="{C90E60EC-A4BA-4C51-93FF-AEFF91E258E5}" type="presOf" srcId="{7610E37D-7E72-45FA-A732-A1D4258F26C6}" destId="{269EA2AD-CB83-4964-B29F-86F43E6380EC}" srcOrd="0" destOrd="0" presId="urn:microsoft.com/office/officeart/2005/8/layout/cycle3"/>
    <dgm:cxn modelId="{EE4C24AB-7593-4F73-90BF-0A158CA9591A}" type="presOf" srcId="{A017B526-723F-49DA-A442-AEAD8FB3E32B}" destId="{302F6AB4-04AF-4C4C-A835-139110F27A3B}" srcOrd="0" destOrd="0" presId="urn:microsoft.com/office/officeart/2005/8/layout/cycle3"/>
    <dgm:cxn modelId="{6DC9E023-F284-474F-BF2B-25E8F679D5C0}" type="presOf" srcId="{30FAF2A1-E630-4841-99ED-C0A64D03745B}" destId="{BDBE93E1-AA71-470A-8D61-5E2D4B904D8A}" srcOrd="0" destOrd="0" presId="urn:microsoft.com/office/officeart/2005/8/layout/cycle3"/>
    <dgm:cxn modelId="{6B4D4413-0E74-4685-B028-F19638888D35}" srcId="{88B86665-E7D3-4421-BB08-2638DA8A065F}" destId="{56C4E5FD-9623-4F63-AE34-9C4CEF705909}" srcOrd="0" destOrd="0" parTransId="{819E1EE5-B291-4C8E-8042-259D454F7702}" sibTransId="{7610E37D-7E72-45FA-A732-A1D4258F26C6}"/>
    <dgm:cxn modelId="{85489414-2548-418C-9D32-DC6C6D6F018C}" type="presOf" srcId="{56C4E5FD-9623-4F63-AE34-9C4CEF705909}" destId="{D731A421-ECAA-4167-8200-7CDDA5B39B05}" srcOrd="0" destOrd="0" presId="urn:microsoft.com/office/officeart/2005/8/layout/cycle3"/>
    <dgm:cxn modelId="{6CF80124-EF17-4B4F-8B69-4084F21FE320}" srcId="{88B86665-E7D3-4421-BB08-2638DA8A065F}" destId="{86D7B4CD-8C40-4627-8FB1-54D22A83E5BA}" srcOrd="1" destOrd="0" parTransId="{AE6FFAC7-C116-40AB-A8D5-5522AE068A83}" sibTransId="{D9CE02E3-9161-4412-A932-EC373811A693}"/>
    <dgm:cxn modelId="{243CF5FE-180C-4D91-B051-D7F1CAF04AF3}" srcId="{88B86665-E7D3-4421-BB08-2638DA8A065F}" destId="{C1A59CA3-FF3F-424F-B69F-A3362BEAD9A9}" srcOrd="4" destOrd="0" parTransId="{B7481344-71C6-4FC1-BD92-99660D2FA600}" sibTransId="{90D17085-7921-4045-A4C5-E5049617F376}"/>
    <dgm:cxn modelId="{AB7F7B09-4B45-43F7-8878-63072F677FAC}" type="presOf" srcId="{88B86665-E7D3-4421-BB08-2638DA8A065F}" destId="{313BFB09-0DA0-4EEB-8532-E8340EADE1F6}" srcOrd="0" destOrd="0" presId="urn:microsoft.com/office/officeart/2005/8/layout/cycle3"/>
    <dgm:cxn modelId="{058D483A-DB0A-4E5B-A32E-FD203A687DC4}" type="presOf" srcId="{C1A59CA3-FF3F-424F-B69F-A3362BEAD9A9}" destId="{0598B326-35C5-4BDE-B164-C0C610880538}" srcOrd="0" destOrd="0" presId="urn:microsoft.com/office/officeart/2005/8/layout/cycle3"/>
    <dgm:cxn modelId="{83ED1D4F-F116-4CE9-B1A0-453227DB4E16}" type="presParOf" srcId="{313BFB09-0DA0-4EEB-8532-E8340EADE1F6}" destId="{E4C90549-5175-4ED8-9317-73785F5699C1}" srcOrd="0" destOrd="0" presId="urn:microsoft.com/office/officeart/2005/8/layout/cycle3"/>
    <dgm:cxn modelId="{09177C75-B3A4-4D09-9839-28C3986C349D}" type="presParOf" srcId="{E4C90549-5175-4ED8-9317-73785F5699C1}" destId="{D731A421-ECAA-4167-8200-7CDDA5B39B05}" srcOrd="0" destOrd="0" presId="urn:microsoft.com/office/officeart/2005/8/layout/cycle3"/>
    <dgm:cxn modelId="{BF12A885-139D-48E0-BE72-9D792FDFC3D8}" type="presParOf" srcId="{E4C90549-5175-4ED8-9317-73785F5699C1}" destId="{269EA2AD-CB83-4964-B29F-86F43E6380EC}" srcOrd="1" destOrd="0" presId="urn:microsoft.com/office/officeart/2005/8/layout/cycle3"/>
    <dgm:cxn modelId="{11F56611-A4FF-4166-A8D7-9AD268029DE0}" type="presParOf" srcId="{E4C90549-5175-4ED8-9317-73785F5699C1}" destId="{BB143C6E-102B-4A82-8768-0F050B77DFA4}" srcOrd="2" destOrd="0" presId="urn:microsoft.com/office/officeart/2005/8/layout/cycle3"/>
    <dgm:cxn modelId="{DE634B0E-5F49-4879-BA8A-4500516DD4B9}" type="presParOf" srcId="{E4C90549-5175-4ED8-9317-73785F5699C1}" destId="{302F6AB4-04AF-4C4C-A835-139110F27A3B}" srcOrd="3" destOrd="0" presId="urn:microsoft.com/office/officeart/2005/8/layout/cycle3"/>
    <dgm:cxn modelId="{82A8F2A0-67F3-435E-B596-7F9203CDD66A}" type="presParOf" srcId="{E4C90549-5175-4ED8-9317-73785F5699C1}" destId="{BDBE93E1-AA71-470A-8D61-5E2D4B904D8A}" srcOrd="4" destOrd="0" presId="urn:microsoft.com/office/officeart/2005/8/layout/cycle3"/>
    <dgm:cxn modelId="{97826C8C-3EC2-4C1E-9F5D-E1A0F129EB7A}" type="presParOf" srcId="{E4C90549-5175-4ED8-9317-73785F5699C1}" destId="{0598B326-35C5-4BDE-B164-C0C610880538}"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5E94D5-1085-40CD-A1CE-710E160E889B}">
      <dsp:nvSpPr>
        <dsp:cNvPr id="0" name=""/>
        <dsp:cNvSpPr/>
      </dsp:nvSpPr>
      <dsp:spPr>
        <a:xfrm rot="5400000">
          <a:off x="3056335" y="-76313"/>
          <a:ext cx="1819625" cy="1973745"/>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Maltrato físico y psicológico </a:t>
          </a:r>
          <a:endParaRPr lang="es-MX" sz="1600" b="1" kern="1200" dirty="0">
            <a:latin typeface="Arial" panose="020B0604020202020204" pitchFamily="34" charset="0"/>
            <a:cs typeface="Arial" panose="020B0604020202020204" pitchFamily="34" charset="0"/>
          </a:endParaRPr>
        </a:p>
      </dsp:txBody>
      <dsp:txXfrm rot="5400000">
        <a:off x="3056335" y="-76313"/>
        <a:ext cx="1819625" cy="1973745"/>
      </dsp:txXfrm>
    </dsp:sp>
    <dsp:sp modelId="{20CFEC16-795C-4C66-A8A9-5A11C6F18DE6}">
      <dsp:nvSpPr>
        <dsp:cNvPr id="0" name=""/>
        <dsp:cNvSpPr/>
      </dsp:nvSpPr>
      <dsp:spPr>
        <a:xfrm>
          <a:off x="4630536" y="0"/>
          <a:ext cx="2030702" cy="1091775"/>
        </a:xfrm>
        <a:prstGeom prst="rect">
          <a:avLst/>
        </a:prstGeom>
        <a:noFill/>
        <a:ln>
          <a:noFill/>
        </a:ln>
        <a:effectLst/>
      </dsp:spPr>
      <dsp:style>
        <a:lnRef idx="0">
          <a:scrgbClr r="0" g="0" b="0"/>
        </a:lnRef>
        <a:fillRef idx="0">
          <a:scrgbClr r="0" g="0" b="0"/>
        </a:fillRef>
        <a:effectRef idx="0">
          <a:scrgbClr r="0" g="0" b="0"/>
        </a:effectRef>
        <a:fontRef idx="minor"/>
      </dsp:style>
    </dsp:sp>
    <dsp:sp modelId="{C18F59CE-74B0-408B-8D6B-9CEA10F20735}">
      <dsp:nvSpPr>
        <dsp:cNvPr id="0" name=""/>
        <dsp:cNvSpPr/>
      </dsp:nvSpPr>
      <dsp:spPr>
        <a:xfrm rot="5400000">
          <a:off x="1116135" y="68071"/>
          <a:ext cx="1819625" cy="1688032"/>
        </a:xfrm>
        <a:prstGeom prst="hexagon">
          <a:avLst>
            <a:gd name="adj" fmla="val 25000"/>
            <a:gd name="vf" fmla="val 11547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Bajo nivel autoestima</a:t>
          </a:r>
          <a:endParaRPr lang="es-MX" sz="1600" b="1" kern="1200" dirty="0">
            <a:latin typeface="Arial" panose="020B0604020202020204" pitchFamily="34" charset="0"/>
            <a:cs typeface="Arial" panose="020B0604020202020204" pitchFamily="34" charset="0"/>
          </a:endParaRPr>
        </a:p>
      </dsp:txBody>
      <dsp:txXfrm rot="5400000">
        <a:off x="1116135" y="68071"/>
        <a:ext cx="1819625" cy="1688032"/>
      </dsp:txXfrm>
    </dsp:sp>
    <dsp:sp modelId="{1E5A9F5B-FD6D-4835-9EC1-D9B095C942BA}">
      <dsp:nvSpPr>
        <dsp:cNvPr id="0" name=""/>
        <dsp:cNvSpPr/>
      </dsp:nvSpPr>
      <dsp:spPr>
        <a:xfrm rot="5400000">
          <a:off x="1967719" y="1572106"/>
          <a:ext cx="1819625" cy="1768958"/>
        </a:xfrm>
        <a:prstGeom prst="hexagon">
          <a:avLst>
            <a:gd name="adj" fmla="val 25000"/>
            <a:gd name="vf" fmla="val 11547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Problemas familiares</a:t>
          </a:r>
          <a:endParaRPr lang="es-MX" sz="1600" b="1" kern="1200" dirty="0">
            <a:latin typeface="Arial" panose="020B0604020202020204" pitchFamily="34" charset="0"/>
            <a:cs typeface="Arial" panose="020B0604020202020204" pitchFamily="34" charset="0"/>
          </a:endParaRPr>
        </a:p>
      </dsp:txBody>
      <dsp:txXfrm rot="5400000">
        <a:off x="1967719" y="1572106"/>
        <a:ext cx="1819625" cy="1768958"/>
      </dsp:txXfrm>
    </dsp:sp>
    <dsp:sp modelId="{64FC0D4D-96AE-4A02-A5FC-CA05E37553FB}">
      <dsp:nvSpPr>
        <dsp:cNvPr id="0" name=""/>
        <dsp:cNvSpPr/>
      </dsp:nvSpPr>
      <dsp:spPr>
        <a:xfrm>
          <a:off x="55293" y="1910697"/>
          <a:ext cx="1965195" cy="1091775"/>
        </a:xfrm>
        <a:prstGeom prst="rect">
          <a:avLst/>
        </a:prstGeom>
        <a:noFill/>
        <a:ln>
          <a:noFill/>
        </a:ln>
        <a:effectLst/>
      </dsp:spPr>
      <dsp:style>
        <a:lnRef idx="0">
          <a:scrgbClr r="0" g="0" b="0"/>
        </a:lnRef>
        <a:fillRef idx="0">
          <a:scrgbClr r="0" g="0" b="0"/>
        </a:fillRef>
        <a:effectRef idx="0">
          <a:scrgbClr r="0" g="0" b="0"/>
        </a:effectRef>
        <a:fontRef idx="minor"/>
      </dsp:style>
    </dsp:sp>
    <dsp:sp modelId="{C36C0575-231B-47B8-B8FA-56BC09A9396C}">
      <dsp:nvSpPr>
        <dsp:cNvPr id="0" name=""/>
        <dsp:cNvSpPr/>
      </dsp:nvSpPr>
      <dsp:spPr>
        <a:xfrm rot="5400000">
          <a:off x="3806191" y="1548794"/>
          <a:ext cx="1819625" cy="1867077"/>
        </a:xfrm>
        <a:prstGeom prst="hexagon">
          <a:avLst>
            <a:gd name="adj" fmla="val 25000"/>
            <a:gd name="vf" fmla="val 11547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Problemas económicos </a:t>
          </a:r>
          <a:endParaRPr lang="es-MX" sz="1600" b="1" kern="1200" dirty="0">
            <a:latin typeface="Arial" panose="020B0604020202020204" pitchFamily="34" charset="0"/>
            <a:cs typeface="Arial" panose="020B0604020202020204" pitchFamily="34" charset="0"/>
          </a:endParaRPr>
        </a:p>
      </dsp:txBody>
      <dsp:txXfrm rot="5400000">
        <a:off x="3806191" y="1548794"/>
        <a:ext cx="1819625" cy="1867077"/>
      </dsp:txXfrm>
    </dsp:sp>
    <dsp:sp modelId="{76BBD828-5DC7-48B0-AEC8-E8C29A660FF8}">
      <dsp:nvSpPr>
        <dsp:cNvPr id="0" name=""/>
        <dsp:cNvSpPr/>
      </dsp:nvSpPr>
      <dsp:spPr>
        <a:xfrm rot="5400000">
          <a:off x="2870086" y="2983810"/>
          <a:ext cx="1819625" cy="2039094"/>
        </a:xfrm>
        <a:prstGeom prst="hexagon">
          <a:avLst>
            <a:gd name="adj" fmla="val 25000"/>
            <a:gd name="vf" fmla="val 11547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Falta de confianza y seguridad en nosotros  mismos</a:t>
          </a:r>
          <a:endParaRPr lang="es-MX" sz="1600" b="1" kern="1200" dirty="0">
            <a:latin typeface="Arial" panose="020B0604020202020204" pitchFamily="34" charset="0"/>
            <a:cs typeface="Arial" panose="020B0604020202020204" pitchFamily="34" charset="0"/>
          </a:endParaRPr>
        </a:p>
      </dsp:txBody>
      <dsp:txXfrm rot="5400000">
        <a:off x="2870086" y="2983810"/>
        <a:ext cx="1819625" cy="2039094"/>
      </dsp:txXfrm>
    </dsp:sp>
    <dsp:sp modelId="{054CF504-07C1-4490-80A9-BC3B61493347}">
      <dsp:nvSpPr>
        <dsp:cNvPr id="0" name=""/>
        <dsp:cNvSpPr/>
      </dsp:nvSpPr>
      <dsp:spPr>
        <a:xfrm>
          <a:off x="4630536" y="3442323"/>
          <a:ext cx="2030702" cy="1091775"/>
        </a:xfrm>
        <a:prstGeom prst="rect">
          <a:avLst/>
        </a:prstGeom>
        <a:noFill/>
        <a:ln>
          <a:noFill/>
        </a:ln>
        <a:effectLst/>
      </dsp:spPr>
      <dsp:style>
        <a:lnRef idx="0">
          <a:scrgbClr r="0" g="0" b="0"/>
        </a:lnRef>
        <a:fillRef idx="0">
          <a:scrgbClr r="0" g="0" b="0"/>
        </a:fillRef>
        <a:effectRef idx="0">
          <a:scrgbClr r="0" g="0" b="0"/>
        </a:effectRef>
        <a:fontRef idx="minor"/>
      </dsp:style>
    </dsp:sp>
    <dsp:sp modelId="{3EBCBC20-91E0-464A-A98B-C61CD9936551}">
      <dsp:nvSpPr>
        <dsp:cNvPr id="0" name=""/>
        <dsp:cNvSpPr/>
      </dsp:nvSpPr>
      <dsp:spPr>
        <a:xfrm rot="5400000">
          <a:off x="690462" y="2786792"/>
          <a:ext cx="1819625" cy="2192431"/>
        </a:xfrm>
        <a:prstGeom prst="hexagon">
          <a:avLst>
            <a:gd name="adj" fmla="val 25000"/>
            <a:gd name="vf" fmla="val 11547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Incomprensión de familia y profesores</a:t>
          </a:r>
          <a:endParaRPr lang="es-MX" sz="1600" b="1" kern="1200" dirty="0">
            <a:latin typeface="Arial" panose="020B0604020202020204" pitchFamily="34" charset="0"/>
            <a:cs typeface="Arial" panose="020B0604020202020204" pitchFamily="34" charset="0"/>
          </a:endParaRPr>
        </a:p>
      </dsp:txBody>
      <dsp:txXfrm rot="5400000">
        <a:off x="690462" y="2786792"/>
        <a:ext cx="1819625" cy="21924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B57BE2-AE96-43B6-9F62-A67C17A53C53}">
      <dsp:nvSpPr>
        <dsp:cNvPr id="0" name=""/>
        <dsp:cNvSpPr/>
      </dsp:nvSpPr>
      <dsp:spPr>
        <a:xfrm>
          <a:off x="2372995" y="1125824"/>
          <a:ext cx="2804686" cy="2804686"/>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MX" sz="1800" b="1" kern="1200" dirty="0">
            <a:latin typeface="Arial" panose="020B0604020202020204" pitchFamily="34" charset="0"/>
            <a:cs typeface="Arial" panose="020B0604020202020204" pitchFamily="34" charset="0"/>
          </a:endParaRPr>
        </a:p>
      </dsp:txBody>
      <dsp:txXfrm>
        <a:off x="2372995" y="1125824"/>
        <a:ext cx="2804686" cy="2804686"/>
      </dsp:txXfrm>
    </dsp:sp>
    <dsp:sp modelId="{BB373088-56B2-4134-AE49-F0F9262A90B3}">
      <dsp:nvSpPr>
        <dsp:cNvPr id="0" name=""/>
        <dsp:cNvSpPr/>
      </dsp:nvSpPr>
      <dsp:spPr>
        <a:xfrm>
          <a:off x="2592273" y="0"/>
          <a:ext cx="2386423" cy="1402343"/>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Incomodo con su apariencia física </a:t>
          </a:r>
          <a:endParaRPr lang="es-MX" sz="1800" b="1" kern="1200" dirty="0">
            <a:latin typeface="Arial" panose="020B0604020202020204" pitchFamily="34" charset="0"/>
            <a:cs typeface="Arial" panose="020B0604020202020204" pitchFamily="34" charset="0"/>
          </a:endParaRPr>
        </a:p>
      </dsp:txBody>
      <dsp:txXfrm>
        <a:off x="2592273" y="0"/>
        <a:ext cx="2386423" cy="1402343"/>
      </dsp:txXfrm>
    </dsp:sp>
    <dsp:sp modelId="{F5AB8035-7BF8-457D-AF0C-549F85EC4398}">
      <dsp:nvSpPr>
        <dsp:cNvPr id="0" name=""/>
        <dsp:cNvSpPr/>
      </dsp:nvSpPr>
      <dsp:spPr>
        <a:xfrm>
          <a:off x="4680516" y="1815971"/>
          <a:ext cx="2235054" cy="1402343"/>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Dificultad para expresar sus sentimientos </a:t>
          </a:r>
          <a:endParaRPr lang="es-MX" sz="1800" b="1" kern="1200" dirty="0">
            <a:latin typeface="Arial" panose="020B0604020202020204" pitchFamily="34" charset="0"/>
            <a:cs typeface="Arial" panose="020B0604020202020204" pitchFamily="34" charset="0"/>
          </a:endParaRPr>
        </a:p>
      </dsp:txBody>
      <dsp:txXfrm>
        <a:off x="4680516" y="1815971"/>
        <a:ext cx="2235054" cy="1402343"/>
      </dsp:txXfrm>
    </dsp:sp>
    <dsp:sp modelId="{C7BBBB7D-E85E-450A-8A3F-2C4F751814E5}">
      <dsp:nvSpPr>
        <dsp:cNvPr id="0" name=""/>
        <dsp:cNvSpPr/>
      </dsp:nvSpPr>
      <dsp:spPr>
        <a:xfrm>
          <a:off x="2520277" y="3544177"/>
          <a:ext cx="2386423" cy="1402343"/>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Victima de las circunstancias </a:t>
          </a:r>
          <a:endParaRPr lang="es-MX" sz="1800" b="1" kern="1200" dirty="0">
            <a:latin typeface="Arial" panose="020B0604020202020204" pitchFamily="34" charset="0"/>
            <a:cs typeface="Arial" panose="020B0604020202020204" pitchFamily="34" charset="0"/>
          </a:endParaRPr>
        </a:p>
      </dsp:txBody>
      <dsp:txXfrm>
        <a:off x="2520277" y="3544177"/>
        <a:ext cx="2386423" cy="1402343"/>
      </dsp:txXfrm>
    </dsp:sp>
    <dsp:sp modelId="{2272C8DD-5561-4A42-9033-170EEBA74BD3}">
      <dsp:nvSpPr>
        <dsp:cNvPr id="0" name=""/>
        <dsp:cNvSpPr/>
      </dsp:nvSpPr>
      <dsp:spPr>
        <a:xfrm>
          <a:off x="720071" y="1815986"/>
          <a:ext cx="2070713" cy="1402343"/>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Busca agradar a los demás </a:t>
          </a:r>
          <a:endParaRPr lang="es-MX" sz="1800" b="1" kern="1200" dirty="0">
            <a:latin typeface="Arial" panose="020B0604020202020204" pitchFamily="34" charset="0"/>
            <a:cs typeface="Arial" panose="020B0604020202020204" pitchFamily="34" charset="0"/>
          </a:endParaRPr>
        </a:p>
      </dsp:txBody>
      <dsp:txXfrm>
        <a:off x="720071" y="1815986"/>
        <a:ext cx="2070713" cy="140234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9EA2AD-CB83-4964-B29F-86F43E6380EC}">
      <dsp:nvSpPr>
        <dsp:cNvPr id="0" name=""/>
        <dsp:cNvSpPr/>
      </dsp:nvSpPr>
      <dsp:spPr>
        <a:xfrm>
          <a:off x="1332087" y="-28752"/>
          <a:ext cx="4896392" cy="4896392"/>
        </a:xfrm>
        <a:prstGeom prst="circularArrow">
          <a:avLst>
            <a:gd name="adj1" fmla="val 5544"/>
            <a:gd name="adj2" fmla="val 330680"/>
            <a:gd name="adj3" fmla="val 13779925"/>
            <a:gd name="adj4" fmla="val 17383530"/>
            <a:gd name="adj5" fmla="val 5757"/>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D731A421-ECAA-4167-8200-7CDDA5B39B05}">
      <dsp:nvSpPr>
        <dsp:cNvPr id="0" name=""/>
        <dsp:cNvSpPr/>
      </dsp:nvSpPr>
      <dsp:spPr>
        <a:xfrm>
          <a:off x="2635861" y="1735"/>
          <a:ext cx="2288843" cy="114442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s-MX" sz="1900" b="1" kern="1200" dirty="0" smtClean="0">
              <a:latin typeface="Arial" panose="020B0604020202020204" pitchFamily="34" charset="0"/>
              <a:cs typeface="Arial" panose="020B0604020202020204" pitchFamily="34" charset="0"/>
            </a:rPr>
            <a:t>Confía en si mismo </a:t>
          </a:r>
          <a:endParaRPr lang="es-MX" sz="1900" b="1" kern="1200" dirty="0">
            <a:latin typeface="Arial" panose="020B0604020202020204" pitchFamily="34" charset="0"/>
            <a:cs typeface="Arial" panose="020B0604020202020204" pitchFamily="34" charset="0"/>
          </a:endParaRPr>
        </a:p>
      </dsp:txBody>
      <dsp:txXfrm>
        <a:off x="2635861" y="1735"/>
        <a:ext cx="2288843" cy="1144421"/>
      </dsp:txXfrm>
    </dsp:sp>
    <dsp:sp modelId="{BB143C6E-102B-4A82-8768-0F050B77DFA4}">
      <dsp:nvSpPr>
        <dsp:cNvPr id="0" name=""/>
        <dsp:cNvSpPr/>
      </dsp:nvSpPr>
      <dsp:spPr>
        <a:xfrm>
          <a:off x="4621680" y="1444516"/>
          <a:ext cx="2288843" cy="1144421"/>
        </a:xfrm>
        <a:prstGeom prst="roundRect">
          <a:avLst/>
        </a:prstGeom>
        <a:solidFill>
          <a:schemeClr val="accent2">
            <a:hueOff val="1170380"/>
            <a:satOff val="-1460"/>
            <a:lumOff val="34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s-MX" sz="1900" b="1" kern="1200" dirty="0" smtClean="0">
              <a:latin typeface="Arial" panose="020B0604020202020204" pitchFamily="34" charset="0"/>
              <a:cs typeface="Arial" panose="020B0604020202020204" pitchFamily="34" charset="0"/>
            </a:rPr>
            <a:t>No teme alejarse de las demás personas</a:t>
          </a:r>
          <a:endParaRPr lang="es-MX" sz="1900" b="1" kern="1200" dirty="0">
            <a:latin typeface="Arial" panose="020B0604020202020204" pitchFamily="34" charset="0"/>
            <a:cs typeface="Arial" panose="020B0604020202020204" pitchFamily="34" charset="0"/>
          </a:endParaRPr>
        </a:p>
      </dsp:txBody>
      <dsp:txXfrm>
        <a:off x="4621680" y="1444516"/>
        <a:ext cx="2288843" cy="1144421"/>
      </dsp:txXfrm>
    </dsp:sp>
    <dsp:sp modelId="{302F6AB4-04AF-4C4C-A835-139110F27A3B}">
      <dsp:nvSpPr>
        <dsp:cNvPr id="0" name=""/>
        <dsp:cNvSpPr/>
      </dsp:nvSpPr>
      <dsp:spPr>
        <a:xfrm>
          <a:off x="3863165" y="3778987"/>
          <a:ext cx="2288843" cy="1144421"/>
        </a:xfrm>
        <a:prstGeom prst="roundRect">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s-MX" sz="1900" b="1" kern="1200" dirty="0" smtClean="0">
              <a:latin typeface="Arial" panose="020B0604020202020204" pitchFamily="34" charset="0"/>
              <a:cs typeface="Arial" panose="020B0604020202020204" pitchFamily="34" charset="0"/>
            </a:rPr>
            <a:t>Responsable de sus acciones</a:t>
          </a:r>
          <a:endParaRPr lang="es-MX" sz="1900" b="1" kern="1200" dirty="0">
            <a:latin typeface="Arial" panose="020B0604020202020204" pitchFamily="34" charset="0"/>
            <a:cs typeface="Arial" panose="020B0604020202020204" pitchFamily="34" charset="0"/>
          </a:endParaRPr>
        </a:p>
      </dsp:txBody>
      <dsp:txXfrm>
        <a:off x="3863165" y="3778987"/>
        <a:ext cx="2288843" cy="1144421"/>
      </dsp:txXfrm>
    </dsp:sp>
    <dsp:sp modelId="{BDBE93E1-AA71-470A-8D61-5E2D4B904D8A}">
      <dsp:nvSpPr>
        <dsp:cNvPr id="0" name=""/>
        <dsp:cNvSpPr/>
      </dsp:nvSpPr>
      <dsp:spPr>
        <a:xfrm>
          <a:off x="1408558" y="3778987"/>
          <a:ext cx="2288843" cy="1144421"/>
        </a:xfrm>
        <a:prstGeom prst="roundRect">
          <a:avLst/>
        </a:prstGeom>
        <a:solidFill>
          <a:schemeClr val="accent2">
            <a:hueOff val="3511139"/>
            <a:satOff val="-4379"/>
            <a:lumOff val="103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s-MX" sz="1900" b="1" kern="1200" dirty="0" smtClean="0">
              <a:latin typeface="Arial" panose="020B0604020202020204" pitchFamily="34" charset="0"/>
              <a:cs typeface="Arial" panose="020B0604020202020204" pitchFamily="34" charset="0"/>
            </a:rPr>
            <a:t>Le agradan los cambios</a:t>
          </a:r>
          <a:endParaRPr lang="es-MX" sz="1900" b="1" kern="1200" dirty="0">
            <a:latin typeface="Arial" panose="020B0604020202020204" pitchFamily="34" charset="0"/>
            <a:cs typeface="Arial" panose="020B0604020202020204" pitchFamily="34" charset="0"/>
          </a:endParaRPr>
        </a:p>
      </dsp:txBody>
      <dsp:txXfrm>
        <a:off x="1408558" y="3778987"/>
        <a:ext cx="2288843" cy="1144421"/>
      </dsp:txXfrm>
    </dsp:sp>
    <dsp:sp modelId="{0598B326-35C5-4BDE-B164-C0C610880538}">
      <dsp:nvSpPr>
        <dsp:cNvPr id="0" name=""/>
        <dsp:cNvSpPr/>
      </dsp:nvSpPr>
      <dsp:spPr>
        <a:xfrm>
          <a:off x="650042" y="1444516"/>
          <a:ext cx="2288843" cy="1144421"/>
        </a:xfrm>
        <a:prstGeom prst="round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s-MX" sz="1900" b="1" kern="1200" dirty="0" smtClean="0">
              <a:latin typeface="Arial" panose="020B0604020202020204" pitchFamily="34" charset="0"/>
              <a:cs typeface="Arial" panose="020B0604020202020204" pitchFamily="34" charset="0"/>
            </a:rPr>
            <a:t>No teme a las criticas </a:t>
          </a:r>
          <a:endParaRPr lang="es-MX" sz="1900" b="1" kern="1200" dirty="0">
            <a:latin typeface="Arial" panose="020B0604020202020204" pitchFamily="34" charset="0"/>
            <a:cs typeface="Arial" panose="020B0604020202020204" pitchFamily="34" charset="0"/>
          </a:endParaRPr>
        </a:p>
      </dsp:txBody>
      <dsp:txXfrm>
        <a:off x="650042" y="1444516"/>
        <a:ext cx="2288843" cy="114442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0D37-A966-4AA4-9C98-4B179684A8F0}" type="datetimeFigureOut">
              <a:rPr lang="es-MX" smtClean="0"/>
              <a:pPr/>
              <a:t>25/07/2017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23753-F9BF-408F-B0C6-EFC38EF5403A}" type="slidenum">
              <a:rPr lang="es-MX" smtClean="0"/>
              <a:pPr/>
              <a:t>‹Nº›</a:t>
            </a:fld>
            <a:endParaRPr lang="es-MX"/>
          </a:p>
        </p:txBody>
      </p:sp>
    </p:spTree>
    <p:extLst>
      <p:ext uri="{BB962C8B-B14F-4D97-AF65-F5344CB8AC3E}">
        <p14:creationId xmlns:p14="http://schemas.microsoft.com/office/powerpoint/2010/main" xmlns="" val="345848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7B23753-F9BF-408F-B0C6-EFC38EF5403A}" type="slidenum">
              <a:rPr lang="es-MX" smtClean="0"/>
              <a:pPr/>
              <a:t>3</a:t>
            </a:fld>
            <a:endParaRPr lang="es-MX"/>
          </a:p>
        </p:txBody>
      </p:sp>
    </p:spTree>
    <p:extLst>
      <p:ext uri="{BB962C8B-B14F-4D97-AF65-F5344CB8AC3E}">
        <p14:creationId xmlns:p14="http://schemas.microsoft.com/office/powerpoint/2010/main" xmlns="" val="2778486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25/07/2017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356357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25/07/2017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25/07/2017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25/07/2017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25/07/2017</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25/07/2017</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25/07/2017</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25/07/2017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25/07/2017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25/07/2017</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ialnet.unirioja.es/descarga/articulo/4895723.pdf" TargetMode="External"/><Relationship Id="rId2" Type="http://schemas.openxmlformats.org/officeDocument/2006/relationships/hyperlink" Target="http://www.iacat.com/revista/recrearte/recrearte03/DelaHerran/EL%20AUTOCONOCIMIENTO%20COMO%20EJE%20DE%20LA%20FORMACI%C3%93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xmlns="" val="364425620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srcRect t="6204" b="76633"/>
          <a:stretch/>
        </p:blipFill>
        <p:spPr>
          <a:xfrm>
            <a:off x="1700254" y="1539506"/>
            <a:ext cx="1843422" cy="1588700"/>
          </a:xfrm>
          <a:prstGeom prst="rect">
            <a:avLst/>
          </a:prstGeom>
        </p:spPr>
      </p:pic>
      <p:pic>
        <p:nvPicPr>
          <p:cNvPr id="5" name="Imagen 4"/>
          <p:cNvPicPr/>
          <p:nvPr/>
        </p:nvPicPr>
        <p:blipFill rotWithShape="1">
          <a:blip r:embed="rId2" cstate="print"/>
          <a:srcRect t="32962" b="53851"/>
          <a:stretch/>
        </p:blipFill>
        <p:spPr>
          <a:xfrm>
            <a:off x="1700254" y="2878299"/>
            <a:ext cx="1843422" cy="1220587"/>
          </a:xfrm>
          <a:prstGeom prst="rect">
            <a:avLst/>
          </a:prstGeom>
        </p:spPr>
      </p:pic>
      <p:pic>
        <p:nvPicPr>
          <p:cNvPr id="6" name="Imagen 5"/>
          <p:cNvPicPr/>
          <p:nvPr/>
        </p:nvPicPr>
        <p:blipFill rotWithShape="1">
          <a:blip r:embed="rId2" cstate="print"/>
          <a:srcRect t="62925" b="10494"/>
          <a:stretch/>
        </p:blipFill>
        <p:spPr>
          <a:xfrm>
            <a:off x="1700254" y="4098886"/>
            <a:ext cx="1843422" cy="2460547"/>
          </a:xfrm>
          <a:prstGeom prst="rect">
            <a:avLst/>
          </a:prstGeom>
        </p:spPr>
      </p:pic>
      <p:pic>
        <p:nvPicPr>
          <p:cNvPr id="7" name="Imagen 6"/>
          <p:cNvPicPr/>
          <p:nvPr/>
        </p:nvPicPr>
        <p:blipFill rotWithShape="1">
          <a:blip r:embed="rId3" cstate="print"/>
          <a:srcRect b="86109"/>
          <a:stretch/>
        </p:blipFill>
        <p:spPr>
          <a:xfrm>
            <a:off x="4348023" y="1628800"/>
            <a:ext cx="1719912" cy="1182562"/>
          </a:xfrm>
          <a:prstGeom prst="rect">
            <a:avLst/>
          </a:prstGeom>
        </p:spPr>
      </p:pic>
      <p:pic>
        <p:nvPicPr>
          <p:cNvPr id="8" name="Imagen 7"/>
          <p:cNvPicPr/>
          <p:nvPr/>
        </p:nvPicPr>
        <p:blipFill rotWithShape="1">
          <a:blip r:embed="rId3" cstate="print"/>
          <a:srcRect t="16826" b="49843"/>
          <a:stretch/>
        </p:blipFill>
        <p:spPr>
          <a:xfrm>
            <a:off x="4348023" y="2755355"/>
            <a:ext cx="1719912" cy="2837476"/>
          </a:xfrm>
          <a:prstGeom prst="rect">
            <a:avLst/>
          </a:prstGeom>
        </p:spPr>
      </p:pic>
      <p:pic>
        <p:nvPicPr>
          <p:cNvPr id="9" name="Imagen 8"/>
          <p:cNvPicPr/>
          <p:nvPr/>
        </p:nvPicPr>
        <p:blipFill rotWithShape="1">
          <a:blip r:embed="rId3" cstate="print"/>
          <a:srcRect t="80079"/>
          <a:stretch/>
        </p:blipFill>
        <p:spPr>
          <a:xfrm>
            <a:off x="4348023" y="5023480"/>
            <a:ext cx="1719912" cy="1695906"/>
          </a:xfrm>
          <a:prstGeom prst="rect">
            <a:avLst/>
          </a:prstGeom>
        </p:spPr>
      </p:pic>
      <p:pic>
        <p:nvPicPr>
          <p:cNvPr id="10" name="Imagen 9"/>
          <p:cNvPicPr/>
          <p:nvPr/>
        </p:nvPicPr>
        <p:blipFill rotWithShape="1">
          <a:blip r:embed="rId4" cstate="print"/>
          <a:srcRect t="2890" b="68763"/>
          <a:stretch/>
        </p:blipFill>
        <p:spPr>
          <a:xfrm>
            <a:off x="7136008" y="1658755"/>
            <a:ext cx="1610733" cy="2518892"/>
          </a:xfrm>
          <a:prstGeom prst="rect">
            <a:avLst/>
          </a:prstGeom>
        </p:spPr>
      </p:pic>
      <p:pic>
        <p:nvPicPr>
          <p:cNvPr id="11" name="Imagen 10"/>
          <p:cNvPicPr/>
          <p:nvPr/>
        </p:nvPicPr>
        <p:blipFill rotWithShape="1">
          <a:blip r:embed="rId4" cstate="print"/>
          <a:srcRect t="38694" b="35658"/>
          <a:stretch/>
        </p:blipFill>
        <p:spPr>
          <a:xfrm>
            <a:off x="7136008" y="3592436"/>
            <a:ext cx="1610733" cy="2278997"/>
          </a:xfrm>
          <a:prstGeom prst="rect">
            <a:avLst/>
          </a:prstGeom>
        </p:spPr>
      </p:pic>
      <p:pic>
        <p:nvPicPr>
          <p:cNvPr id="12" name="Imagen 11"/>
          <p:cNvPicPr/>
          <p:nvPr/>
        </p:nvPicPr>
        <p:blipFill rotWithShape="1">
          <a:blip r:embed="rId4" cstate="print"/>
          <a:srcRect t="92088"/>
          <a:stretch/>
        </p:blipFill>
        <p:spPr>
          <a:xfrm>
            <a:off x="7136007" y="5871433"/>
            <a:ext cx="1610733" cy="703024"/>
          </a:xfrm>
          <a:prstGeom prst="rect">
            <a:avLst/>
          </a:prstGeom>
        </p:spPr>
      </p:pic>
      <p:sp>
        <p:nvSpPr>
          <p:cNvPr id="13" name="Rectángulo 12"/>
          <p:cNvSpPr/>
          <p:nvPr/>
        </p:nvSpPr>
        <p:spPr>
          <a:xfrm>
            <a:off x="3610983" y="260648"/>
            <a:ext cx="2690225" cy="923330"/>
          </a:xfrm>
          <a:prstGeom prst="rect">
            <a:avLst/>
          </a:prstGeom>
          <a:noFill/>
        </p:spPr>
        <p:txBody>
          <a:bodyPr wrap="none" lIns="91440" tIns="45720" rIns="91440" bIns="45720">
            <a:spAutoFit/>
          </a:bodyPr>
          <a:lstStyle/>
          <a:p>
            <a:pPr algn="ctr"/>
            <a:r>
              <a:rPr lang="es-MX" sz="5400" b="1" dirty="0" smtClean="0">
                <a:ln w="22225">
                  <a:solidFill>
                    <a:schemeClr val="accent2"/>
                  </a:solidFill>
                  <a:prstDash val="solid"/>
                </a:ln>
                <a:solidFill>
                  <a:schemeClr val="accent2">
                    <a:lumMod val="75000"/>
                  </a:schemeClr>
                </a:solidFill>
              </a:rPr>
              <a:t>Defectos</a:t>
            </a:r>
            <a:endParaRPr lang="es-MX" sz="5400" b="1" cap="none" spc="0" dirty="0">
              <a:ln w="22225">
                <a:solidFill>
                  <a:schemeClr val="accent2"/>
                </a:solidFill>
                <a:prstDash val="solid"/>
              </a:ln>
              <a:solidFill>
                <a:schemeClr val="accent2">
                  <a:lumMod val="75000"/>
                </a:schemeClr>
              </a:solidFill>
              <a:effectLst/>
            </a:endParaRPr>
          </a:p>
        </p:txBody>
      </p:sp>
      <p:pic>
        <p:nvPicPr>
          <p:cNvPr id="14" name="Imagen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36007" y="260648"/>
            <a:ext cx="1766308" cy="13230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82027789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srcRect b="27168"/>
          <a:stretch/>
        </p:blipFill>
        <p:spPr>
          <a:xfrm>
            <a:off x="2209256" y="1684054"/>
            <a:ext cx="1626680" cy="4944643"/>
          </a:xfrm>
          <a:prstGeom prst="rect">
            <a:avLst/>
          </a:prstGeom>
        </p:spPr>
      </p:pic>
      <p:pic>
        <p:nvPicPr>
          <p:cNvPr id="5" name="Imagen 4"/>
          <p:cNvPicPr/>
          <p:nvPr/>
        </p:nvPicPr>
        <p:blipFill rotWithShape="1">
          <a:blip r:embed="rId2" cstate="print"/>
          <a:srcRect t="86480" b="3086"/>
          <a:stretch/>
        </p:blipFill>
        <p:spPr>
          <a:xfrm>
            <a:off x="6437553" y="1725451"/>
            <a:ext cx="1480862" cy="708393"/>
          </a:xfrm>
          <a:prstGeom prst="rect">
            <a:avLst/>
          </a:prstGeom>
        </p:spPr>
      </p:pic>
      <p:pic>
        <p:nvPicPr>
          <p:cNvPr id="6" name="Imagen 5"/>
          <p:cNvPicPr/>
          <p:nvPr/>
        </p:nvPicPr>
        <p:blipFill rotWithShape="1">
          <a:blip r:embed="rId3" cstate="print"/>
          <a:srcRect t="21143" b="4637"/>
          <a:stretch/>
        </p:blipFill>
        <p:spPr>
          <a:xfrm>
            <a:off x="4111313" y="1701547"/>
            <a:ext cx="1365461" cy="4718065"/>
          </a:xfrm>
          <a:prstGeom prst="rect">
            <a:avLst/>
          </a:prstGeom>
        </p:spPr>
      </p:pic>
      <p:pic>
        <p:nvPicPr>
          <p:cNvPr id="7" name="Imagen 6"/>
          <p:cNvPicPr/>
          <p:nvPr/>
        </p:nvPicPr>
        <p:blipFill>
          <a:blip r:embed="rId4" cstate="print"/>
          <a:stretch>
            <a:fillRect/>
          </a:stretch>
        </p:blipFill>
        <p:spPr>
          <a:xfrm>
            <a:off x="6403505" y="2433844"/>
            <a:ext cx="1514909" cy="3721326"/>
          </a:xfrm>
          <a:prstGeom prst="rect">
            <a:avLst/>
          </a:prstGeom>
        </p:spPr>
      </p:pic>
      <p:sp>
        <p:nvSpPr>
          <p:cNvPr id="8" name="Rectángulo 7"/>
          <p:cNvSpPr/>
          <p:nvPr/>
        </p:nvSpPr>
        <p:spPr>
          <a:xfrm>
            <a:off x="3299234" y="260648"/>
            <a:ext cx="3313729" cy="923330"/>
          </a:xfrm>
          <a:prstGeom prst="rect">
            <a:avLst/>
          </a:prstGeom>
          <a:noFill/>
        </p:spPr>
        <p:txBody>
          <a:bodyPr wrap="none" lIns="91440" tIns="45720" rIns="91440" bIns="45720">
            <a:spAutoFit/>
          </a:bodyPr>
          <a:lstStyle/>
          <a:p>
            <a:pPr algn="ctr"/>
            <a:r>
              <a:rPr lang="es-MX" sz="5400" b="1" dirty="0" smtClean="0">
                <a:ln w="22225">
                  <a:solidFill>
                    <a:schemeClr val="accent2"/>
                  </a:solidFill>
                  <a:prstDash val="solid"/>
                </a:ln>
                <a:solidFill>
                  <a:schemeClr val="accent2">
                    <a:lumMod val="75000"/>
                  </a:schemeClr>
                </a:solidFill>
              </a:rPr>
              <a:t>Cualidades</a:t>
            </a:r>
            <a:endParaRPr lang="es-MX" sz="5400" b="1" cap="none" spc="0" dirty="0">
              <a:ln w="22225">
                <a:solidFill>
                  <a:schemeClr val="accent2"/>
                </a:solidFill>
                <a:prstDash val="solid"/>
              </a:ln>
              <a:solidFill>
                <a:schemeClr val="accent2">
                  <a:lumMod val="75000"/>
                </a:schemeClr>
              </a:solidFill>
              <a:effectLst/>
            </a:endParaRPr>
          </a:p>
        </p:txBody>
      </p:sp>
    </p:spTree>
    <p:extLst>
      <p:ext uri="{BB962C8B-B14F-4D97-AF65-F5344CB8AC3E}">
        <p14:creationId xmlns:p14="http://schemas.microsoft.com/office/powerpoint/2010/main" xmlns="" val="116562574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stretch>
            <a:fillRect/>
          </a:stretch>
        </p:blipFill>
        <p:spPr>
          <a:xfrm>
            <a:off x="1691680" y="1482202"/>
            <a:ext cx="6809353" cy="4198780"/>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76256" y="320315"/>
            <a:ext cx="2068004" cy="1158082"/>
          </a:xfrm>
          <a:prstGeom prst="rect">
            <a:avLst/>
          </a:prstGeom>
        </p:spPr>
      </p:pic>
      <p:sp>
        <p:nvSpPr>
          <p:cNvPr id="6" name="Rectángulo 5"/>
          <p:cNvSpPr/>
          <p:nvPr/>
        </p:nvSpPr>
        <p:spPr>
          <a:xfrm>
            <a:off x="3230308" y="260648"/>
            <a:ext cx="3451587" cy="923330"/>
          </a:xfrm>
          <a:prstGeom prst="rect">
            <a:avLst/>
          </a:prstGeom>
          <a:noFill/>
        </p:spPr>
        <p:txBody>
          <a:bodyPr wrap="none" lIns="91440" tIns="45720" rIns="91440" bIns="45720">
            <a:spAutoFit/>
          </a:bodyPr>
          <a:lstStyle/>
          <a:p>
            <a:pPr algn="ctr"/>
            <a:r>
              <a:rPr lang="es-MX" sz="5400" b="1" dirty="0" smtClean="0">
                <a:ln w="22225">
                  <a:solidFill>
                    <a:schemeClr val="accent2"/>
                  </a:solidFill>
                  <a:prstDash val="solid"/>
                </a:ln>
                <a:solidFill>
                  <a:schemeClr val="accent2">
                    <a:lumMod val="75000"/>
                  </a:schemeClr>
                </a:solidFill>
              </a:rPr>
              <a:t>Emociones </a:t>
            </a:r>
            <a:endParaRPr lang="es-MX" sz="5400" b="1" cap="none" spc="0" dirty="0">
              <a:ln w="22225">
                <a:solidFill>
                  <a:schemeClr val="accent2"/>
                </a:solidFill>
                <a:prstDash val="solid"/>
              </a:ln>
              <a:solidFill>
                <a:schemeClr val="accent2">
                  <a:lumMod val="75000"/>
                </a:schemeClr>
              </a:solidFill>
              <a:effectLst/>
            </a:endParaRPr>
          </a:p>
        </p:txBody>
      </p:sp>
    </p:spTree>
    <p:extLst>
      <p:ext uri="{BB962C8B-B14F-4D97-AF65-F5344CB8AC3E}">
        <p14:creationId xmlns:p14="http://schemas.microsoft.com/office/powerpoint/2010/main" xmlns="" val="10892961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 Título"/>
          <p:cNvSpPr>
            <a:spLocks noGrp="1"/>
          </p:cNvSpPr>
          <p:nvPr>
            <p:ph type="title"/>
          </p:nvPr>
        </p:nvSpPr>
        <p:spPr>
          <a:xfrm>
            <a:off x="1331640" y="332656"/>
            <a:ext cx="6995120" cy="1143000"/>
          </a:xfrm>
        </p:spPr>
        <p:txBody>
          <a:bodyPr/>
          <a:lstStyle/>
          <a:p>
            <a:r>
              <a:rPr lang="es-MX" sz="3200" b="1" dirty="0" smtClean="0">
                <a:latin typeface="Arial" pitchFamily="34" charset="0"/>
                <a:cs typeface="Arial" pitchFamily="34" charset="0"/>
              </a:rPr>
              <a:t>Conclusión</a:t>
            </a:r>
            <a:endParaRPr lang="es-MX" sz="3200" b="1" dirty="0">
              <a:latin typeface="Arial" pitchFamily="34" charset="0"/>
              <a:cs typeface="Arial" pitchFamily="34" charset="0"/>
            </a:endParaRPr>
          </a:p>
        </p:txBody>
      </p:sp>
      <p:sp>
        <p:nvSpPr>
          <p:cNvPr id="2" name="Marcador de contenido 1"/>
          <p:cNvSpPr>
            <a:spLocks noGrp="1"/>
          </p:cNvSpPr>
          <p:nvPr>
            <p:ph idx="1"/>
          </p:nvPr>
        </p:nvSpPr>
        <p:spPr>
          <a:xfrm>
            <a:off x="1331640" y="1916832"/>
            <a:ext cx="7355160" cy="4525963"/>
          </a:xfrm>
        </p:spPr>
        <p:txBody>
          <a:bodyPr>
            <a:normAutofit/>
          </a:bodyPr>
          <a:lstStyle/>
          <a:p>
            <a:pPr marL="0" indent="0" algn="just">
              <a:buNone/>
            </a:pPr>
            <a:r>
              <a:rPr lang="es-MX" sz="1800" dirty="0">
                <a:solidFill>
                  <a:schemeClr val="tx1">
                    <a:lumMod val="95000"/>
                    <a:lumOff val="5000"/>
                  </a:schemeClr>
                </a:solidFill>
                <a:latin typeface="Arial" panose="020B0604020202020204" pitchFamily="34" charset="0"/>
                <a:cs typeface="Arial" panose="020B0604020202020204" pitchFamily="34" charset="0"/>
              </a:rPr>
              <a:t>De </a:t>
            </a:r>
            <a:r>
              <a:rPr lang="es-MX" sz="1800" dirty="0" smtClean="0">
                <a:solidFill>
                  <a:schemeClr val="tx1">
                    <a:lumMod val="95000"/>
                    <a:lumOff val="5000"/>
                  </a:schemeClr>
                </a:solidFill>
                <a:latin typeface="Arial" panose="020B0604020202020204" pitchFamily="34" charset="0"/>
                <a:cs typeface="Arial" panose="020B0604020202020204" pitchFamily="34" charset="0"/>
              </a:rPr>
              <a:t>todas las opiniones y juicios a los </a:t>
            </a:r>
            <a:r>
              <a:rPr lang="es-MX" sz="1800" dirty="0">
                <a:solidFill>
                  <a:schemeClr val="tx1">
                    <a:lumMod val="95000"/>
                    <a:lumOff val="5000"/>
                  </a:schemeClr>
                </a:solidFill>
                <a:latin typeface="Arial" panose="020B0604020202020204" pitchFamily="34" charset="0"/>
                <a:cs typeface="Arial" panose="020B0604020202020204" pitchFamily="34" charset="0"/>
              </a:rPr>
              <a:t>que nos sometemos continuamente dentro de la sociedad en donde interactuamos, el más importante es el </a:t>
            </a:r>
            <a:r>
              <a:rPr lang="es-MX" sz="1800" dirty="0" smtClean="0">
                <a:solidFill>
                  <a:schemeClr val="tx1">
                    <a:lumMod val="95000"/>
                    <a:lumOff val="5000"/>
                  </a:schemeClr>
                </a:solidFill>
                <a:latin typeface="Arial" panose="020B0604020202020204" pitchFamily="34" charset="0"/>
                <a:cs typeface="Arial" panose="020B0604020202020204" pitchFamily="34" charset="0"/>
              </a:rPr>
              <a:t>propio, porque es </a:t>
            </a:r>
            <a:r>
              <a:rPr lang="es-MX" sz="1800" dirty="0">
                <a:solidFill>
                  <a:schemeClr val="tx1">
                    <a:lumMod val="95000"/>
                    <a:lumOff val="5000"/>
                  </a:schemeClr>
                </a:solidFill>
                <a:latin typeface="Arial" panose="020B0604020202020204" pitchFamily="34" charset="0"/>
                <a:cs typeface="Arial" panose="020B0604020202020204" pitchFamily="34" charset="0"/>
              </a:rPr>
              <a:t>la imagen que tenemos de nosotros mismos y se </a:t>
            </a:r>
            <a:r>
              <a:rPr lang="es-MX" sz="1800" dirty="0" smtClean="0">
                <a:solidFill>
                  <a:schemeClr val="tx1">
                    <a:lumMod val="95000"/>
                    <a:lumOff val="5000"/>
                  </a:schemeClr>
                </a:solidFill>
                <a:latin typeface="Arial" panose="020B0604020202020204" pitchFamily="34" charset="0"/>
                <a:cs typeface="Arial" panose="020B0604020202020204" pitchFamily="34" charset="0"/>
              </a:rPr>
              <a:t>forma con </a:t>
            </a:r>
            <a:r>
              <a:rPr lang="es-MX" sz="1800" dirty="0">
                <a:solidFill>
                  <a:schemeClr val="tx1">
                    <a:lumMod val="95000"/>
                    <a:lumOff val="5000"/>
                  </a:schemeClr>
                </a:solidFill>
                <a:latin typeface="Arial" panose="020B0604020202020204" pitchFamily="34" charset="0"/>
                <a:cs typeface="Arial" panose="020B0604020202020204" pitchFamily="34" charset="0"/>
              </a:rPr>
              <a:t>la socialización que </a:t>
            </a:r>
            <a:r>
              <a:rPr lang="es-MX" sz="1800" dirty="0" smtClean="0">
                <a:solidFill>
                  <a:schemeClr val="tx1">
                    <a:lumMod val="95000"/>
                    <a:lumOff val="5000"/>
                  </a:schemeClr>
                </a:solidFill>
                <a:latin typeface="Arial" panose="020B0604020202020204" pitchFamily="34" charset="0"/>
                <a:cs typeface="Arial" panose="020B0604020202020204" pitchFamily="34" charset="0"/>
              </a:rPr>
              <a:t>se tiene con la </a:t>
            </a:r>
            <a:r>
              <a:rPr lang="es-MX" sz="1800" dirty="0">
                <a:solidFill>
                  <a:schemeClr val="tx1">
                    <a:lumMod val="95000"/>
                    <a:lumOff val="5000"/>
                  </a:schemeClr>
                </a:solidFill>
                <a:latin typeface="Arial" panose="020B0604020202020204" pitchFamily="34" charset="0"/>
                <a:cs typeface="Arial" panose="020B0604020202020204" pitchFamily="34" charset="0"/>
              </a:rPr>
              <a:t>familia, en la escuela, en el trabajo, en el entorno en el que nos desarrollemos. </a:t>
            </a:r>
          </a:p>
          <a:p>
            <a:pPr marL="0" indent="0" algn="just">
              <a:buNone/>
            </a:pPr>
            <a:endParaRPr lang="es-MX" sz="1800" dirty="0">
              <a:solidFill>
                <a:schemeClr val="tx1">
                  <a:lumMod val="95000"/>
                  <a:lumOff val="5000"/>
                </a:schemeClr>
              </a:solidFill>
              <a:latin typeface="Arial" panose="020B0604020202020204" pitchFamily="34" charset="0"/>
              <a:cs typeface="Arial" panose="020B0604020202020204" pitchFamily="34" charset="0"/>
            </a:endParaRPr>
          </a:p>
          <a:p>
            <a:pPr marL="0" indent="0" algn="just">
              <a:buNone/>
            </a:pPr>
            <a:r>
              <a:rPr lang="es-MX" sz="1800" dirty="0">
                <a:solidFill>
                  <a:schemeClr val="tx1">
                    <a:lumMod val="95000"/>
                    <a:lumOff val="5000"/>
                  </a:schemeClr>
                </a:solidFill>
                <a:latin typeface="Arial" panose="020B0604020202020204" pitchFamily="34" charset="0"/>
                <a:cs typeface="Arial" panose="020B0604020202020204" pitchFamily="34" charset="0"/>
              </a:rPr>
              <a:t>Generalmente las personas que poseen un buen </a:t>
            </a:r>
            <a:r>
              <a:rPr lang="es-MX" sz="1800" dirty="0" err="1">
                <a:solidFill>
                  <a:schemeClr val="tx1">
                    <a:lumMod val="95000"/>
                    <a:lumOff val="5000"/>
                  </a:schemeClr>
                </a:solidFill>
                <a:latin typeface="Arial" panose="020B0604020202020204" pitchFamily="34" charset="0"/>
                <a:cs typeface="Arial" panose="020B0604020202020204" pitchFamily="34" charset="0"/>
              </a:rPr>
              <a:t>autoconcepto</a:t>
            </a:r>
            <a:r>
              <a:rPr lang="es-MX" sz="1800" dirty="0">
                <a:solidFill>
                  <a:schemeClr val="tx1">
                    <a:lumMod val="95000"/>
                    <a:lumOff val="5000"/>
                  </a:schemeClr>
                </a:solidFill>
                <a:latin typeface="Arial" panose="020B0604020202020204" pitchFamily="34" charset="0"/>
                <a:cs typeface="Arial" panose="020B0604020202020204" pitchFamily="34" charset="0"/>
              </a:rPr>
              <a:t> son generadoras de ideas, innovadoras, sociables, responsables de sus actos, pero sobre todo seguras de sí mismas. No todas las personas poseen las características antes mencionadas pero se puede trabajar en ello para cambiar la manera de actuar ante de los demás y ante la persona misma, siempre con la intención de mejorar la comunicación con la sociedad.</a:t>
            </a:r>
          </a:p>
          <a:p>
            <a:pPr marL="0" indent="0" algn="just">
              <a:buNone/>
            </a:pPr>
            <a:endParaRPr lang="es-MX" sz="1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59953705"/>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S" sz="3200" b="1" dirty="0" smtClean="0">
                <a:latin typeface="Arial" pitchFamily="34" charset="0"/>
                <a:cs typeface="Arial" pitchFamily="34" charset="0"/>
              </a:rPr>
              <a:t>Referencias Bibliográficas</a:t>
            </a:r>
            <a:endParaRPr lang="es-MX" sz="3200" b="1" dirty="0">
              <a:latin typeface="Arial" pitchFamily="34" charset="0"/>
              <a:cs typeface="Arial" pitchFamily="34" charset="0"/>
            </a:endParaRPr>
          </a:p>
        </p:txBody>
      </p:sp>
      <p:sp>
        <p:nvSpPr>
          <p:cNvPr id="5" name="2 Marcador de contenido"/>
          <p:cNvSpPr txBox="1">
            <a:spLocks/>
          </p:cNvSpPr>
          <p:nvPr/>
        </p:nvSpPr>
        <p:spPr>
          <a:xfrm>
            <a:off x="1344252" y="1772816"/>
            <a:ext cx="747622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s-MX" sz="1600" b="1" dirty="0" smtClean="0">
              <a:solidFill>
                <a:schemeClr val="tx1"/>
              </a:solidFill>
              <a:latin typeface="Century Gothic" pitchFamily="34" charset="0"/>
              <a:cs typeface="Arial" pitchFamily="34" charset="0"/>
            </a:endParaRPr>
          </a:p>
          <a:p>
            <a:pPr marL="0" lvl="0" indent="0" algn="just">
              <a:buNone/>
            </a:pPr>
            <a:r>
              <a:rPr lang="es-ES" sz="1600" dirty="0" smtClean="0">
                <a:solidFill>
                  <a:prstClr val="black"/>
                </a:solidFill>
                <a:latin typeface="Century Gothic" panose="020B0502020202020204" pitchFamily="34" charset="0"/>
                <a:cs typeface="Arial" panose="020B0604020202020204" pitchFamily="34" charset="0"/>
              </a:rPr>
              <a:t>De la Herrán, A. (2004). El Autoconocimiento como Eje de la Formación. Universidad Autónoma de Madrid. </a:t>
            </a:r>
            <a:r>
              <a:rPr lang="es-ES" sz="1600" dirty="0">
                <a:solidFill>
                  <a:prstClr val="black"/>
                </a:solidFill>
                <a:latin typeface="Century Gothic" panose="020B0502020202020204" pitchFamily="34" charset="0"/>
                <a:cs typeface="Arial" panose="020B0604020202020204" pitchFamily="34" charset="0"/>
              </a:rPr>
              <a:t>Recuperado </a:t>
            </a:r>
            <a:r>
              <a:rPr lang="es-ES" sz="1600" dirty="0" smtClean="0">
                <a:solidFill>
                  <a:prstClr val="black"/>
                </a:solidFill>
                <a:latin typeface="Century Gothic" panose="020B0502020202020204" pitchFamily="34" charset="0"/>
                <a:cs typeface="Arial" panose="020B0604020202020204" pitchFamily="34" charset="0"/>
              </a:rPr>
              <a:t>de  </a:t>
            </a:r>
            <a:r>
              <a:rPr lang="es-MX" sz="1600" dirty="0" smtClean="0">
                <a:latin typeface="Century Gothic" pitchFamily="34" charset="0"/>
                <a:hlinkClick r:id="rId2"/>
              </a:rPr>
              <a:t>http</a:t>
            </a:r>
            <a:r>
              <a:rPr lang="es-MX" sz="1600" dirty="0">
                <a:latin typeface="Century Gothic" pitchFamily="34" charset="0"/>
                <a:hlinkClick r:id="rId2"/>
              </a:rPr>
              <a:t>://</a:t>
            </a:r>
            <a:r>
              <a:rPr lang="es-MX" sz="1600" dirty="0" smtClean="0">
                <a:latin typeface="Century Gothic" pitchFamily="34" charset="0"/>
                <a:hlinkClick r:id="rId2"/>
              </a:rPr>
              <a:t>www.iacat.com/revista/recrearte/recrearte03/DelaHerran/EL%20AUTOCONOCIMIENTO%20COMO%20EJE%20DE%20LA%20FORMACI%C3%93N.pdf</a:t>
            </a:r>
            <a:endParaRPr lang="es-MX" sz="1600" dirty="0" smtClean="0">
              <a:latin typeface="Century Gothic" pitchFamily="34" charset="0"/>
            </a:endParaRPr>
          </a:p>
          <a:p>
            <a:pPr marL="0" lvl="0" indent="0" algn="just">
              <a:buNone/>
            </a:pPr>
            <a:endParaRPr lang="es-MX" sz="1600" dirty="0">
              <a:latin typeface="Century Gothic" pitchFamily="34" charset="0"/>
            </a:endParaRPr>
          </a:p>
          <a:p>
            <a:pPr marL="0" indent="0" algn="just">
              <a:buNone/>
            </a:pPr>
            <a:r>
              <a:rPr lang="es-ES" sz="1600" dirty="0">
                <a:solidFill>
                  <a:prstClr val="black"/>
                </a:solidFill>
                <a:latin typeface="Century Gothic" panose="020B0502020202020204" pitchFamily="34" charset="0"/>
                <a:cs typeface="Arial" panose="020B0604020202020204" pitchFamily="34" charset="0"/>
              </a:rPr>
              <a:t>Mejía, O. &amp; Silva, I. (2015). Autoestima, Adolescencia y Pedagogía. </a:t>
            </a:r>
            <a:r>
              <a:rPr lang="es-ES" sz="1600" i="1" dirty="0">
                <a:solidFill>
                  <a:prstClr val="black"/>
                </a:solidFill>
                <a:latin typeface="Century Gothic" panose="020B0502020202020204" pitchFamily="34" charset="0"/>
                <a:cs typeface="Arial" panose="020B0604020202020204" pitchFamily="34" charset="0"/>
              </a:rPr>
              <a:t>Revista Electrónica Educare, 19 (1), </a:t>
            </a:r>
            <a:r>
              <a:rPr lang="es-ES" sz="1600" dirty="0">
                <a:solidFill>
                  <a:prstClr val="black"/>
                </a:solidFill>
                <a:latin typeface="Century Gothic" panose="020B0502020202020204" pitchFamily="34" charset="0"/>
                <a:cs typeface="Arial" panose="020B0604020202020204" pitchFamily="34" charset="0"/>
              </a:rPr>
              <a:t>241-256.  Recuperado de </a:t>
            </a:r>
            <a:r>
              <a:rPr lang="es-MX" sz="1600" dirty="0">
                <a:latin typeface="Century Gothic" panose="020B0502020202020204" pitchFamily="34" charset="0"/>
                <a:hlinkClick r:id="rId3"/>
              </a:rPr>
              <a:t>https://dialnet.unirioja.es/descarga/articulo/4895723.pdf</a:t>
            </a:r>
            <a:endParaRPr lang="es-MX" sz="1600" dirty="0">
              <a:latin typeface="Century Gothic" pitchFamily="34" charset="0"/>
            </a:endParaRPr>
          </a:p>
          <a:p>
            <a:pPr marL="0" lvl="0" indent="0" algn="just">
              <a:buNone/>
            </a:pPr>
            <a:endParaRPr lang="es-MX" sz="1600" dirty="0" smtClean="0">
              <a:latin typeface="Century Gothic" pitchFamily="34" charset="0"/>
            </a:endParaRPr>
          </a:p>
          <a:p>
            <a:pPr marL="0" lvl="0" indent="0" algn="just">
              <a:buNone/>
            </a:pPr>
            <a:endParaRPr lang="es-MX" sz="1600" dirty="0">
              <a:latin typeface="Century Gothic" pitchFamily="34" charset="0"/>
            </a:endParaRPr>
          </a:p>
          <a:p>
            <a:pPr marL="0" lvl="0" indent="0" algn="just">
              <a:buNone/>
            </a:pPr>
            <a:endParaRPr lang="es-MX" sz="1600" dirty="0" smtClean="0">
              <a:latin typeface="Century Gothic" pitchFamily="34" charset="0"/>
            </a:endParaRPr>
          </a:p>
          <a:p>
            <a:pPr marL="0" lvl="0" indent="0" algn="just">
              <a:buNone/>
            </a:pPr>
            <a:endParaRPr lang="es-MX" sz="1600" dirty="0">
              <a:latin typeface="Century Gothic" pitchFamily="34" charset="0"/>
            </a:endParaRPr>
          </a:p>
        </p:txBody>
      </p:sp>
    </p:spTree>
    <p:extLst>
      <p:ext uri="{BB962C8B-B14F-4D97-AF65-F5344CB8AC3E}">
        <p14:creationId xmlns:p14="http://schemas.microsoft.com/office/powerpoint/2010/main" xmlns="" val="36442562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1331640" y="1600200"/>
            <a:ext cx="6984776" cy="4525963"/>
          </a:xfrm>
        </p:spPr>
        <p:txBody>
          <a:bodyPr>
            <a:normAutofit/>
          </a:bodyPr>
          <a:lstStyle/>
          <a:p>
            <a:pPr lvl="1" algn="just"/>
            <a:r>
              <a:rPr lang="es-MX" dirty="0">
                <a:effectLst>
                  <a:outerShdw blurRad="38100" dist="38100" dir="2700000" algn="tl">
                    <a:srgbClr val="000000">
                      <a:alpha val="43137"/>
                    </a:srgbClr>
                  </a:outerShdw>
                </a:effectLst>
                <a:latin typeface="Arial" pitchFamily="34" charset="0"/>
                <a:cs typeface="Arial" pitchFamily="34" charset="0"/>
              </a:rPr>
              <a:t>Área </a:t>
            </a:r>
            <a:r>
              <a:rPr lang="es-MX" dirty="0" smtClean="0">
                <a:effectLst>
                  <a:outerShdw blurRad="38100" dist="38100" dir="2700000" algn="tl">
                    <a:srgbClr val="000000">
                      <a:alpha val="43137"/>
                    </a:srgbClr>
                  </a:outerShdw>
                </a:effectLst>
                <a:latin typeface="Arial" pitchFamily="34" charset="0"/>
                <a:cs typeface="Arial" pitchFamily="34" charset="0"/>
              </a:rPr>
              <a:t>Académica: </a:t>
            </a:r>
            <a:r>
              <a:rPr lang="es-MX" b="1" dirty="0" smtClean="0">
                <a:effectLst>
                  <a:outerShdw blurRad="38100" dist="38100" dir="2700000" algn="tl">
                    <a:srgbClr val="000000">
                      <a:alpha val="43137"/>
                    </a:srgbClr>
                  </a:outerShdw>
                </a:effectLst>
                <a:latin typeface="Arial" pitchFamily="34" charset="0"/>
                <a:cs typeface="Arial" pitchFamily="34" charset="0"/>
              </a:rPr>
              <a:t>Gastronomía </a:t>
            </a:r>
            <a:endParaRPr lang="es-MX" b="1" dirty="0" smtClean="0">
              <a:latin typeface="Arial" pitchFamily="34" charset="0"/>
              <a:cs typeface="Arial" pitchFamily="34" charset="0"/>
            </a:endParaRPr>
          </a:p>
          <a:p>
            <a:pPr lvl="1" algn="just"/>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lgn="just"/>
            <a:r>
              <a:rPr lang="es-MX" dirty="0" smtClean="0">
                <a:effectLst>
                  <a:outerShdw blurRad="38100" dist="38100" dir="2700000" algn="tl">
                    <a:srgbClr val="000000">
                      <a:alpha val="43137"/>
                    </a:srgbClr>
                  </a:outerShdw>
                </a:effectLst>
                <a:latin typeface="Arial" pitchFamily="34" charset="0"/>
                <a:cs typeface="Arial" pitchFamily="34" charset="0"/>
              </a:rPr>
              <a:t>Tema:</a:t>
            </a:r>
            <a:r>
              <a:rPr lang="es-MX" dirty="0">
                <a:latin typeface="Arial" pitchFamily="34" charset="0"/>
                <a:cs typeface="Arial" pitchFamily="34" charset="0"/>
              </a:rPr>
              <a:t> </a:t>
            </a:r>
            <a:r>
              <a:rPr lang="es-MX" b="1" dirty="0" smtClean="0">
                <a:latin typeface="Arial" pitchFamily="34" charset="0"/>
                <a:cs typeface="Arial" pitchFamily="34" charset="0"/>
              </a:rPr>
              <a:t>El Autoconocimiento</a:t>
            </a:r>
          </a:p>
          <a:p>
            <a:pPr lvl="1" algn="just"/>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lgn="just"/>
            <a:r>
              <a:rPr lang="es-MX" dirty="0" smtClean="0">
                <a:effectLst>
                  <a:outerShdw blurRad="38100" dist="38100" dir="2700000" algn="tl">
                    <a:srgbClr val="000000">
                      <a:alpha val="43137"/>
                    </a:srgbClr>
                  </a:outerShdw>
                </a:effectLst>
                <a:latin typeface="Arial" pitchFamily="34" charset="0"/>
                <a:cs typeface="Arial" pitchFamily="34" charset="0"/>
              </a:rPr>
              <a:t>Profesor(a):</a:t>
            </a:r>
            <a:r>
              <a:rPr lang="es-MX" dirty="0" smtClean="0">
                <a:latin typeface="Arial" pitchFamily="34" charset="0"/>
                <a:cs typeface="Arial" pitchFamily="34" charset="0"/>
              </a:rPr>
              <a:t> </a:t>
            </a:r>
            <a:r>
              <a:rPr lang="es-MX" b="1" dirty="0" smtClean="0">
                <a:latin typeface="Arial" pitchFamily="34" charset="0"/>
                <a:cs typeface="Arial" pitchFamily="34" charset="0"/>
              </a:rPr>
              <a:t>M.T.E. Antonio de Jesús Ángeles Villeda</a:t>
            </a:r>
          </a:p>
          <a:p>
            <a:pPr lvl="1" algn="just"/>
            <a:endParaRPr lang="es-MX" sz="2000" dirty="0" smtClean="0">
              <a:effectLst>
                <a:outerShdw blurRad="38100" dist="38100" dir="2700000" algn="tl">
                  <a:srgbClr val="000000">
                    <a:alpha val="43137"/>
                  </a:srgbClr>
                </a:outerShdw>
              </a:effectLst>
              <a:latin typeface="Arial" pitchFamily="34" charset="0"/>
              <a:cs typeface="Arial" pitchFamily="34" charset="0"/>
            </a:endParaRPr>
          </a:p>
          <a:p>
            <a:pPr lvl="1" algn="just"/>
            <a:r>
              <a:rPr lang="es-MX" dirty="0" smtClean="0">
                <a:effectLst>
                  <a:outerShdw blurRad="38100" dist="38100" dir="2700000" algn="tl">
                    <a:srgbClr val="000000">
                      <a:alpha val="43137"/>
                    </a:srgbClr>
                  </a:outerShdw>
                </a:effectLst>
                <a:latin typeface="Arial" pitchFamily="34" charset="0"/>
                <a:cs typeface="Arial" pitchFamily="34" charset="0"/>
              </a:rPr>
              <a:t>Periodo:</a:t>
            </a:r>
            <a:r>
              <a:rPr lang="es-MX" dirty="0" smtClean="0">
                <a:latin typeface="Arial" pitchFamily="34" charset="0"/>
                <a:cs typeface="Arial" pitchFamily="34" charset="0"/>
              </a:rPr>
              <a:t> </a:t>
            </a:r>
            <a:r>
              <a:rPr lang="es-MX" b="1" dirty="0" smtClean="0">
                <a:latin typeface="Arial" pitchFamily="34" charset="0"/>
                <a:cs typeface="Arial" pitchFamily="34" charset="0"/>
              </a:rPr>
              <a:t>Julio – Diciembre 2017.</a:t>
            </a:r>
            <a:endParaRPr lang="es-MX" sz="2000" b="1" dirty="0">
              <a:latin typeface="Arial" pitchFamily="34" charset="0"/>
              <a:cs typeface="Arial" pitchFamily="34" charset="0"/>
            </a:endParaRPr>
          </a:p>
          <a:p>
            <a:pPr algn="just"/>
            <a:endParaRPr lang="es-MX" dirty="0"/>
          </a:p>
        </p:txBody>
      </p:sp>
    </p:spTree>
    <p:extLst>
      <p:ext uri="{BB962C8B-B14F-4D97-AF65-F5344CB8AC3E}">
        <p14:creationId xmlns:p14="http://schemas.microsoft.com/office/powerpoint/2010/main" xmlns="" val="42515747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11660" y="274638"/>
            <a:ext cx="7452828" cy="1143000"/>
          </a:xfrm>
        </p:spPr>
        <p:txBody>
          <a:bodyPr/>
          <a:lstStyle/>
          <a:p>
            <a:r>
              <a:rPr lang="es-MX" b="1" u="sng" dirty="0" smtClean="0">
                <a:latin typeface="Arial" pitchFamily="34" charset="0"/>
                <a:cs typeface="Arial" pitchFamily="34" charset="0"/>
              </a:rPr>
              <a:t>El Autoconocimiento</a:t>
            </a:r>
            <a:endParaRPr lang="es-US" dirty="0">
              <a:latin typeface="Arial" pitchFamily="34" charset="0"/>
              <a:cs typeface="Arial" pitchFamily="34" charset="0"/>
            </a:endParaRPr>
          </a:p>
        </p:txBody>
      </p:sp>
      <p:sp>
        <p:nvSpPr>
          <p:cNvPr id="3" name="2 Marcador de contenido"/>
          <p:cNvSpPr>
            <a:spLocks noGrp="1"/>
          </p:cNvSpPr>
          <p:nvPr>
            <p:ph idx="1"/>
          </p:nvPr>
        </p:nvSpPr>
        <p:spPr>
          <a:xfrm>
            <a:off x="1511660" y="4941168"/>
            <a:ext cx="7020779" cy="1327869"/>
          </a:xfrm>
        </p:spPr>
        <p:txBody>
          <a:bodyPr>
            <a:normAutofit/>
          </a:bodyPr>
          <a:lstStyle/>
          <a:p>
            <a:pPr algn="ctr">
              <a:lnSpc>
                <a:spcPct val="90000"/>
              </a:lnSpc>
              <a:buNone/>
            </a:pPr>
            <a:r>
              <a:rPr lang="fr-FR" sz="2100" b="1" u="sng" dirty="0" smtClean="0">
                <a:latin typeface="Arial" pitchFamily="34" charset="0"/>
                <a:cs typeface="Arial" pitchFamily="34" charset="0"/>
              </a:rPr>
              <a:t>Keywords</a:t>
            </a:r>
            <a:r>
              <a:rPr lang="fr-FR" sz="2100" b="1" dirty="0" smtClean="0">
                <a:effectLst>
                  <a:outerShdw blurRad="38100" dist="38100" dir="2700000" algn="tl">
                    <a:srgbClr val="000000">
                      <a:alpha val="43137"/>
                    </a:srgbClr>
                  </a:outerShdw>
                </a:effectLst>
                <a:latin typeface="Arial" pitchFamily="34" charset="0"/>
                <a:cs typeface="Arial" pitchFamily="34" charset="0"/>
              </a:rPr>
              <a:t>: </a:t>
            </a:r>
          </a:p>
          <a:p>
            <a:pPr algn="just">
              <a:lnSpc>
                <a:spcPct val="90000"/>
              </a:lnSpc>
              <a:buNone/>
            </a:pPr>
            <a:endParaRPr lang="es-MX" sz="2100" dirty="0">
              <a:solidFill>
                <a:schemeClr val="tx1"/>
              </a:solidFill>
              <a:latin typeface="Arial" panose="020B0604020202020204" pitchFamily="34" charset="0"/>
            </a:endParaRPr>
          </a:p>
          <a:p>
            <a:pPr algn="ctr">
              <a:lnSpc>
                <a:spcPct val="90000"/>
              </a:lnSpc>
              <a:buNone/>
            </a:pPr>
            <a:endParaRPr lang="fr-FR" sz="2100"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p:txBody>
      </p:sp>
      <p:sp>
        <p:nvSpPr>
          <p:cNvPr id="6" name="CuadroTexto 5"/>
          <p:cNvSpPr txBox="1"/>
          <p:nvPr/>
        </p:nvSpPr>
        <p:spPr>
          <a:xfrm>
            <a:off x="1511660" y="1417638"/>
            <a:ext cx="7178215" cy="4678204"/>
          </a:xfrm>
          <a:prstGeom prst="rect">
            <a:avLst/>
          </a:prstGeom>
          <a:noFill/>
        </p:spPr>
        <p:txBody>
          <a:bodyPr wrap="square" rtlCol="0">
            <a:spAutoFit/>
          </a:bodyPr>
          <a:lstStyle/>
          <a:p>
            <a:pPr algn="ctr"/>
            <a:r>
              <a:rPr lang="es-MX" sz="2100" b="1" u="sng" dirty="0" err="1" smtClean="0">
                <a:solidFill>
                  <a:srgbClr val="6A221D"/>
                </a:solidFill>
                <a:latin typeface="Arial" panose="020B0604020202020204" pitchFamily="34" charset="0"/>
                <a:cs typeface="Arial" panose="020B0604020202020204" pitchFamily="34" charset="0"/>
              </a:rPr>
              <a:t>Abstract</a:t>
            </a:r>
            <a:r>
              <a:rPr lang="es-MX" sz="2100" b="1" u="sng" dirty="0" smtClean="0">
                <a:solidFill>
                  <a:srgbClr val="6A221D"/>
                </a:solidFill>
                <a:latin typeface="Arial" panose="020B0604020202020204" pitchFamily="34" charset="0"/>
                <a:cs typeface="Arial" panose="020B0604020202020204" pitchFamily="34" charset="0"/>
              </a:rPr>
              <a:t>:</a:t>
            </a:r>
          </a:p>
          <a:p>
            <a:pPr algn="just"/>
            <a:endParaRPr lang="en-US" sz="1900"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Self-knowledge </a:t>
            </a:r>
            <a:r>
              <a:rPr lang="en-US" dirty="0">
                <a:latin typeface="Arial" panose="020B0604020202020204" pitchFamily="34" charset="0"/>
                <a:cs typeface="Arial" panose="020B0604020202020204" pitchFamily="34" charset="0"/>
              </a:rPr>
              <a:t>is the result of a reflexive and analytical process, through which a person acquires the notion of his person, that is, recognizes his defects, qualities, emotions and particular characteristics. Self-knowledge is the basis of self-esteem, hence the importance of this factor within personal and professional development</a:t>
            </a:r>
            <a:r>
              <a:rPr lang="en-US" dirty="0" smtClean="0">
                <a:latin typeface="Arial" panose="020B0604020202020204" pitchFamily="34" charset="0"/>
                <a:cs typeface="Arial" panose="020B0604020202020204" pitchFamily="34" charset="0"/>
              </a:rPr>
              <a:t>.</a:t>
            </a:r>
          </a:p>
          <a:p>
            <a:pPr algn="just"/>
            <a:endParaRPr lang="en-US" b="1" u="sng" dirty="0">
              <a:solidFill>
                <a:srgbClr val="6A221D"/>
              </a:solidFill>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discovery of one's self consists in knowing everything that refers to his person, that is, a person who has to love himself, also has to know better and accept even those positive and negative aspects that it presents.</a:t>
            </a:r>
            <a:endParaRPr lang="es-MX" b="1" u="sng" dirty="0" smtClean="0">
              <a:solidFill>
                <a:srgbClr val="6A221D"/>
              </a:solidFill>
              <a:latin typeface="Arial" panose="020B0604020202020204" pitchFamily="34" charset="0"/>
              <a:cs typeface="Arial" panose="020B0604020202020204" pitchFamily="34" charset="0"/>
            </a:endParaRPr>
          </a:p>
          <a:p>
            <a:pPr lvl="0" algn="just"/>
            <a:endParaRPr lang="es-MX" sz="2100" dirty="0" smtClean="0">
              <a:latin typeface="Arial" panose="020B0604020202020204" pitchFamily="34" charset="0"/>
              <a:cs typeface="Arial" panose="020B0604020202020204" pitchFamily="34" charset="0"/>
            </a:endParaRPr>
          </a:p>
          <a:p>
            <a:pPr lvl="0" algn="just"/>
            <a:endParaRPr lang="es-MX" sz="2100" dirty="0">
              <a:latin typeface="Arial" panose="020B0604020202020204" pitchFamily="34" charset="0"/>
              <a:cs typeface="Arial" panose="020B0604020202020204" pitchFamily="34" charset="0"/>
            </a:endParaRPr>
          </a:p>
          <a:p>
            <a:pPr lvl="0" algn="ctr"/>
            <a:r>
              <a:rPr lang="en-US" dirty="0">
                <a:latin typeface="Arial" panose="020B0604020202020204" pitchFamily="34" charset="0"/>
                <a:cs typeface="Arial" panose="020B0604020202020204" pitchFamily="34" charset="0"/>
              </a:rPr>
              <a:t>Self-knowledge, discovery, acceptance, qualities, </a:t>
            </a:r>
            <a:r>
              <a:rPr lang="en-US" dirty="0" smtClean="0">
                <a:latin typeface="Arial" panose="020B0604020202020204" pitchFamily="34" charset="0"/>
                <a:cs typeface="Arial" panose="020B0604020202020204" pitchFamily="34" charset="0"/>
              </a:rPr>
              <a:t>defects.</a:t>
            </a:r>
            <a:endParaRPr lang="es-MX"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393560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22471" y="2113827"/>
            <a:ext cx="2771165" cy="2075699"/>
          </a:xfrm>
        </p:spPr>
      </p:pic>
      <p:sp>
        <p:nvSpPr>
          <p:cNvPr id="7" name="CuadroTexto 6"/>
          <p:cNvSpPr txBox="1"/>
          <p:nvPr/>
        </p:nvSpPr>
        <p:spPr>
          <a:xfrm>
            <a:off x="1016806" y="4334727"/>
            <a:ext cx="3114293" cy="923330"/>
          </a:xfrm>
          <a:prstGeom prst="rect">
            <a:avLst/>
          </a:prstGeom>
          <a:noFill/>
        </p:spPr>
        <p:txBody>
          <a:bodyPr wrap="square" rtlCol="0">
            <a:spAutoFit/>
          </a:bodyPr>
          <a:lstStyle/>
          <a:p>
            <a:pPr algn="ctr"/>
            <a:r>
              <a:rPr lang="es-MX" b="1" dirty="0" smtClean="0">
                <a:latin typeface="Arial" panose="020B0604020202020204" pitchFamily="34" charset="0"/>
                <a:cs typeface="Arial" panose="020B0604020202020204" pitchFamily="34" charset="0"/>
              </a:rPr>
              <a:t>La educación en constantes cambios, busca en los educandos:</a:t>
            </a:r>
            <a:endParaRPr lang="es-MX" b="1" dirty="0">
              <a:latin typeface="Arial" panose="020B0604020202020204" pitchFamily="34" charset="0"/>
              <a:cs typeface="Arial" panose="020B0604020202020204" pitchFamily="34" charset="0"/>
            </a:endParaRPr>
          </a:p>
        </p:txBody>
      </p:sp>
      <p:sp>
        <p:nvSpPr>
          <p:cNvPr id="9" name="Llamada de flecha a la izquierda 8"/>
          <p:cNvSpPr/>
          <p:nvPr/>
        </p:nvSpPr>
        <p:spPr>
          <a:xfrm>
            <a:off x="3958409" y="1361190"/>
            <a:ext cx="4358007" cy="3219938"/>
          </a:xfrm>
          <a:prstGeom prst="leftArrowCallout">
            <a:avLst>
              <a:gd name="adj1" fmla="val 7818"/>
              <a:gd name="adj2" fmla="val 8162"/>
              <a:gd name="adj3" fmla="val 25000"/>
              <a:gd name="adj4" fmla="val 649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10" name="CuadroTexto 9"/>
          <p:cNvSpPr txBox="1"/>
          <p:nvPr/>
        </p:nvSpPr>
        <p:spPr>
          <a:xfrm>
            <a:off x="5762700" y="1505981"/>
            <a:ext cx="2466991" cy="3631763"/>
          </a:xfrm>
          <a:prstGeom prst="rect">
            <a:avLst/>
          </a:prstGeom>
          <a:noFill/>
        </p:spPr>
        <p:txBody>
          <a:bodyPr wrap="square" rtlCol="0">
            <a:spAutoFit/>
          </a:bodyPr>
          <a:lstStyle/>
          <a:p>
            <a:pPr marL="285750" indent="-285750">
              <a:buFont typeface="Wingdings" panose="05000000000000000000" pitchFamily="2" charset="2"/>
              <a:buChar char="à"/>
            </a:pPr>
            <a:r>
              <a:rPr lang="es-MX" sz="16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Pensamiento Critico</a:t>
            </a:r>
          </a:p>
          <a:p>
            <a:endParaRPr lang="es-MX" sz="1600" b="1" dirty="0" smtClean="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à"/>
            </a:pPr>
            <a:r>
              <a:rPr lang="es-MX" sz="16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Facilidad de Análisis</a:t>
            </a:r>
          </a:p>
          <a:p>
            <a:endParaRPr lang="es-MX" sz="1600" b="1" dirty="0" smtClean="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à"/>
            </a:pPr>
            <a:r>
              <a:rPr lang="es-MX" sz="16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Capacidad Creativa</a:t>
            </a:r>
          </a:p>
          <a:p>
            <a:endParaRPr lang="es-MX" sz="1600" b="1" dirty="0" smtClean="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à"/>
            </a:pPr>
            <a:r>
              <a:rPr lang="es-MX" sz="16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Responsabilidad</a:t>
            </a:r>
          </a:p>
          <a:p>
            <a:endParaRPr lang="es-MX" sz="1600" b="1" dirty="0" smtClean="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à"/>
            </a:pPr>
            <a:r>
              <a:rPr lang="es-MX" sz="16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Desarrollo Intelectual </a:t>
            </a:r>
          </a:p>
          <a:p>
            <a:pPr marL="285750" indent="-285750">
              <a:buFont typeface="Wingdings" panose="05000000000000000000" pitchFamily="2" charset="2"/>
              <a:buChar char="à"/>
            </a:pPr>
            <a:endParaRPr lang="es-MX" dirty="0" smtClean="0">
              <a:sym typeface="Wingdings" panose="05000000000000000000" pitchFamily="2" charset="2"/>
            </a:endParaRPr>
          </a:p>
          <a:p>
            <a:pPr marL="285750" indent="-285750">
              <a:buFont typeface="Wingdings" panose="05000000000000000000" pitchFamily="2" charset="2"/>
              <a:buChar char="à"/>
            </a:pPr>
            <a:endParaRPr lang="es-MX" dirty="0" smtClean="0">
              <a:sym typeface="Wingdings" panose="05000000000000000000" pitchFamily="2" charset="2"/>
            </a:endParaRPr>
          </a:p>
          <a:p>
            <a:pPr marL="285750" indent="-285750">
              <a:buFont typeface="Wingdings" panose="05000000000000000000" pitchFamily="2" charset="2"/>
              <a:buChar char="à"/>
            </a:pPr>
            <a:endParaRPr lang="es-MX" dirty="0"/>
          </a:p>
        </p:txBody>
      </p:sp>
      <p:pic>
        <p:nvPicPr>
          <p:cNvPr id="11" name="Imagen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51350" y="4667684"/>
            <a:ext cx="1972398" cy="1911842"/>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80289" y="5463860"/>
            <a:ext cx="1271061" cy="1138048"/>
          </a:xfrm>
          <a:prstGeom prst="rect">
            <a:avLst/>
          </a:prstGeom>
        </p:spPr>
      </p:pic>
      <p:sp>
        <p:nvSpPr>
          <p:cNvPr id="3" name="Rectángulo 2"/>
          <p:cNvSpPr/>
          <p:nvPr/>
        </p:nvSpPr>
        <p:spPr>
          <a:xfrm>
            <a:off x="1592534" y="377846"/>
            <a:ext cx="3823034" cy="923330"/>
          </a:xfrm>
          <a:prstGeom prst="rect">
            <a:avLst/>
          </a:prstGeom>
          <a:noFill/>
        </p:spPr>
        <p:txBody>
          <a:bodyPr wrap="none" lIns="91440" tIns="45720" rIns="91440" bIns="45720">
            <a:spAutoFit/>
          </a:bodyPr>
          <a:lstStyle/>
          <a:p>
            <a:pPr algn="ctr"/>
            <a:r>
              <a:rPr lang="es-MX" sz="5400" b="1" cap="none" spc="0" dirty="0" smtClean="0">
                <a:ln w="22225">
                  <a:solidFill>
                    <a:schemeClr val="accent2"/>
                  </a:solidFill>
                  <a:prstDash val="solid"/>
                </a:ln>
                <a:solidFill>
                  <a:schemeClr val="accent2">
                    <a:lumMod val="75000"/>
                  </a:schemeClr>
                </a:solidFill>
                <a:effectLst/>
              </a:rPr>
              <a:t>Introducción</a:t>
            </a:r>
            <a:endParaRPr lang="es-MX" sz="5400" b="1" cap="none" spc="0" dirty="0">
              <a:ln w="22225">
                <a:solidFill>
                  <a:schemeClr val="accent2"/>
                </a:solidFill>
                <a:prstDash val="solid"/>
              </a:ln>
              <a:solidFill>
                <a:schemeClr val="accent2">
                  <a:lumMod val="75000"/>
                </a:schemeClr>
              </a:solidFill>
              <a:effectLst/>
            </a:endParaRPr>
          </a:p>
        </p:txBody>
      </p:sp>
    </p:spTree>
    <p:extLst>
      <p:ext uri="{BB962C8B-B14F-4D97-AF65-F5344CB8AC3E}">
        <p14:creationId xmlns:p14="http://schemas.microsoft.com/office/powerpoint/2010/main" xmlns="" val="364425620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xmlns="" val="2027990968"/>
              </p:ext>
            </p:extLst>
          </p:nvPr>
        </p:nvGraphicFramePr>
        <p:xfrm>
          <a:off x="2195736" y="1340768"/>
          <a:ext cx="6661239" cy="4913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456600" y="2708920"/>
            <a:ext cx="1842367" cy="1597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308304" y="1772816"/>
            <a:ext cx="689336" cy="711170"/>
          </a:xfrm>
          <a:prstGeom prst="rect">
            <a:avLst/>
          </a:prstGeom>
        </p:spPr>
      </p:pic>
      <p:pic>
        <p:nvPicPr>
          <p:cNvPr id="12" name="Imagen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438513" y="5013176"/>
            <a:ext cx="976164" cy="731181"/>
          </a:xfrm>
          <a:prstGeom prst="rect">
            <a:avLst/>
          </a:prstGeom>
        </p:spPr>
      </p:pic>
      <p:sp>
        <p:nvSpPr>
          <p:cNvPr id="13" name="Rectángulo 12"/>
          <p:cNvSpPr/>
          <p:nvPr/>
        </p:nvSpPr>
        <p:spPr>
          <a:xfrm>
            <a:off x="1456600" y="260648"/>
            <a:ext cx="6998968" cy="923330"/>
          </a:xfrm>
          <a:prstGeom prst="rect">
            <a:avLst/>
          </a:prstGeom>
          <a:noFill/>
        </p:spPr>
        <p:txBody>
          <a:bodyPr wrap="none" lIns="91440" tIns="45720" rIns="91440" bIns="45720">
            <a:spAutoFit/>
          </a:bodyPr>
          <a:lstStyle/>
          <a:p>
            <a:pPr algn="ctr"/>
            <a:r>
              <a:rPr lang="es-MX" sz="5400" b="1" dirty="0" smtClean="0">
                <a:ln w="22225">
                  <a:solidFill>
                    <a:schemeClr val="accent2"/>
                  </a:solidFill>
                  <a:prstDash val="solid"/>
                </a:ln>
                <a:solidFill>
                  <a:schemeClr val="accent2">
                    <a:lumMod val="75000"/>
                  </a:schemeClr>
                </a:solidFill>
              </a:rPr>
              <a:t>Factores - Impedimento</a:t>
            </a:r>
            <a:endParaRPr lang="es-MX" sz="5400" b="1" cap="none" spc="0" dirty="0">
              <a:ln w="22225">
                <a:solidFill>
                  <a:schemeClr val="accent2"/>
                </a:solidFill>
                <a:prstDash val="solid"/>
              </a:ln>
              <a:solidFill>
                <a:schemeClr val="accent2">
                  <a:lumMod val="75000"/>
                </a:schemeClr>
              </a:solidFill>
              <a:effectLst/>
            </a:endParaRPr>
          </a:p>
        </p:txBody>
      </p:sp>
    </p:spTree>
    <p:extLst>
      <p:ext uri="{BB962C8B-B14F-4D97-AF65-F5344CB8AC3E}">
        <p14:creationId xmlns:p14="http://schemas.microsoft.com/office/powerpoint/2010/main" xmlns="" val="35276236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07997" y="260648"/>
            <a:ext cx="5496185" cy="923330"/>
          </a:xfrm>
          <a:prstGeom prst="rect">
            <a:avLst/>
          </a:prstGeom>
          <a:noFill/>
        </p:spPr>
        <p:txBody>
          <a:bodyPr wrap="none" lIns="91440" tIns="45720" rIns="91440" bIns="45720">
            <a:spAutoFit/>
          </a:bodyPr>
          <a:lstStyle/>
          <a:p>
            <a:pPr algn="ctr"/>
            <a:r>
              <a:rPr lang="es-MX" sz="5400" b="1" dirty="0" smtClean="0">
                <a:ln w="22225">
                  <a:solidFill>
                    <a:schemeClr val="accent2"/>
                  </a:solidFill>
                  <a:prstDash val="solid"/>
                </a:ln>
                <a:solidFill>
                  <a:schemeClr val="accent2">
                    <a:lumMod val="75000"/>
                  </a:schemeClr>
                </a:solidFill>
              </a:rPr>
              <a:t>Autoconocimiento</a:t>
            </a:r>
            <a:endParaRPr lang="es-MX" sz="5400" b="1" cap="none" spc="0" dirty="0">
              <a:ln w="22225">
                <a:solidFill>
                  <a:schemeClr val="accent2"/>
                </a:solidFill>
                <a:prstDash val="solid"/>
              </a:ln>
              <a:solidFill>
                <a:schemeClr val="accent2">
                  <a:lumMod val="75000"/>
                </a:schemeClr>
              </a:solidFill>
              <a:effectLst/>
            </a:endParaRPr>
          </a:p>
        </p:txBody>
      </p:sp>
      <p:sp>
        <p:nvSpPr>
          <p:cNvPr id="6" name="Rectángulo 5"/>
          <p:cNvSpPr/>
          <p:nvPr/>
        </p:nvSpPr>
        <p:spPr>
          <a:xfrm>
            <a:off x="1009596" y="2144763"/>
            <a:ext cx="2410276" cy="924197"/>
          </a:xfrm>
          <a:prstGeom prst="rect">
            <a:avLst/>
          </a:prstGeom>
          <a:noFill/>
        </p:spPr>
        <p:txBody>
          <a:bodyPr wrap="square" lIns="91440" tIns="45720" rIns="91440" bIns="45720">
            <a:spAutoFit/>
          </a:bodyPr>
          <a:lstStyle/>
          <a:p>
            <a:pPr algn="ctr"/>
            <a:r>
              <a:rPr lang="es-MX" b="1" cap="none" spc="0" dirty="0" smtClean="0">
                <a:ln w="12700">
                  <a:solidFill>
                    <a:schemeClr val="tx1"/>
                  </a:solidFill>
                  <a:prstDash val="solid"/>
                </a:ln>
                <a:solidFill>
                  <a:srgbClr val="6A221D"/>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Es el conocimiento que tenemos de nosotros mismos</a:t>
            </a:r>
            <a:endParaRPr lang="es-MX" b="1" cap="none" spc="0" dirty="0">
              <a:ln w="12700">
                <a:solidFill>
                  <a:schemeClr val="tx1"/>
                </a:solidFill>
                <a:prstDash val="solid"/>
              </a:ln>
              <a:solidFill>
                <a:srgbClr val="6A221D"/>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7" name="Rectángulo 6"/>
          <p:cNvSpPr/>
          <p:nvPr/>
        </p:nvSpPr>
        <p:spPr>
          <a:xfrm>
            <a:off x="251520" y="5023719"/>
            <a:ext cx="4412026" cy="369332"/>
          </a:xfrm>
          <a:prstGeom prst="rect">
            <a:avLst/>
          </a:prstGeom>
          <a:noFill/>
        </p:spPr>
        <p:txBody>
          <a:bodyPr wrap="square" lIns="91440" tIns="45720" rIns="91440" bIns="45720">
            <a:spAutoFit/>
          </a:bodyPr>
          <a:lstStyle/>
          <a:p>
            <a:pPr algn="ctr"/>
            <a:r>
              <a:rPr lang="es-MX" b="1" cap="none" spc="0" dirty="0" smtClean="0">
                <a:ln w="12700">
                  <a:solidFill>
                    <a:schemeClr val="tx1"/>
                  </a:solidFill>
                  <a:prstDash val="solid"/>
                </a:ln>
                <a:solidFill>
                  <a:schemeClr val="accent6">
                    <a:lumMod val="75000"/>
                  </a:schemeClr>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Juicio más importante</a:t>
            </a:r>
            <a:endParaRPr lang="es-MX" b="1" cap="none" spc="0" dirty="0">
              <a:ln w="12700">
                <a:solidFill>
                  <a:schemeClr val="tx1"/>
                </a:solidFill>
                <a:prstDash val="solid"/>
              </a:ln>
              <a:solidFill>
                <a:schemeClr val="accent6">
                  <a:lumMod val="75000"/>
                </a:schemeClr>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8" name="Rectángulo 7"/>
          <p:cNvSpPr/>
          <p:nvPr/>
        </p:nvSpPr>
        <p:spPr>
          <a:xfrm>
            <a:off x="505846" y="3752101"/>
            <a:ext cx="3417776" cy="646331"/>
          </a:xfrm>
          <a:prstGeom prst="rect">
            <a:avLst/>
          </a:prstGeom>
          <a:noFill/>
        </p:spPr>
        <p:txBody>
          <a:bodyPr wrap="square" lIns="91440" tIns="45720" rIns="91440" bIns="45720">
            <a:spAutoFit/>
          </a:bodyPr>
          <a:lstStyle/>
          <a:p>
            <a:pPr algn="ctr"/>
            <a:r>
              <a:rPr lang="es-MX" b="1" cap="none" spc="0" dirty="0" smtClean="0">
                <a:ln w="12700">
                  <a:solidFill>
                    <a:schemeClr val="accent1">
                      <a:lumMod val="50000"/>
                    </a:schemeClr>
                  </a:solidFill>
                  <a:prstDash val="solid"/>
                </a:ln>
                <a:effectLst>
                  <a:outerShdw dist="38100" dir="2640000" algn="bl" rotWithShape="0">
                    <a:schemeClr val="tx2">
                      <a:lumMod val="75000"/>
                    </a:schemeClr>
                  </a:outerShdw>
                </a:effectLst>
                <a:latin typeface="Arial" panose="020B0604020202020204" pitchFamily="34" charset="0"/>
                <a:cs typeface="Arial" panose="020B0604020202020204" pitchFamily="34" charset="0"/>
              </a:rPr>
              <a:t>Imagen de nosotros </a:t>
            </a:r>
          </a:p>
          <a:p>
            <a:pPr algn="ctr"/>
            <a:r>
              <a:rPr lang="es-MX" b="1" cap="none" spc="0" dirty="0" smtClean="0">
                <a:ln w="12700">
                  <a:solidFill>
                    <a:schemeClr val="accent1">
                      <a:lumMod val="50000"/>
                    </a:schemeClr>
                  </a:solidFill>
                  <a:prstDash val="solid"/>
                </a:ln>
                <a:effectLst>
                  <a:outerShdw dist="38100" dir="2640000" algn="bl" rotWithShape="0">
                    <a:schemeClr val="tx2">
                      <a:lumMod val="75000"/>
                    </a:schemeClr>
                  </a:outerShdw>
                </a:effectLst>
                <a:latin typeface="Arial" panose="020B0604020202020204" pitchFamily="34" charset="0"/>
                <a:cs typeface="Arial" panose="020B0604020202020204" pitchFamily="34" charset="0"/>
              </a:rPr>
              <a:t>mismos</a:t>
            </a:r>
            <a:endParaRPr lang="es-MX" b="1" cap="none" spc="0" dirty="0">
              <a:ln w="12700">
                <a:solidFill>
                  <a:schemeClr val="accent1">
                    <a:lumMod val="50000"/>
                  </a:schemeClr>
                </a:solidFill>
                <a:prstDash val="solid"/>
              </a:ln>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9" name="Rectángulo 8"/>
          <p:cNvSpPr/>
          <p:nvPr/>
        </p:nvSpPr>
        <p:spPr>
          <a:xfrm>
            <a:off x="3851920" y="1951167"/>
            <a:ext cx="3059882" cy="400110"/>
          </a:xfrm>
          <a:prstGeom prst="rect">
            <a:avLst/>
          </a:prstGeom>
          <a:noFill/>
        </p:spPr>
        <p:txBody>
          <a:bodyPr wrap="square" lIns="91440" tIns="45720" rIns="91440" bIns="45720">
            <a:spAutoFit/>
          </a:bodyPr>
          <a:lstStyle/>
          <a:p>
            <a:pPr algn="ctr"/>
            <a:r>
              <a:rPr lang="es-MX" sz="2000" b="1" cap="none" spc="0" dirty="0" smtClean="0">
                <a:ln w="12700">
                  <a:solidFill>
                    <a:schemeClr val="tx1"/>
                  </a:solidFill>
                  <a:prstDash val="solid"/>
                </a:ln>
                <a:solidFill>
                  <a:srgbClr val="92D05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Quién</a:t>
            </a:r>
            <a:r>
              <a:rPr lang="es-MX" sz="2000" b="1" cap="none" spc="0" dirty="0" smtClean="0">
                <a:ln w="12700">
                  <a:solidFill>
                    <a:schemeClr val="tx2">
                      <a:lumMod val="75000"/>
                    </a:schemeClr>
                  </a:solidFill>
                  <a:prstDash val="solid"/>
                </a:ln>
                <a:solidFill>
                  <a:srgbClr val="92D05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 </a:t>
            </a:r>
            <a:r>
              <a:rPr lang="es-MX" sz="2000" b="1" cap="none" spc="0" dirty="0" smtClean="0">
                <a:ln w="12700">
                  <a:solidFill>
                    <a:schemeClr val="tx1"/>
                  </a:solidFill>
                  <a:prstDash val="solid"/>
                </a:ln>
                <a:solidFill>
                  <a:srgbClr val="92D05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soy</a:t>
            </a:r>
            <a:endParaRPr lang="es-MX" sz="2000" b="1" cap="none" spc="0" dirty="0">
              <a:ln w="12700">
                <a:solidFill>
                  <a:schemeClr val="tx1"/>
                </a:solidFill>
                <a:prstDash val="solid"/>
              </a:ln>
              <a:solidFill>
                <a:srgbClr val="92D05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10" name="Rectángulo 9"/>
          <p:cNvSpPr/>
          <p:nvPr/>
        </p:nvSpPr>
        <p:spPr>
          <a:xfrm>
            <a:off x="5986801" y="5239160"/>
            <a:ext cx="3059882" cy="400110"/>
          </a:xfrm>
          <a:prstGeom prst="rect">
            <a:avLst/>
          </a:prstGeom>
          <a:noFill/>
        </p:spPr>
        <p:txBody>
          <a:bodyPr wrap="square" lIns="91440" tIns="45720" rIns="91440" bIns="45720">
            <a:spAutoFit/>
          </a:bodyPr>
          <a:lstStyle/>
          <a:p>
            <a:pPr algn="ctr"/>
            <a:r>
              <a:rPr lang="es-MX" sz="2000" b="1" cap="none" spc="0" dirty="0" smtClean="0">
                <a:ln w="12700">
                  <a:solidFill>
                    <a:schemeClr val="tx1"/>
                  </a:solidFill>
                  <a:prstDash val="solid"/>
                </a:ln>
                <a:solidFill>
                  <a:srgbClr val="92D05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Quién quiero ser</a:t>
            </a:r>
            <a:endParaRPr lang="es-MX" sz="2000" b="1" cap="none" spc="0" dirty="0">
              <a:ln w="12700">
                <a:solidFill>
                  <a:schemeClr val="tx1"/>
                </a:solidFill>
                <a:prstDash val="solid"/>
              </a:ln>
              <a:solidFill>
                <a:srgbClr val="92D05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11" name="Rectángulo 10"/>
          <p:cNvSpPr/>
          <p:nvPr/>
        </p:nvSpPr>
        <p:spPr>
          <a:xfrm>
            <a:off x="5789781" y="2633594"/>
            <a:ext cx="3059882" cy="400110"/>
          </a:xfrm>
          <a:prstGeom prst="rect">
            <a:avLst/>
          </a:prstGeom>
          <a:noFill/>
        </p:spPr>
        <p:txBody>
          <a:bodyPr wrap="square" lIns="91440" tIns="45720" rIns="91440" bIns="45720">
            <a:spAutoFit/>
          </a:bodyPr>
          <a:lstStyle/>
          <a:p>
            <a:pPr algn="ctr"/>
            <a:r>
              <a:rPr lang="es-MX" sz="2000" b="1" cap="none" spc="0" dirty="0" smtClean="0">
                <a:ln w="12700">
                  <a:solidFill>
                    <a:schemeClr val="tx1"/>
                  </a:solidFill>
                  <a:prstDash val="solid"/>
                </a:ln>
                <a:solidFill>
                  <a:srgbClr val="92D05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Cómo soy</a:t>
            </a:r>
            <a:endParaRPr lang="es-MX" sz="2000" b="1" cap="none" spc="0" dirty="0">
              <a:ln w="12700">
                <a:solidFill>
                  <a:schemeClr val="tx1"/>
                </a:solidFill>
                <a:prstDash val="solid"/>
              </a:ln>
              <a:solidFill>
                <a:srgbClr val="92D05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12" name="Rectángulo 11"/>
          <p:cNvSpPr/>
          <p:nvPr/>
        </p:nvSpPr>
        <p:spPr>
          <a:xfrm>
            <a:off x="5986801" y="3936377"/>
            <a:ext cx="3059882" cy="400110"/>
          </a:xfrm>
          <a:prstGeom prst="rect">
            <a:avLst/>
          </a:prstGeom>
          <a:noFill/>
        </p:spPr>
        <p:txBody>
          <a:bodyPr wrap="square" lIns="91440" tIns="45720" rIns="91440" bIns="45720">
            <a:spAutoFit/>
          </a:bodyPr>
          <a:lstStyle/>
          <a:p>
            <a:pPr algn="ctr"/>
            <a:r>
              <a:rPr lang="es-MX" sz="2000" b="1" cap="none" spc="0" dirty="0" smtClean="0">
                <a:ln w="12700">
                  <a:solidFill>
                    <a:schemeClr val="tx1"/>
                  </a:solidFill>
                  <a:prstDash val="solid"/>
                </a:ln>
                <a:solidFill>
                  <a:srgbClr val="92D05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Qué puedo hacer</a:t>
            </a:r>
            <a:endParaRPr lang="es-MX" sz="2000" b="1" cap="none" spc="0" dirty="0">
              <a:ln w="12700">
                <a:solidFill>
                  <a:schemeClr val="tx1"/>
                </a:solidFill>
                <a:prstDash val="solid"/>
              </a:ln>
              <a:solidFill>
                <a:srgbClr val="92D05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pic>
        <p:nvPicPr>
          <p:cNvPr id="14" name="Imagen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13391" y="2874234"/>
            <a:ext cx="2648807" cy="2121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007226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49963" y="2274241"/>
            <a:ext cx="3059882" cy="1015663"/>
          </a:xfrm>
          <a:prstGeom prst="rect">
            <a:avLst/>
          </a:prstGeom>
          <a:noFill/>
        </p:spPr>
        <p:txBody>
          <a:bodyPr wrap="square" lIns="91440" tIns="45720" rIns="91440" bIns="45720">
            <a:spAutoFit/>
          </a:bodyPr>
          <a:lstStyle/>
          <a:p>
            <a:pPr algn="ctr"/>
            <a:r>
              <a:rPr lang="es-MX" sz="2000" b="1" cap="none" spc="0" dirty="0" smtClean="0">
                <a:ln w="12700">
                  <a:solidFill>
                    <a:schemeClr val="tx1"/>
                  </a:solidFill>
                  <a:prstDash val="solid"/>
                </a:ln>
                <a:effectLst>
                  <a:outerShdw dist="38100" dir="2640000" algn="bl" rotWithShape="0">
                    <a:schemeClr val="tx2">
                      <a:lumMod val="75000"/>
                    </a:schemeClr>
                  </a:outerShdw>
                </a:effectLst>
              </a:rPr>
              <a:t>Imagen de nosotros mismos (desde niños)</a:t>
            </a:r>
          </a:p>
          <a:p>
            <a:pPr algn="ctr"/>
            <a:endParaRPr lang="es-MX" sz="2000" b="1" cap="none" spc="0" dirty="0">
              <a:ln w="12700">
                <a:solidFill>
                  <a:schemeClr val="tx2">
                    <a:lumMod val="75000"/>
                  </a:schemeClr>
                </a:solidFill>
                <a:prstDash val="solid"/>
              </a:ln>
              <a:effectLst>
                <a:outerShdw dist="38100" dir="2640000" algn="bl" rotWithShape="0">
                  <a:schemeClr val="tx2">
                    <a:lumMod val="75000"/>
                  </a:schemeClr>
                </a:outerShdw>
              </a:effectLst>
            </a:endParaRPr>
          </a:p>
        </p:txBody>
      </p:sp>
      <p:sp>
        <p:nvSpPr>
          <p:cNvPr id="5" name="Flecha a la derecha con bandas 4"/>
          <p:cNvSpPr/>
          <p:nvPr/>
        </p:nvSpPr>
        <p:spPr>
          <a:xfrm>
            <a:off x="4214280" y="2633855"/>
            <a:ext cx="1429555" cy="540912"/>
          </a:xfrm>
          <a:prstGeom prst="striped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solidFill>
                <a:schemeClr val="tx1"/>
              </a:solidFill>
            </a:endParaRPr>
          </a:p>
        </p:txBody>
      </p:sp>
      <p:sp>
        <p:nvSpPr>
          <p:cNvPr id="6" name="Rectángulo 5"/>
          <p:cNvSpPr/>
          <p:nvPr/>
        </p:nvSpPr>
        <p:spPr>
          <a:xfrm>
            <a:off x="4932040" y="2348880"/>
            <a:ext cx="4444840" cy="1015663"/>
          </a:xfrm>
          <a:prstGeom prst="rect">
            <a:avLst/>
          </a:prstGeom>
          <a:noFill/>
        </p:spPr>
        <p:txBody>
          <a:bodyPr wrap="square" lIns="91440" tIns="45720" rIns="91440" bIns="45720">
            <a:spAutoFit/>
          </a:bodyPr>
          <a:lstStyle/>
          <a:p>
            <a:pPr algn="ctr"/>
            <a:r>
              <a:rPr lang="es-MX" sz="2000" b="1" cap="none" spc="0" dirty="0" smtClean="0">
                <a:ln w="12700">
                  <a:solidFill>
                    <a:schemeClr val="tx1"/>
                  </a:solidFill>
                  <a:prstDash val="solid"/>
                </a:ln>
                <a:effectLst>
                  <a:outerShdw dist="38100" dir="2640000" algn="bl" rotWithShape="0">
                    <a:schemeClr val="tx2">
                      <a:lumMod val="75000"/>
                    </a:schemeClr>
                  </a:outerShdw>
                </a:effectLst>
              </a:rPr>
              <a:t>Interacción familia (madre)</a:t>
            </a:r>
          </a:p>
          <a:p>
            <a:pPr algn="ctr"/>
            <a:r>
              <a:rPr lang="es-MX" sz="2000" b="1" dirty="0" smtClean="0">
                <a:ln w="12700">
                  <a:solidFill>
                    <a:schemeClr val="tx1"/>
                  </a:solidFill>
                  <a:prstDash val="solid"/>
                </a:ln>
                <a:effectLst>
                  <a:outerShdw dist="38100" dir="2640000" algn="bl" rotWithShape="0">
                    <a:schemeClr val="tx2">
                      <a:lumMod val="75000"/>
                    </a:schemeClr>
                  </a:outerShdw>
                </a:effectLst>
              </a:rPr>
              <a:t>Interacción sociedad</a:t>
            </a:r>
            <a:endParaRPr lang="es-MX" sz="2000" b="1" cap="none" spc="0" dirty="0" smtClean="0">
              <a:ln w="12700">
                <a:solidFill>
                  <a:schemeClr val="tx1"/>
                </a:solidFill>
                <a:prstDash val="solid"/>
              </a:ln>
              <a:effectLst>
                <a:outerShdw dist="38100" dir="2640000" algn="bl" rotWithShape="0">
                  <a:schemeClr val="tx2">
                    <a:lumMod val="75000"/>
                  </a:schemeClr>
                </a:outerShdw>
              </a:effectLst>
            </a:endParaRPr>
          </a:p>
          <a:p>
            <a:pPr algn="ctr"/>
            <a:endParaRPr lang="es-MX" sz="2000" b="1" cap="none" spc="0" dirty="0">
              <a:ln w="12700">
                <a:solidFill>
                  <a:schemeClr val="tx1"/>
                </a:solidFill>
                <a:prstDash val="solid"/>
              </a:ln>
              <a:effectLst>
                <a:outerShdw dist="38100" dir="2640000" algn="bl" rotWithShape="0">
                  <a:schemeClr val="tx2">
                    <a:lumMod val="75000"/>
                  </a:schemeClr>
                </a:outerShdw>
              </a:effectLst>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43835" y="3280468"/>
            <a:ext cx="2951849" cy="2025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ángulo 7"/>
          <p:cNvSpPr/>
          <p:nvPr/>
        </p:nvSpPr>
        <p:spPr>
          <a:xfrm>
            <a:off x="843098" y="4694527"/>
            <a:ext cx="4444840" cy="707886"/>
          </a:xfrm>
          <a:prstGeom prst="rect">
            <a:avLst/>
          </a:prstGeom>
          <a:noFill/>
        </p:spPr>
        <p:txBody>
          <a:bodyPr wrap="square" lIns="91440" tIns="45720" rIns="91440" bIns="45720">
            <a:spAutoFit/>
          </a:bodyPr>
          <a:lstStyle/>
          <a:p>
            <a:pPr algn="ctr"/>
            <a:r>
              <a:rPr lang="es-MX" sz="2000" b="1" cap="none" spc="0" dirty="0" smtClean="0">
                <a:ln w="12700">
                  <a:solidFill>
                    <a:schemeClr val="tx1"/>
                  </a:solidFill>
                  <a:prstDash val="solid"/>
                </a:ln>
                <a:solidFill>
                  <a:sysClr val="windowText" lastClr="000000"/>
                </a:solidFill>
                <a:effectLst>
                  <a:outerShdw dist="38100" dir="2640000" algn="bl" rotWithShape="0">
                    <a:schemeClr val="tx2">
                      <a:lumMod val="75000"/>
                    </a:schemeClr>
                  </a:outerShdw>
                </a:effectLst>
              </a:rPr>
              <a:t>Forma en que lo valora su familia</a:t>
            </a:r>
          </a:p>
          <a:p>
            <a:pPr algn="ctr"/>
            <a:endParaRPr lang="es-MX" sz="2000" b="1" cap="none" spc="0" dirty="0">
              <a:ln w="12700">
                <a:solidFill>
                  <a:schemeClr val="tx1"/>
                </a:solidFill>
                <a:prstDash val="solid"/>
              </a:ln>
              <a:solidFill>
                <a:sysClr val="windowText" lastClr="000000"/>
              </a:solidFill>
              <a:effectLst>
                <a:outerShdw dist="38100" dir="2640000" algn="bl" rotWithShape="0">
                  <a:schemeClr val="tx2">
                    <a:lumMod val="75000"/>
                  </a:schemeClr>
                </a:outerShdw>
              </a:effectLst>
            </a:endParaRPr>
          </a:p>
        </p:txBody>
      </p:sp>
      <p:sp>
        <p:nvSpPr>
          <p:cNvPr id="9" name="Flecha abajo 8"/>
          <p:cNvSpPr/>
          <p:nvPr/>
        </p:nvSpPr>
        <p:spPr>
          <a:xfrm>
            <a:off x="2363994" y="3309995"/>
            <a:ext cx="420731" cy="113273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solidFill>
                <a:schemeClr val="tx1"/>
              </a:solidFill>
            </a:endParaRPr>
          </a:p>
        </p:txBody>
      </p:sp>
      <p:sp>
        <p:nvSpPr>
          <p:cNvPr id="10" name="Rectángulo 9"/>
          <p:cNvSpPr/>
          <p:nvPr/>
        </p:nvSpPr>
        <p:spPr>
          <a:xfrm>
            <a:off x="2574359" y="3574765"/>
            <a:ext cx="1916557" cy="707886"/>
          </a:xfrm>
          <a:prstGeom prst="rect">
            <a:avLst/>
          </a:prstGeom>
          <a:noFill/>
        </p:spPr>
        <p:txBody>
          <a:bodyPr wrap="square" lIns="91440" tIns="45720" rIns="91440" bIns="45720">
            <a:spAutoFit/>
          </a:bodyPr>
          <a:lstStyle/>
          <a:p>
            <a:pPr algn="ctr"/>
            <a:r>
              <a:rPr lang="es-MX" sz="2000" b="1" cap="none" spc="0" dirty="0" smtClean="0">
                <a:ln w="12700">
                  <a:solidFill>
                    <a:schemeClr val="tx1"/>
                  </a:solidFill>
                  <a:prstDash val="solid"/>
                </a:ln>
                <a:effectLst>
                  <a:outerShdw dist="38100" dir="2640000" algn="bl" rotWithShape="0">
                    <a:schemeClr val="tx2">
                      <a:lumMod val="75000"/>
                    </a:schemeClr>
                  </a:outerShdw>
                </a:effectLst>
              </a:rPr>
              <a:t>depende</a:t>
            </a:r>
          </a:p>
          <a:p>
            <a:pPr algn="ctr"/>
            <a:endParaRPr lang="es-MX" sz="2000" b="1" cap="none" spc="0" dirty="0">
              <a:ln w="12700">
                <a:solidFill>
                  <a:schemeClr val="tx1"/>
                </a:solidFill>
                <a:prstDash val="solid"/>
              </a:ln>
              <a:effectLst>
                <a:outerShdw dist="38100" dir="2640000" algn="bl" rotWithShape="0">
                  <a:schemeClr val="tx2">
                    <a:lumMod val="75000"/>
                  </a:schemeClr>
                </a:outerShdw>
              </a:effectLst>
            </a:endParaRPr>
          </a:p>
        </p:txBody>
      </p:sp>
      <p:sp>
        <p:nvSpPr>
          <p:cNvPr id="11" name="Rectángulo 10"/>
          <p:cNvSpPr/>
          <p:nvPr/>
        </p:nvSpPr>
        <p:spPr>
          <a:xfrm>
            <a:off x="2207997" y="260648"/>
            <a:ext cx="5496185" cy="923330"/>
          </a:xfrm>
          <a:prstGeom prst="rect">
            <a:avLst/>
          </a:prstGeom>
          <a:noFill/>
        </p:spPr>
        <p:txBody>
          <a:bodyPr wrap="none" lIns="91440" tIns="45720" rIns="91440" bIns="45720">
            <a:spAutoFit/>
          </a:bodyPr>
          <a:lstStyle/>
          <a:p>
            <a:pPr algn="ctr"/>
            <a:r>
              <a:rPr lang="es-MX" sz="5400" b="1" dirty="0" smtClean="0">
                <a:ln w="22225">
                  <a:solidFill>
                    <a:schemeClr val="accent2"/>
                  </a:solidFill>
                  <a:prstDash val="solid"/>
                </a:ln>
                <a:solidFill>
                  <a:schemeClr val="accent2">
                    <a:lumMod val="75000"/>
                  </a:schemeClr>
                </a:solidFill>
              </a:rPr>
              <a:t>Autoconocimiento</a:t>
            </a:r>
            <a:endParaRPr lang="es-MX" sz="5400" b="1" cap="none" spc="0" dirty="0">
              <a:ln w="22225">
                <a:solidFill>
                  <a:schemeClr val="accent2"/>
                </a:solidFill>
                <a:prstDash val="solid"/>
              </a:ln>
              <a:solidFill>
                <a:schemeClr val="accent2">
                  <a:lumMod val="75000"/>
                </a:schemeClr>
              </a:solidFill>
              <a:effectLst/>
            </a:endParaRPr>
          </a:p>
        </p:txBody>
      </p:sp>
    </p:spTree>
    <p:extLst>
      <p:ext uri="{BB962C8B-B14F-4D97-AF65-F5344CB8AC3E}">
        <p14:creationId xmlns:p14="http://schemas.microsoft.com/office/powerpoint/2010/main" xmlns="" val="424734670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07392" y="260648"/>
            <a:ext cx="6897402" cy="923330"/>
          </a:xfrm>
          <a:prstGeom prst="rect">
            <a:avLst/>
          </a:prstGeom>
          <a:noFill/>
        </p:spPr>
        <p:txBody>
          <a:bodyPr wrap="none" lIns="91440" tIns="45720" rIns="91440" bIns="45720">
            <a:spAutoFit/>
          </a:bodyPr>
          <a:lstStyle/>
          <a:p>
            <a:pPr algn="ctr"/>
            <a:r>
              <a:rPr lang="es-MX" sz="5400" b="1" dirty="0" err="1" smtClean="0">
                <a:ln w="22225">
                  <a:solidFill>
                    <a:schemeClr val="accent2"/>
                  </a:solidFill>
                  <a:prstDash val="solid"/>
                </a:ln>
                <a:solidFill>
                  <a:schemeClr val="accent2">
                    <a:lumMod val="75000"/>
                  </a:schemeClr>
                </a:solidFill>
              </a:rPr>
              <a:t>Autoconcepto</a:t>
            </a:r>
            <a:r>
              <a:rPr lang="es-MX" sz="5400" b="1" dirty="0" smtClean="0">
                <a:ln w="22225">
                  <a:solidFill>
                    <a:schemeClr val="accent2"/>
                  </a:solidFill>
                  <a:prstDash val="solid"/>
                </a:ln>
                <a:solidFill>
                  <a:schemeClr val="accent2">
                    <a:lumMod val="75000"/>
                  </a:schemeClr>
                </a:solidFill>
              </a:rPr>
              <a:t> Limitado</a:t>
            </a:r>
            <a:endParaRPr lang="es-MX" sz="5400" b="1" cap="none" spc="0" dirty="0">
              <a:ln w="22225">
                <a:solidFill>
                  <a:schemeClr val="accent2"/>
                </a:solidFill>
                <a:prstDash val="solid"/>
              </a:ln>
              <a:solidFill>
                <a:schemeClr val="accent2">
                  <a:lumMod val="75000"/>
                </a:schemeClr>
              </a:solidFill>
              <a:effectLst/>
            </a:endParaRPr>
          </a:p>
        </p:txBody>
      </p:sp>
      <p:graphicFrame>
        <p:nvGraphicFramePr>
          <p:cNvPr id="7" name="Diagrama 6"/>
          <p:cNvGraphicFramePr/>
          <p:nvPr>
            <p:extLst>
              <p:ext uri="{D42A27DB-BD31-4B8C-83A1-F6EECF244321}">
                <p14:modId xmlns:p14="http://schemas.microsoft.com/office/powerpoint/2010/main" xmlns="" val="1678634067"/>
              </p:ext>
            </p:extLst>
          </p:nvPr>
        </p:nvGraphicFramePr>
        <p:xfrm>
          <a:off x="1187624" y="1397000"/>
          <a:ext cx="763284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7532675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xmlns="" val="3566521509"/>
              </p:ext>
            </p:extLst>
          </p:nvPr>
        </p:nvGraphicFramePr>
        <p:xfrm>
          <a:off x="1331640" y="1340768"/>
          <a:ext cx="7560567"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025004" y="260648"/>
            <a:ext cx="5862182" cy="923330"/>
          </a:xfrm>
          <a:prstGeom prst="rect">
            <a:avLst/>
          </a:prstGeom>
          <a:noFill/>
        </p:spPr>
        <p:txBody>
          <a:bodyPr wrap="none" lIns="91440" tIns="45720" rIns="91440" bIns="45720">
            <a:spAutoFit/>
          </a:bodyPr>
          <a:lstStyle/>
          <a:p>
            <a:pPr algn="ctr"/>
            <a:r>
              <a:rPr lang="es-MX" sz="5400" b="1" dirty="0" smtClean="0">
                <a:ln w="22225">
                  <a:solidFill>
                    <a:schemeClr val="accent2"/>
                  </a:solidFill>
                  <a:prstDash val="solid"/>
                </a:ln>
                <a:solidFill>
                  <a:schemeClr val="accent2">
                    <a:lumMod val="75000"/>
                  </a:schemeClr>
                </a:solidFill>
              </a:rPr>
              <a:t>Buen </a:t>
            </a:r>
            <a:r>
              <a:rPr lang="es-MX" sz="5400" b="1" dirty="0" err="1">
                <a:ln w="22225">
                  <a:solidFill>
                    <a:schemeClr val="accent2"/>
                  </a:solidFill>
                  <a:prstDash val="solid"/>
                </a:ln>
                <a:solidFill>
                  <a:schemeClr val="accent2">
                    <a:lumMod val="75000"/>
                  </a:schemeClr>
                </a:solidFill>
              </a:rPr>
              <a:t>A</a:t>
            </a:r>
            <a:r>
              <a:rPr lang="es-MX" sz="5400" b="1" dirty="0" err="1" smtClean="0">
                <a:ln w="22225">
                  <a:solidFill>
                    <a:schemeClr val="accent2"/>
                  </a:solidFill>
                  <a:prstDash val="solid"/>
                </a:ln>
                <a:solidFill>
                  <a:schemeClr val="accent2">
                    <a:lumMod val="75000"/>
                  </a:schemeClr>
                </a:solidFill>
              </a:rPr>
              <a:t>utoconcepto</a:t>
            </a:r>
            <a:endParaRPr lang="es-MX" sz="5400" b="1" cap="none" spc="0" dirty="0">
              <a:ln w="22225">
                <a:solidFill>
                  <a:schemeClr val="accent2"/>
                </a:solidFill>
                <a:prstDash val="solid"/>
              </a:ln>
              <a:solidFill>
                <a:schemeClr val="accent2">
                  <a:lumMod val="75000"/>
                </a:schemeClr>
              </a:solidFill>
              <a:effectLst/>
            </a:endParaRPr>
          </a:p>
        </p:txBody>
      </p:sp>
      <p:pic>
        <p:nvPicPr>
          <p:cNvPr id="7" name="Imagen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228184" y="1412776"/>
            <a:ext cx="1722858" cy="12241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27669613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501</Words>
  <Application>Microsoft Office PowerPoint</Application>
  <PresentationFormat>Presentación en pantalla (4:3)</PresentationFormat>
  <Paragraphs>89</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UNIVERSIDAD AUTÓNOMA DEL ESTADO DE HIDALGO</vt:lpstr>
      <vt:lpstr>Diapositiva 2</vt:lpstr>
      <vt:lpstr>El Autoconocimiento</vt:lpstr>
      <vt:lpstr>Diapositiva 4</vt:lpstr>
      <vt:lpstr>Diapositiva 5</vt:lpstr>
      <vt:lpstr>Diapositiva 6</vt:lpstr>
      <vt:lpstr>Diapositiva 7</vt:lpstr>
      <vt:lpstr>Diapositiva 8</vt:lpstr>
      <vt:lpstr>Diapositiva 9</vt:lpstr>
      <vt:lpstr>Diapositiva 10</vt:lpstr>
      <vt:lpstr>Diapositiva 11</vt:lpstr>
      <vt:lpstr>Diapositiva 12</vt:lpstr>
      <vt:lpstr>Conclusión</vt:lpstr>
      <vt:lpstr>Referencias Bibliográficas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End_user</cp:lastModifiedBy>
  <cp:revision>72</cp:revision>
  <dcterms:created xsi:type="dcterms:W3CDTF">2014-12-12T16:57:31Z</dcterms:created>
  <dcterms:modified xsi:type="dcterms:W3CDTF">2017-07-25T16:37:19Z</dcterms:modified>
</cp:coreProperties>
</file>