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256" r:id="rId3"/>
    <p:sldId id="283" r:id="rId4"/>
    <p:sldId id="257" r:id="rId5"/>
    <p:sldId id="262" r:id="rId6"/>
    <p:sldId id="284" r:id="rId7"/>
    <p:sldId id="285" r:id="rId8"/>
    <p:sldId id="330" r:id="rId9"/>
    <p:sldId id="314" r:id="rId10"/>
    <p:sldId id="318" r:id="rId11"/>
    <p:sldId id="331" r:id="rId12"/>
    <p:sldId id="329" r:id="rId13"/>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mc="http://schemas.openxmlformats.org/markup-compatibility/2006" xmlns:mv="urn:schemas-microsoft-com:mac:vml"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
          <a:srgbClr val="FF0000"/>
        </p14:laserClr>
      </p:ext>
      <p:ext uri="{2FDB2607-1784-4EEB-B798-7EB5836EED8A}">
        <p14:showMediaCtrls xmlns:mc="http://schemas.openxmlformats.org/markup-compatibility/2006" xmlns:mv="urn:schemas-microsoft-com:mac:vml" xmlns:p14="http://schemas.microsoft.com/office/powerpoint/2010/main" xmlns="" val="1"/>
      </p:ext>
    </p:extLst>
  </p:showPr>
  <p:clrMru>
    <a:srgbClr val="6A221D"/>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 uri="{FD5EFAAD-0ECE-453E-9831-46B23BE46B34}">
      <p15:chartTrackingRefBased xmlns:mc="http://schemas.openxmlformats.org/markup-compatibility/2006" xmlns:mv="urn:schemas-microsoft-com:mac:vml"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70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29/05/2017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29/05/2017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29/05/2017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mc="http://schemas.openxmlformats.org/markup-compatibility/2006" xmlns:mv="urn:schemas-microsoft-com:mac:vml"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businessknowhow.com/money/elevator.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usinessknowhow.com/money/elevator.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500174"/>
            <a:ext cx="7355160" cy="4625989"/>
          </a:xfrm>
        </p:spPr>
        <p:txBody>
          <a:bodyPr>
            <a:normAutofit lnSpcReduction="10000"/>
          </a:bodyPr>
          <a:lstStyle/>
          <a:p>
            <a:pPr algn="just"/>
            <a:r>
              <a:rPr lang="es-MX" sz="2800" dirty="0" smtClean="0">
                <a:latin typeface="Arial" pitchFamily="34" charset="0"/>
                <a:cs typeface="Arial" pitchFamily="34" charset="0"/>
              </a:rPr>
              <a:t>Es importante contestar 6 preguntas básicas</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 Cuál es tu proyecto ?</a:t>
            </a:r>
          </a:p>
          <a:p>
            <a:pPr algn="just"/>
            <a:r>
              <a:rPr lang="es-MX" sz="2800" dirty="0" smtClean="0">
                <a:latin typeface="Arial" pitchFamily="34" charset="0"/>
                <a:cs typeface="Arial" pitchFamily="34" charset="0"/>
              </a:rPr>
              <a:t>¿ Quién es tu audiencia ?</a:t>
            </a:r>
          </a:p>
          <a:p>
            <a:pPr algn="just"/>
            <a:r>
              <a:rPr lang="es-MX" sz="2800" dirty="0" smtClean="0">
                <a:latin typeface="Arial" pitchFamily="34" charset="0"/>
                <a:cs typeface="Arial" pitchFamily="34" charset="0"/>
              </a:rPr>
              <a:t>¿ Qué problemática resuelves ?</a:t>
            </a:r>
          </a:p>
          <a:p>
            <a:pPr algn="just"/>
            <a:r>
              <a:rPr lang="es-MX" sz="2800" dirty="0" smtClean="0">
                <a:latin typeface="Arial" pitchFamily="34" charset="0"/>
                <a:cs typeface="Arial" pitchFamily="34" charset="0"/>
              </a:rPr>
              <a:t>¿ Cómo es tu proyecto puede resolver la problemática ?</a:t>
            </a:r>
          </a:p>
          <a:p>
            <a:pPr algn="just"/>
            <a:r>
              <a:rPr lang="es-MX" sz="2800" dirty="0" smtClean="0">
                <a:latin typeface="Arial" pitchFamily="34" charset="0"/>
                <a:cs typeface="Arial" pitchFamily="34" charset="0"/>
              </a:rPr>
              <a:t>¿ Quién está detrás del proyecto ?</a:t>
            </a:r>
          </a:p>
          <a:p>
            <a:pPr algn="just"/>
            <a:r>
              <a:rPr lang="es-MX" sz="2800" dirty="0" smtClean="0">
                <a:latin typeface="Arial" pitchFamily="34" charset="0"/>
                <a:cs typeface="Arial" pitchFamily="34" charset="0"/>
              </a:rPr>
              <a:t>¿ Qué hace que el proyecto sea especial?</a:t>
            </a:r>
          </a:p>
        </p:txBody>
      </p:sp>
      <p:sp>
        <p:nvSpPr>
          <p:cNvPr id="4" name="1 Título"/>
          <p:cNvSpPr>
            <a:spLocks noGrp="1"/>
          </p:cNvSpPr>
          <p:nvPr>
            <p:ph type="title"/>
          </p:nvPr>
        </p:nvSpPr>
        <p:spPr>
          <a:xfrm>
            <a:off x="1691680" y="274638"/>
            <a:ext cx="6995120" cy="1143000"/>
          </a:xfrm>
        </p:spPr>
        <p:txBody>
          <a:bodyPr/>
          <a:lstStyle/>
          <a:p>
            <a:r>
              <a:rPr lang="es-MX" b="1" dirty="0" smtClean="0"/>
              <a:t>¿Cómo hacerlo ?</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500174"/>
            <a:ext cx="7355160" cy="4625989"/>
          </a:xfrm>
        </p:spPr>
        <p:txBody>
          <a:bodyPr>
            <a:normAutofit/>
          </a:bodyPr>
          <a:lstStyle/>
          <a:p>
            <a:pPr algn="just">
              <a:lnSpc>
                <a:spcPct val="150000"/>
              </a:lnSpc>
            </a:pPr>
            <a:r>
              <a:rPr lang="es-MX" sz="2800" dirty="0" smtClean="0">
                <a:latin typeface="Arial" pitchFamily="34" charset="0"/>
                <a:cs typeface="Arial" pitchFamily="34" charset="0"/>
              </a:rPr>
              <a:t>Preparar estas preguntas, es tener un discurso de elevador  (Elevetor Pitch) en 2 o 3 minutos con la finalidad de obtener una segunda cita y poder presentar el proyecto en un lugar y tiempo establecido, para obtener financiamento para su implementación.</a:t>
            </a:r>
          </a:p>
          <a:p>
            <a:pPr algn="just"/>
            <a:endParaRPr lang="es-MX" sz="2800" dirty="0" smtClean="0">
              <a:latin typeface="Arial" pitchFamily="34" charset="0"/>
              <a:cs typeface="Arial" pitchFamily="34" charset="0"/>
            </a:endParaRPr>
          </a:p>
        </p:txBody>
      </p:sp>
      <p:sp>
        <p:nvSpPr>
          <p:cNvPr id="4" name="1 Título"/>
          <p:cNvSpPr>
            <a:spLocks noGrp="1"/>
          </p:cNvSpPr>
          <p:nvPr>
            <p:ph type="title"/>
          </p:nvPr>
        </p:nvSpPr>
        <p:spPr>
          <a:xfrm>
            <a:off x="1691680" y="274638"/>
            <a:ext cx="6995120" cy="1143000"/>
          </a:xfrm>
        </p:spPr>
        <p:txBody>
          <a:bodyPr/>
          <a:lstStyle/>
          <a:p>
            <a:r>
              <a:rPr lang="es-MX" b="1" dirty="0" smtClean="0"/>
              <a:t>¿Cómo hacerlo ?</a:t>
            </a: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Arial" pitchFamily="34" charset="0"/>
                <a:cs typeface="Arial" pitchFamily="34" charset="0"/>
              </a:rPr>
              <a:t>Referencias Bibliográficas</a:t>
            </a:r>
            <a:endParaRPr lang="es-MX" dirty="0"/>
          </a:p>
        </p:txBody>
      </p:sp>
      <p:sp>
        <p:nvSpPr>
          <p:cNvPr id="3" name="2 Marcador de contenido"/>
          <p:cNvSpPr>
            <a:spLocks noGrp="1"/>
          </p:cNvSpPr>
          <p:nvPr>
            <p:ph idx="1"/>
          </p:nvPr>
        </p:nvSpPr>
        <p:spPr/>
        <p:txBody>
          <a:bodyPr>
            <a:normAutofit/>
          </a:bodyPr>
          <a:lstStyle/>
          <a:p>
            <a:pPr algn="just">
              <a:buNone/>
            </a:pPr>
            <a:endParaRPr lang="es-MX" sz="1800" dirty="0" smtClean="0"/>
          </a:p>
          <a:p>
            <a:pPr algn="just">
              <a:buNone/>
            </a:pPr>
            <a:endParaRPr lang="es-MX" sz="1800" dirty="0" smtClean="0"/>
          </a:p>
          <a:p>
            <a:pPr algn="just">
              <a:buNone/>
            </a:pPr>
            <a:r>
              <a:rPr lang="es-MX" sz="1800" dirty="0" smtClean="0"/>
              <a:t>Muñiz de la Torre, V et Muñiz González, R. (2016).  </a:t>
            </a:r>
            <a:r>
              <a:rPr lang="es-MX" sz="1800" i="1" dirty="0" smtClean="0"/>
              <a:t>Marketing en el siglo XXI </a:t>
            </a:r>
            <a:r>
              <a:rPr lang="es-MX" sz="1800" dirty="0" smtClean="0"/>
              <a:t>. Centro de Estudios Financieros, Madrid, España ISBN PDF </a:t>
            </a:r>
            <a:r>
              <a:rPr lang="es-ES_tradnl" sz="1800" dirty="0" smtClean="0"/>
              <a:t>978-84-454-3358-4</a:t>
            </a:r>
          </a:p>
          <a:p>
            <a:pPr algn="just">
              <a:buNone/>
            </a:pPr>
            <a:endParaRPr lang="es-ES_tradnl" sz="1800" dirty="0" smtClean="0"/>
          </a:p>
          <a:p>
            <a:pPr algn="just">
              <a:buNone/>
            </a:pPr>
            <a:r>
              <a:rPr lang="es-ES_tradnl" sz="1800" dirty="0" err="1" smtClean="0"/>
              <a:t>Pagliarini</a:t>
            </a:r>
            <a:r>
              <a:rPr lang="es-ES_tradnl" sz="1800" dirty="0" smtClean="0"/>
              <a:t> R. How </a:t>
            </a:r>
            <a:r>
              <a:rPr lang="es-ES_tradnl" sz="1800" dirty="0" err="1" smtClean="0"/>
              <a:t>to</a:t>
            </a:r>
            <a:r>
              <a:rPr lang="es-ES_tradnl" sz="1800" dirty="0" smtClean="0"/>
              <a:t> </a:t>
            </a:r>
            <a:r>
              <a:rPr lang="es-ES_tradnl" sz="1800" dirty="0" err="1" smtClean="0"/>
              <a:t>write</a:t>
            </a:r>
            <a:r>
              <a:rPr lang="es-ES_tradnl" sz="1800" dirty="0" smtClean="0"/>
              <a:t> </a:t>
            </a:r>
            <a:r>
              <a:rPr lang="es-ES_tradnl" sz="1800" dirty="0" err="1" smtClean="0"/>
              <a:t>an</a:t>
            </a:r>
            <a:r>
              <a:rPr lang="es-ES_tradnl" sz="1800" dirty="0" smtClean="0"/>
              <a:t> </a:t>
            </a:r>
            <a:r>
              <a:rPr lang="es-ES_tradnl" sz="1800" dirty="0" err="1" smtClean="0"/>
              <a:t>elevator</a:t>
            </a:r>
            <a:r>
              <a:rPr lang="es-ES_tradnl" sz="1800" dirty="0" smtClean="0"/>
              <a:t> </a:t>
            </a:r>
            <a:r>
              <a:rPr lang="es-ES_tradnl" sz="1800" dirty="0" err="1" smtClean="0"/>
              <a:t>speech</a:t>
            </a:r>
            <a:r>
              <a:rPr lang="es-ES_tradnl" sz="1800" dirty="0" smtClean="0"/>
              <a:t>. </a:t>
            </a:r>
            <a:r>
              <a:rPr lang="es-ES_tradnl" sz="1800" dirty="0" err="1" smtClean="0"/>
              <a:t>BusinessKnowHow</a:t>
            </a:r>
            <a:endParaRPr lang="es-ES_tradnl" sz="1800" dirty="0" smtClean="0"/>
          </a:p>
          <a:p>
            <a:pPr algn="just">
              <a:buNone/>
            </a:pPr>
            <a:r>
              <a:rPr lang="es-ES_tradnl" sz="1800" dirty="0" smtClean="0"/>
              <a:t>http:/ </a:t>
            </a:r>
            <a:r>
              <a:rPr lang="es-ES_tradnl" sz="1800" dirty="0" smtClean="0">
                <a:hlinkClick r:id="rId2"/>
              </a:rPr>
              <a:t>www.businessknowhow.com/money/elevator.htm</a:t>
            </a:r>
            <a:r>
              <a:rPr lang="es-ES_tradnl" sz="1800" dirty="0" smtClean="0"/>
              <a:t>.</a:t>
            </a:r>
          </a:p>
          <a:p>
            <a:pPr algn="just">
              <a:buNone/>
            </a:pPr>
            <a:r>
              <a:rPr lang="es-ES_tradnl" sz="1800" dirty="0" smtClean="0"/>
              <a:t>Consultado Mayo 27, 2017.</a:t>
            </a:r>
            <a:endParaRPr lang="es-MX" sz="1800" dirty="0" smtClean="0"/>
          </a:p>
          <a:p>
            <a:pPr algn="just">
              <a:buNone/>
            </a:pPr>
            <a:endParaRPr lang="es-MX"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Mercadotecnia</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Elevator PITCH</a:t>
            </a:r>
            <a:endParaRPr lang="es-MX" dirty="0" smtClean="0"/>
          </a:p>
          <a:p>
            <a:pPr lvl="1">
              <a:buNone/>
            </a:pPr>
            <a:endParaRPr lang="es-MX" dirty="0" smtClean="0">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Profesor(a):Mtra. Alejandra Vega Barrios</a:t>
            </a:r>
          </a:p>
          <a:p>
            <a:pPr lvl="1">
              <a:buNone/>
            </a:pPr>
            <a:r>
              <a:rPr lang="es-MX" sz="2000" dirty="0" smtClean="0">
                <a:effectLst>
                  <a:outerShdw blurRad="38100" dist="38100" dir="2700000" algn="tl">
                    <a:srgbClr val="000000">
                      <a:alpha val="43137"/>
                    </a:srgbClr>
                  </a:outerShdw>
                </a:effectLst>
                <a:latin typeface="Arial" pitchFamily="34" charset="0"/>
                <a:cs typeface="Arial" pitchFamily="34" charset="0"/>
              </a:rPr>
              <a:t>			</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mc="http://schemas.openxmlformats.org/markup-compatibility/2006" xmlns:mv="urn:schemas-microsoft-com:mac:vml" xmlns:p14="http://schemas.microsoft.com/office/powerpoint/2010/main" xmlns=""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4414" y="714356"/>
            <a:ext cx="7472386" cy="706090"/>
          </a:xfrm>
        </p:spPr>
        <p:txBody>
          <a:bodyPr/>
          <a:lstStyle/>
          <a:p>
            <a:r>
              <a:rPr lang="es-MX" sz="2800" u="sng" dirty="0" smtClean="0"/>
              <a:t>Tema:</a:t>
            </a:r>
            <a:r>
              <a:rPr lang="es-MX" sz="2800" dirty="0" smtClean="0"/>
              <a:t> Elevator PITCH</a:t>
            </a:r>
            <a:r>
              <a:rPr lang="es-MX" sz="2800" b="1" dirty="0" smtClean="0"/>
              <a:t/>
            </a:r>
            <a:br>
              <a:rPr lang="es-MX" sz="2800" b="1" dirty="0" smtClean="0"/>
            </a:br>
            <a:endParaRPr lang="es-MX" sz="2800" u="sng" dirty="0"/>
          </a:p>
        </p:txBody>
      </p:sp>
      <p:sp>
        <p:nvSpPr>
          <p:cNvPr id="3" name="Marcador de contenido 2"/>
          <p:cNvSpPr>
            <a:spLocks noGrp="1"/>
          </p:cNvSpPr>
          <p:nvPr>
            <p:ph idx="1"/>
          </p:nvPr>
        </p:nvSpPr>
        <p:spPr>
          <a:xfrm>
            <a:off x="1331640" y="1857364"/>
            <a:ext cx="7355160" cy="4357718"/>
          </a:xfrm>
        </p:spPr>
        <p:txBody>
          <a:bodyPr>
            <a:normAutofit fontScale="325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 </a:t>
            </a:r>
          </a:p>
          <a:p>
            <a:pPr algn="just"/>
            <a:r>
              <a:rPr lang="es-MX" sz="7200" dirty="0" smtClean="0"/>
              <a:t>El Elevator PITCH, es una presentación muy sintética de la empresa y/o proyecto que debe ser capaz de interesar a un interlocutor en pocos segundos para que quiera saber más acerca del negocio.</a:t>
            </a:r>
          </a:p>
          <a:p>
            <a:pPr algn="just"/>
            <a:endParaRPr lang="es-MX" sz="7200" dirty="0" smtClean="0"/>
          </a:p>
          <a:p>
            <a:pPr algn="just"/>
            <a:r>
              <a:rPr lang="es-MX" sz="7200" dirty="0" smtClean="0"/>
              <a:t>Dado que el tiempo es muy limitado, el principal objetivo del discurso es conseguir que el mensaje sea escuchado para que se decida dar más tiempo para hablar en detalle del proyecto</a:t>
            </a:r>
          </a:p>
          <a:p>
            <a:pPr algn="just">
              <a:buNone/>
            </a:pPr>
            <a:r>
              <a:rPr lang="es-MX" sz="7200" dirty="0" smtClean="0"/>
              <a:t> </a:t>
            </a:r>
            <a:endParaRPr lang="es-MX" sz="7200" dirty="0"/>
          </a:p>
          <a:p>
            <a:pPr algn="just"/>
            <a:r>
              <a:rPr lang="es-MX" sz="6000" b="1" dirty="0" smtClean="0">
                <a:latin typeface="Arial" pitchFamily="34" charset="0"/>
                <a:cs typeface="Arial" pitchFamily="34" charset="0"/>
              </a:rPr>
              <a:t>Palabras Clave</a:t>
            </a:r>
            <a:r>
              <a:rPr lang="es-MX" sz="6000" dirty="0" smtClean="0">
                <a:latin typeface="Arial" pitchFamily="34" charset="0"/>
                <a:cs typeface="Arial" pitchFamily="34" charset="0"/>
              </a:rPr>
              <a:t>: Presentación, negocio, tiempo.</a:t>
            </a:r>
            <a:endParaRPr lang="es-MX" sz="6000" dirty="0">
              <a:latin typeface="Arial" pitchFamily="34" charset="0"/>
              <a:cs typeface="Arial"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150933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dirty="0" smtClean="0">
                <a:latin typeface="Arial" pitchFamily="34" charset="0"/>
                <a:cs typeface="Arial" pitchFamily="34" charset="0"/>
              </a:rPr>
              <a:t>Tema: </a:t>
            </a:r>
            <a:r>
              <a:rPr lang="fr-FR" sz="2800" b="1" dirty="0" err="1" smtClean="0">
                <a:latin typeface="Arial" pitchFamily="34" charset="0"/>
                <a:cs typeface="Arial" pitchFamily="34" charset="0"/>
              </a:rPr>
              <a:t>Elevator</a:t>
            </a:r>
            <a:r>
              <a:rPr lang="fr-FR" sz="2800" b="1" dirty="0" smtClean="0">
                <a:latin typeface="Arial" pitchFamily="34" charset="0"/>
                <a:cs typeface="Arial" pitchFamily="34" charset="0"/>
              </a:rPr>
              <a:t> PITCH</a:t>
            </a:r>
            <a:endParaRPr lang="es-MX" sz="2800" dirty="0">
              <a:effectLst/>
              <a:latin typeface="Arial" pitchFamily="34" charset="0"/>
              <a:cs typeface="Arial" pitchFamily="34" charset="0"/>
            </a:endParaRPr>
          </a:p>
        </p:txBody>
      </p:sp>
      <p:sp>
        <p:nvSpPr>
          <p:cNvPr id="3" name="2 Marcador de contenido"/>
          <p:cNvSpPr>
            <a:spLocks noGrp="1"/>
          </p:cNvSpPr>
          <p:nvPr>
            <p:ph idx="1"/>
          </p:nvPr>
        </p:nvSpPr>
        <p:spPr/>
        <p:txBody>
          <a:bodyPr>
            <a:normAutofit fontScale="85000" lnSpcReduction="20000"/>
          </a:bodyPr>
          <a:lstStyle/>
          <a:p>
            <a:pPr algn="ctr">
              <a:lnSpc>
                <a:spcPct val="90000"/>
              </a:lnSpc>
              <a:buNone/>
            </a:pPr>
            <a:r>
              <a:rPr lang="fr-FR" sz="2400" b="1" u="sng" dirty="0" smtClean="0">
                <a:effectLst>
                  <a:outerShdw blurRad="38100" dist="38100" dir="2700000" algn="tl">
                    <a:srgbClr val="000000">
                      <a:alpha val="43137"/>
                    </a:srgbClr>
                  </a:outerShdw>
                </a:effectLst>
                <a:latin typeface="Arial" pitchFamily="34" charset="0"/>
                <a:cs typeface="Arial" pitchFamily="34" charset="0"/>
              </a:rPr>
              <a:t> Abstract</a:t>
            </a:r>
            <a:r>
              <a:rPr lang="en-US" sz="1600" dirty="0" smtClean="0"/>
              <a:t/>
            </a:r>
            <a:br>
              <a:rPr lang="en-US" sz="1600" dirty="0" smtClean="0"/>
            </a:br>
            <a:endParaRPr lang="en-US" sz="1600" dirty="0" smtClean="0"/>
          </a:p>
          <a:p>
            <a:pPr algn="just">
              <a:lnSpc>
                <a:spcPct val="90000"/>
              </a:lnSpc>
              <a:buNone/>
            </a:pPr>
            <a:r>
              <a:rPr lang="en-US" sz="2800" dirty="0" smtClean="0"/>
              <a:t> </a:t>
            </a:r>
            <a:r>
              <a:rPr lang="es-ES_tradnl" sz="2800" dirty="0" err="1" smtClean="0"/>
              <a:t>An</a:t>
            </a:r>
            <a:r>
              <a:rPr lang="es-ES_tradnl" sz="2800" dirty="0" smtClean="0"/>
              <a:t> </a:t>
            </a:r>
            <a:r>
              <a:rPr lang="es-ES_tradnl" sz="2800" dirty="0" err="1" smtClean="0"/>
              <a:t>elevator</a:t>
            </a:r>
            <a:r>
              <a:rPr lang="es-ES_tradnl" sz="2800" dirty="0" smtClean="0"/>
              <a:t> </a:t>
            </a:r>
            <a:r>
              <a:rPr lang="es-ES_tradnl" sz="2800" dirty="0" err="1" smtClean="0"/>
              <a:t>pitch</a:t>
            </a:r>
            <a:r>
              <a:rPr lang="es-ES_tradnl" sz="2800" dirty="0" smtClean="0"/>
              <a:t> </a:t>
            </a:r>
            <a:r>
              <a:rPr lang="es-ES_tradnl" sz="2800" dirty="0" err="1" smtClean="0"/>
              <a:t>is</a:t>
            </a:r>
            <a:r>
              <a:rPr lang="es-ES_tradnl" sz="2800" dirty="0" smtClean="0"/>
              <a:t> a </a:t>
            </a:r>
            <a:r>
              <a:rPr lang="es-ES_tradnl" sz="2800" dirty="0" err="1" smtClean="0"/>
              <a:t>brief</a:t>
            </a:r>
            <a:r>
              <a:rPr lang="es-ES_tradnl" sz="2800" dirty="0" smtClean="0"/>
              <a:t>, </a:t>
            </a:r>
            <a:r>
              <a:rPr lang="es-ES_tradnl" sz="2800" dirty="0" err="1" smtClean="0"/>
              <a:t>persuasive</a:t>
            </a:r>
            <a:r>
              <a:rPr lang="es-ES_tradnl" sz="2800" dirty="0" smtClean="0"/>
              <a:t> </a:t>
            </a:r>
            <a:r>
              <a:rPr lang="es-ES_tradnl" sz="2800" dirty="0" err="1" smtClean="0"/>
              <a:t>speech</a:t>
            </a:r>
            <a:r>
              <a:rPr lang="es-ES_tradnl" sz="2800" dirty="0" smtClean="0"/>
              <a:t> </a:t>
            </a:r>
            <a:r>
              <a:rPr lang="es-ES_tradnl" sz="2800" dirty="0" err="1" smtClean="0"/>
              <a:t>that</a:t>
            </a:r>
            <a:r>
              <a:rPr lang="es-ES_tradnl" sz="2800" dirty="0" smtClean="0"/>
              <a:t> </a:t>
            </a:r>
            <a:r>
              <a:rPr lang="es-ES_tradnl" sz="2800" dirty="0" err="1" smtClean="0"/>
              <a:t>you</a:t>
            </a:r>
            <a:r>
              <a:rPr lang="es-ES_tradnl" sz="2800" dirty="0" smtClean="0"/>
              <a:t> use </a:t>
            </a:r>
            <a:r>
              <a:rPr lang="es-ES_tradnl" sz="2800" dirty="0" err="1" smtClean="0"/>
              <a:t>to</a:t>
            </a:r>
            <a:r>
              <a:rPr lang="es-ES_tradnl" sz="2800" dirty="0" smtClean="0"/>
              <a:t> </a:t>
            </a:r>
            <a:r>
              <a:rPr lang="es-ES_tradnl" sz="2800" dirty="0" err="1" smtClean="0"/>
              <a:t>spark</a:t>
            </a:r>
            <a:r>
              <a:rPr lang="es-ES_tradnl" sz="2800" dirty="0" smtClean="0"/>
              <a:t> </a:t>
            </a:r>
            <a:r>
              <a:rPr lang="es-ES_tradnl" sz="2800" dirty="0" err="1" smtClean="0"/>
              <a:t>interest</a:t>
            </a:r>
            <a:r>
              <a:rPr lang="es-ES_tradnl" sz="2800" dirty="0" smtClean="0"/>
              <a:t> in </a:t>
            </a:r>
            <a:r>
              <a:rPr lang="es-ES_tradnl" sz="2800" dirty="0" err="1" smtClean="0"/>
              <a:t>what</a:t>
            </a:r>
            <a:r>
              <a:rPr lang="es-ES_tradnl" sz="2800" dirty="0" smtClean="0"/>
              <a:t> </a:t>
            </a:r>
            <a:r>
              <a:rPr lang="es-ES_tradnl" sz="2800" dirty="0" err="1" smtClean="0"/>
              <a:t>your</a:t>
            </a:r>
            <a:r>
              <a:rPr lang="es-ES_tradnl" sz="2800" dirty="0" smtClean="0"/>
              <a:t> </a:t>
            </a:r>
            <a:r>
              <a:rPr lang="es-ES_tradnl" sz="2800" dirty="0" err="1" smtClean="0"/>
              <a:t>organization</a:t>
            </a:r>
            <a:r>
              <a:rPr lang="es-ES_tradnl" sz="2800" dirty="0" smtClean="0"/>
              <a:t> </a:t>
            </a:r>
            <a:r>
              <a:rPr lang="es-ES_tradnl" sz="2800" dirty="0" err="1" smtClean="0"/>
              <a:t>does</a:t>
            </a:r>
            <a:r>
              <a:rPr lang="es-ES_tradnl" sz="2800" dirty="0" smtClean="0"/>
              <a:t>. </a:t>
            </a:r>
            <a:r>
              <a:rPr lang="es-ES_tradnl" sz="2800" dirty="0" err="1" smtClean="0"/>
              <a:t>You</a:t>
            </a:r>
            <a:r>
              <a:rPr lang="es-ES_tradnl" sz="2800" dirty="0" smtClean="0"/>
              <a:t> can </a:t>
            </a:r>
            <a:r>
              <a:rPr lang="es-ES_tradnl" sz="2800" dirty="0" err="1" smtClean="0"/>
              <a:t>also</a:t>
            </a:r>
            <a:r>
              <a:rPr lang="es-ES_tradnl" sz="2800" dirty="0" smtClean="0"/>
              <a:t> use </a:t>
            </a:r>
            <a:r>
              <a:rPr lang="es-ES_tradnl" sz="2800" dirty="0" err="1" smtClean="0"/>
              <a:t>them</a:t>
            </a:r>
            <a:r>
              <a:rPr lang="es-ES_tradnl" sz="2800" dirty="0" smtClean="0"/>
              <a:t> </a:t>
            </a:r>
            <a:r>
              <a:rPr lang="es-ES_tradnl" sz="2800" dirty="0" err="1" smtClean="0"/>
              <a:t>to</a:t>
            </a:r>
            <a:r>
              <a:rPr lang="es-ES_tradnl" sz="2800" dirty="0" smtClean="0"/>
              <a:t> </a:t>
            </a:r>
            <a:r>
              <a:rPr lang="es-ES_tradnl" sz="2800" dirty="0" err="1" smtClean="0"/>
              <a:t>create</a:t>
            </a:r>
            <a:r>
              <a:rPr lang="es-ES_tradnl" sz="2800" dirty="0" smtClean="0"/>
              <a:t> </a:t>
            </a:r>
            <a:r>
              <a:rPr lang="es-ES_tradnl" sz="2800" dirty="0" err="1" smtClean="0"/>
              <a:t>interest</a:t>
            </a:r>
            <a:r>
              <a:rPr lang="es-ES_tradnl" sz="2800" dirty="0" smtClean="0"/>
              <a:t> in a </a:t>
            </a:r>
            <a:r>
              <a:rPr lang="es-ES_tradnl" sz="2800" dirty="0" err="1" smtClean="0"/>
              <a:t>project</a:t>
            </a:r>
            <a:r>
              <a:rPr lang="es-ES_tradnl" sz="2800" dirty="0" smtClean="0"/>
              <a:t>, idea, </a:t>
            </a:r>
            <a:r>
              <a:rPr lang="es-ES_tradnl" sz="2800" dirty="0" err="1" smtClean="0"/>
              <a:t>or</a:t>
            </a:r>
            <a:r>
              <a:rPr lang="es-ES_tradnl" sz="2800" dirty="0" smtClean="0"/>
              <a:t> </a:t>
            </a:r>
            <a:r>
              <a:rPr lang="es-ES_tradnl" sz="2800" dirty="0" err="1" smtClean="0"/>
              <a:t>product</a:t>
            </a:r>
            <a:r>
              <a:rPr lang="es-ES_tradnl" sz="2800" dirty="0" smtClean="0"/>
              <a:t> </a:t>
            </a:r>
            <a:r>
              <a:rPr lang="es-ES_tradnl" sz="2800" dirty="0" err="1" smtClean="0"/>
              <a:t>–</a:t>
            </a:r>
            <a:r>
              <a:rPr lang="es-ES_tradnl" sz="2800" dirty="0" smtClean="0"/>
              <a:t> </a:t>
            </a:r>
            <a:r>
              <a:rPr lang="es-ES_tradnl" sz="2800" dirty="0" err="1" smtClean="0"/>
              <a:t>or</a:t>
            </a:r>
            <a:r>
              <a:rPr lang="es-ES_tradnl" sz="2800" dirty="0" smtClean="0"/>
              <a:t> in </a:t>
            </a:r>
            <a:r>
              <a:rPr lang="es-ES_tradnl" sz="2800" dirty="0" err="1" smtClean="0"/>
              <a:t>yourself</a:t>
            </a:r>
            <a:r>
              <a:rPr lang="es-ES_tradnl" sz="2800" dirty="0" smtClean="0"/>
              <a:t>. A </a:t>
            </a:r>
            <a:r>
              <a:rPr lang="es-ES_tradnl" sz="2800" dirty="0" err="1" smtClean="0"/>
              <a:t>good</a:t>
            </a:r>
            <a:r>
              <a:rPr lang="es-ES_tradnl" sz="2800" dirty="0" smtClean="0"/>
              <a:t> </a:t>
            </a:r>
            <a:r>
              <a:rPr lang="es-ES_tradnl" sz="2800" dirty="0" err="1" smtClean="0"/>
              <a:t>elevator</a:t>
            </a:r>
            <a:r>
              <a:rPr lang="es-ES_tradnl" sz="2800" dirty="0" smtClean="0"/>
              <a:t> </a:t>
            </a:r>
            <a:r>
              <a:rPr lang="es-ES_tradnl" sz="2800" dirty="0" err="1" smtClean="0"/>
              <a:t>pitch</a:t>
            </a:r>
            <a:r>
              <a:rPr lang="es-ES_tradnl" sz="2800" dirty="0" smtClean="0"/>
              <a:t> </a:t>
            </a:r>
            <a:r>
              <a:rPr lang="es-ES_tradnl" sz="2800" dirty="0" err="1" smtClean="0"/>
              <a:t>should</a:t>
            </a:r>
            <a:r>
              <a:rPr lang="es-ES_tradnl" sz="2800" dirty="0" smtClean="0"/>
              <a:t> </a:t>
            </a:r>
            <a:r>
              <a:rPr lang="es-ES_tradnl" sz="2800" dirty="0" err="1" smtClean="0"/>
              <a:t>last</a:t>
            </a:r>
            <a:r>
              <a:rPr lang="es-ES_tradnl" sz="2800" dirty="0" smtClean="0"/>
              <a:t> no </a:t>
            </a:r>
            <a:r>
              <a:rPr lang="es-ES_tradnl" sz="2800" dirty="0" err="1" smtClean="0"/>
              <a:t>longer</a:t>
            </a:r>
            <a:r>
              <a:rPr lang="es-ES_tradnl" sz="2800" dirty="0" smtClean="0"/>
              <a:t> </a:t>
            </a:r>
            <a:r>
              <a:rPr lang="es-ES_tradnl" sz="2800" dirty="0" err="1" smtClean="0"/>
              <a:t>than</a:t>
            </a:r>
            <a:r>
              <a:rPr lang="es-ES_tradnl" sz="2800" dirty="0" smtClean="0"/>
              <a:t> a short </a:t>
            </a:r>
            <a:r>
              <a:rPr lang="es-ES_tradnl" sz="2800" dirty="0" err="1" smtClean="0"/>
              <a:t>elevator</a:t>
            </a:r>
            <a:r>
              <a:rPr lang="es-ES_tradnl" sz="2800" dirty="0" smtClean="0"/>
              <a:t> </a:t>
            </a:r>
            <a:r>
              <a:rPr lang="es-ES_tradnl" sz="2800" dirty="0" err="1" smtClean="0"/>
              <a:t>ride</a:t>
            </a:r>
            <a:r>
              <a:rPr lang="es-ES_tradnl" sz="2800" dirty="0" smtClean="0"/>
              <a:t> </a:t>
            </a:r>
            <a:r>
              <a:rPr lang="es-ES_tradnl" sz="2800" dirty="0" err="1" smtClean="0"/>
              <a:t>of</a:t>
            </a:r>
            <a:r>
              <a:rPr lang="es-ES_tradnl" sz="2800" dirty="0" smtClean="0"/>
              <a:t> 20 </a:t>
            </a:r>
            <a:r>
              <a:rPr lang="es-ES_tradnl" sz="2800" dirty="0" err="1" smtClean="0"/>
              <a:t>to</a:t>
            </a:r>
            <a:r>
              <a:rPr lang="es-ES_tradnl" sz="2800" dirty="0" smtClean="0"/>
              <a:t> 30 </a:t>
            </a:r>
            <a:r>
              <a:rPr lang="es-ES_tradnl" sz="2800" dirty="0" err="1" smtClean="0"/>
              <a:t>seconds</a:t>
            </a:r>
            <a:r>
              <a:rPr lang="es-ES_tradnl" sz="2800" dirty="0" smtClean="0"/>
              <a:t>, </a:t>
            </a:r>
            <a:r>
              <a:rPr lang="es-ES_tradnl" sz="2800" dirty="0" err="1" smtClean="0"/>
              <a:t>hence</a:t>
            </a:r>
            <a:r>
              <a:rPr lang="es-ES_tradnl" sz="2800" dirty="0" smtClean="0"/>
              <a:t> </a:t>
            </a:r>
            <a:r>
              <a:rPr lang="es-ES_tradnl" sz="2800" dirty="0" err="1" smtClean="0"/>
              <a:t>the</a:t>
            </a:r>
            <a:r>
              <a:rPr lang="es-ES_tradnl" sz="2800" dirty="0" smtClean="0"/>
              <a:t> </a:t>
            </a:r>
            <a:r>
              <a:rPr lang="es-ES_tradnl" sz="2800" dirty="0" err="1" smtClean="0"/>
              <a:t>name</a:t>
            </a:r>
            <a:r>
              <a:rPr lang="es-ES_tradnl" sz="2800" dirty="0" smtClean="0"/>
              <a:t>.</a:t>
            </a:r>
          </a:p>
          <a:p>
            <a:pPr algn="just">
              <a:lnSpc>
                <a:spcPct val="90000"/>
              </a:lnSpc>
              <a:buNone/>
            </a:pPr>
            <a:endParaRPr lang="es-ES_tradnl" sz="2800" dirty="0" smtClean="0"/>
          </a:p>
          <a:p>
            <a:pPr algn="just">
              <a:lnSpc>
                <a:spcPct val="90000"/>
              </a:lnSpc>
              <a:buNone/>
            </a:pPr>
            <a:r>
              <a:rPr lang="es-ES_tradnl" sz="2800" dirty="0" err="1" smtClean="0"/>
              <a:t>They</a:t>
            </a:r>
            <a:r>
              <a:rPr lang="es-ES_tradnl" sz="2800" dirty="0" smtClean="0"/>
              <a:t> </a:t>
            </a:r>
            <a:r>
              <a:rPr lang="es-ES_tradnl" sz="2800" dirty="0" err="1" smtClean="0"/>
              <a:t>should</a:t>
            </a:r>
            <a:r>
              <a:rPr lang="es-ES_tradnl" sz="2800" dirty="0" smtClean="0"/>
              <a:t> be </a:t>
            </a:r>
            <a:r>
              <a:rPr lang="es-ES_tradnl" sz="2800" dirty="0" err="1" smtClean="0"/>
              <a:t>interesting</a:t>
            </a:r>
            <a:r>
              <a:rPr lang="es-ES_tradnl" sz="2800" dirty="0" smtClean="0"/>
              <a:t>, memorable, </a:t>
            </a:r>
            <a:r>
              <a:rPr lang="es-ES_tradnl" sz="2800" dirty="0" err="1" smtClean="0"/>
              <a:t>and</a:t>
            </a:r>
            <a:r>
              <a:rPr lang="es-ES_tradnl" sz="2800" dirty="0" smtClean="0"/>
              <a:t> </a:t>
            </a:r>
            <a:r>
              <a:rPr lang="es-ES_tradnl" sz="2800" dirty="0" err="1" smtClean="0"/>
              <a:t>succinct</a:t>
            </a:r>
            <a:r>
              <a:rPr lang="es-ES_tradnl" sz="2800" dirty="0" smtClean="0"/>
              <a:t>. </a:t>
            </a:r>
            <a:r>
              <a:rPr lang="es-ES_tradnl" sz="2800" dirty="0" err="1" smtClean="0"/>
              <a:t>They</a:t>
            </a:r>
            <a:r>
              <a:rPr lang="es-ES_tradnl" sz="2800" dirty="0" smtClean="0"/>
              <a:t> </a:t>
            </a:r>
            <a:r>
              <a:rPr lang="es-ES_tradnl" sz="2800" dirty="0" err="1" smtClean="0"/>
              <a:t>also</a:t>
            </a:r>
            <a:r>
              <a:rPr lang="es-ES_tradnl" sz="2800" dirty="0" smtClean="0"/>
              <a:t> </a:t>
            </a:r>
            <a:r>
              <a:rPr lang="es-ES_tradnl" sz="2800" dirty="0" err="1" smtClean="0"/>
              <a:t>need</a:t>
            </a:r>
            <a:r>
              <a:rPr lang="es-ES_tradnl" sz="2800" dirty="0" smtClean="0"/>
              <a:t> </a:t>
            </a:r>
            <a:r>
              <a:rPr lang="es-ES_tradnl" sz="2800" dirty="0" err="1" smtClean="0"/>
              <a:t>to</a:t>
            </a:r>
            <a:r>
              <a:rPr lang="es-ES_tradnl" sz="2800" dirty="0" smtClean="0"/>
              <a:t> </a:t>
            </a:r>
            <a:r>
              <a:rPr lang="es-ES_tradnl" sz="2800" dirty="0" err="1" smtClean="0"/>
              <a:t>explain</a:t>
            </a:r>
            <a:r>
              <a:rPr lang="es-ES_tradnl" sz="2800" dirty="0" smtClean="0"/>
              <a:t> </a:t>
            </a:r>
            <a:r>
              <a:rPr lang="es-ES_tradnl" sz="2800" dirty="0" err="1" smtClean="0"/>
              <a:t>what</a:t>
            </a:r>
            <a:r>
              <a:rPr lang="es-ES_tradnl" sz="2800" dirty="0" smtClean="0"/>
              <a:t> </a:t>
            </a:r>
            <a:r>
              <a:rPr lang="es-ES_tradnl" sz="2800" dirty="0" err="1" smtClean="0"/>
              <a:t>makes</a:t>
            </a:r>
            <a:r>
              <a:rPr lang="es-ES_tradnl" sz="2800" dirty="0" smtClean="0"/>
              <a:t> </a:t>
            </a:r>
            <a:r>
              <a:rPr lang="es-ES_tradnl" sz="2800" dirty="0" err="1" smtClean="0"/>
              <a:t>you</a:t>
            </a:r>
            <a:r>
              <a:rPr lang="es-ES_tradnl" sz="2800" dirty="0" smtClean="0"/>
              <a:t> </a:t>
            </a:r>
            <a:r>
              <a:rPr lang="es-ES_tradnl" sz="2800" dirty="0" err="1" smtClean="0"/>
              <a:t>–</a:t>
            </a:r>
            <a:r>
              <a:rPr lang="es-ES_tradnl" sz="2800" dirty="0" smtClean="0"/>
              <a:t> </a:t>
            </a:r>
            <a:r>
              <a:rPr lang="es-ES_tradnl" sz="2800" dirty="0" err="1" smtClean="0"/>
              <a:t>or</a:t>
            </a:r>
            <a:r>
              <a:rPr lang="es-ES_tradnl" sz="2800" dirty="0" smtClean="0"/>
              <a:t> </a:t>
            </a:r>
            <a:r>
              <a:rPr lang="es-ES_tradnl" sz="2800" dirty="0" err="1" smtClean="0"/>
              <a:t>your</a:t>
            </a:r>
            <a:r>
              <a:rPr lang="es-ES_tradnl" sz="2800" dirty="0" smtClean="0"/>
              <a:t> </a:t>
            </a:r>
            <a:r>
              <a:rPr lang="es-ES_tradnl" sz="2800" dirty="0" err="1" smtClean="0"/>
              <a:t>organization</a:t>
            </a:r>
            <a:r>
              <a:rPr lang="es-ES_tradnl" sz="2800" dirty="0" smtClean="0"/>
              <a:t>, </a:t>
            </a:r>
            <a:r>
              <a:rPr lang="es-ES_tradnl" sz="2800" dirty="0" err="1" smtClean="0"/>
              <a:t>product</a:t>
            </a:r>
            <a:r>
              <a:rPr lang="es-ES_tradnl" sz="2800" dirty="0" smtClean="0"/>
              <a:t>, </a:t>
            </a:r>
            <a:r>
              <a:rPr lang="es-ES_tradnl" sz="2800" dirty="0" err="1" smtClean="0"/>
              <a:t>or</a:t>
            </a:r>
            <a:r>
              <a:rPr lang="es-ES_tradnl" sz="2800" dirty="0" smtClean="0"/>
              <a:t> idea </a:t>
            </a:r>
            <a:r>
              <a:rPr lang="es-ES_tradnl" sz="2800" dirty="0" err="1" smtClean="0"/>
              <a:t>–</a:t>
            </a:r>
            <a:r>
              <a:rPr lang="es-ES_tradnl" sz="2800" dirty="0" smtClean="0"/>
              <a:t> </a:t>
            </a:r>
            <a:r>
              <a:rPr lang="es-ES_tradnl" sz="2800" dirty="0" err="1" smtClean="0"/>
              <a:t>unique</a:t>
            </a:r>
            <a:r>
              <a:rPr lang="es-ES_tradnl" sz="2800" dirty="0" smtClean="0"/>
              <a:t>.</a:t>
            </a:r>
          </a:p>
          <a:p>
            <a:pPr algn="just">
              <a:lnSpc>
                <a:spcPct val="90000"/>
              </a:lnSpc>
              <a:buNone/>
            </a:pPr>
            <a:endParaRPr lang="en-US" sz="2800" dirty="0" smtClean="0"/>
          </a:p>
          <a:p>
            <a:pPr algn="just">
              <a:lnSpc>
                <a:spcPct val="90000"/>
              </a:lnSpc>
              <a:buNone/>
            </a:pPr>
            <a:r>
              <a:rPr lang="en-US" sz="2800" dirty="0" smtClean="0"/>
              <a:t>Keywords: </a:t>
            </a:r>
            <a:r>
              <a:rPr lang="es-ES_tradnl" sz="2800" dirty="0" err="1" smtClean="0"/>
              <a:t>elevator</a:t>
            </a:r>
            <a:r>
              <a:rPr lang="es-ES_tradnl" sz="2800" dirty="0" smtClean="0"/>
              <a:t> </a:t>
            </a:r>
            <a:r>
              <a:rPr lang="es-ES_tradnl" sz="2800" dirty="0" err="1" smtClean="0"/>
              <a:t>pitch</a:t>
            </a:r>
            <a:r>
              <a:rPr lang="es-ES_tradnl" sz="2800" dirty="0" smtClean="0"/>
              <a:t> </a:t>
            </a:r>
            <a:r>
              <a:rPr lang="en-US" sz="2800" dirty="0" smtClean="0"/>
              <a:t>, company, time.</a:t>
            </a:r>
          </a:p>
        </p:txBody>
      </p:sp>
    </p:spTree>
    <p:extLst>
      <p:ext uri="{BB962C8B-B14F-4D97-AF65-F5344CB8AC3E}">
        <p14:creationId xmlns:mc="http://schemas.openxmlformats.org/markup-compatibility/2006" xmlns:mv="urn:schemas-microsoft-com:mac:vml" xmlns:p14="http://schemas.microsoft.com/office/powerpoint/2010/main" xmlns=""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a:xfrm>
            <a:off x="1295400" y="1752600"/>
            <a:ext cx="7529538" cy="4419600"/>
          </a:xfrm>
        </p:spPr>
        <p:txBody>
          <a:bodyPr>
            <a:normAutofit/>
          </a:bodyPr>
          <a:lstStyle/>
          <a:p>
            <a:pPr algn="just"/>
            <a:r>
              <a:rPr lang="es-MX" dirty="0" smtClean="0"/>
              <a:t>Al finalizar el curso el estudiante estará capacitado para presentar proyectos en un corto tiempo, con la finalidad de conseguir recursos para llevarlo a cabo en el ambito que se desenvuelve. </a:t>
            </a:r>
            <a:endParaRPr lang="es-MX" dirty="0"/>
          </a:p>
        </p:txBody>
      </p:sp>
    </p:spTree>
    <p:extLst>
      <p:ext uri="{BB962C8B-B14F-4D97-AF65-F5344CB8AC3E}">
        <p14:creationId xmlns:mc="http://schemas.openxmlformats.org/markup-compatibility/2006" xmlns:mv="urn:schemas-microsoft-com:mac:vml" xmlns:p14="http://schemas.microsoft.com/office/powerpoint/2010/main" xmlns=""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a:bodyPr>
          <a:lstStyle/>
          <a:p>
            <a:pPr algn="just"/>
            <a:r>
              <a:rPr lang="es-MX" dirty="0" smtClean="0"/>
              <a:t>Describir que es lo que hace el negocio.</a:t>
            </a:r>
          </a:p>
          <a:p>
            <a:pPr algn="just"/>
            <a:r>
              <a:rPr lang="es-MX" dirty="0" smtClean="0"/>
              <a:t>Determinar porqué es importante lo que se hace para solucionar algún problema.</a:t>
            </a:r>
          </a:p>
          <a:p>
            <a:pPr algn="just"/>
            <a:r>
              <a:rPr lang="es-MX" dirty="0" smtClean="0"/>
              <a:t>Identificar la oportunidad en pocos minutos.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a:bodyPr>
          <a:lstStyle/>
          <a:p>
            <a:pPr algn="just"/>
            <a:r>
              <a:rPr lang="es-ES_tradnl" sz="2700" dirty="0" smtClean="0"/>
              <a:t>El </a:t>
            </a:r>
            <a:r>
              <a:rPr lang="es-ES_tradnl" sz="2700" dirty="0" err="1" smtClean="0"/>
              <a:t>Elevator</a:t>
            </a:r>
            <a:r>
              <a:rPr lang="es-ES_tradnl" sz="2700" dirty="0" smtClean="0"/>
              <a:t> </a:t>
            </a:r>
            <a:r>
              <a:rPr lang="es-ES_tradnl" sz="2700" dirty="0" err="1" smtClean="0"/>
              <a:t>Pitch</a:t>
            </a:r>
            <a:r>
              <a:rPr lang="es-ES_tradnl" sz="2700" dirty="0" smtClean="0"/>
              <a:t> es la presentación de un negocio, empresa o producto a un potencial comprador o inversor en un corto periodo de tiempo. </a:t>
            </a:r>
          </a:p>
          <a:p>
            <a:pPr algn="just"/>
            <a:endParaRPr lang="es-ES_tradnl" sz="2700" dirty="0" smtClean="0"/>
          </a:p>
          <a:p>
            <a:pPr algn="just"/>
            <a:r>
              <a:rPr lang="es-ES_tradnl" sz="2700" dirty="0" smtClean="0"/>
              <a:t>La idea surge a partir de un escenario de cómo vender el negocio a un posible comprador si lo encontramos en un ascensor.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fontScale="85000" lnSpcReduction="10000"/>
          </a:bodyPr>
          <a:lstStyle/>
          <a:p>
            <a:pPr algn="just"/>
            <a:r>
              <a:rPr lang="es-ES_tradnl" dirty="0" smtClean="0"/>
              <a:t>Nunca sabremos realmente en qué momento y bajo qué circunstancias podríamos encontrarnos con una persona interesada en invertir en nuestra compañía.</a:t>
            </a:r>
          </a:p>
          <a:p>
            <a:pPr algn="just"/>
            <a:endParaRPr lang="es-ES_tradnl" dirty="0" smtClean="0"/>
          </a:p>
          <a:p>
            <a:pPr algn="just"/>
            <a:r>
              <a:rPr lang="es-ES_tradnl" dirty="0" smtClean="0"/>
              <a:t>Por ese motivo resulta extremadamente importante tener un discurso de '</a:t>
            </a:r>
            <a:r>
              <a:rPr lang="es-ES_tradnl" dirty="0" err="1" smtClean="0"/>
              <a:t>elevator</a:t>
            </a:r>
            <a:r>
              <a:rPr lang="es-ES_tradnl" dirty="0" smtClean="0"/>
              <a:t> </a:t>
            </a:r>
            <a:r>
              <a:rPr lang="es-ES_tradnl" dirty="0" err="1" smtClean="0"/>
              <a:t>pitch</a:t>
            </a:r>
            <a:r>
              <a:rPr lang="es-ES_tradnl" dirty="0" smtClean="0"/>
              <a:t>’ bien estructurado y aprendido para poder captar la atención del interlocutor en unos pocos minutos</a:t>
            </a:r>
          </a:p>
          <a:p>
            <a:pPr algn="just"/>
            <a:r>
              <a:rPr lang="es-ES_tradnl" dirty="0" smtClean="0"/>
              <a:t>. </a:t>
            </a:r>
            <a:endParaRPr lang="es-MX"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Qué es un Elevator Pitch</a:t>
            </a:r>
            <a:endParaRPr lang="es-MX" dirty="0"/>
          </a:p>
        </p:txBody>
      </p:sp>
      <p:sp>
        <p:nvSpPr>
          <p:cNvPr id="3" name="2 Marcador de contenido"/>
          <p:cNvSpPr>
            <a:spLocks noGrp="1"/>
          </p:cNvSpPr>
          <p:nvPr>
            <p:ph idx="1"/>
          </p:nvPr>
        </p:nvSpPr>
        <p:spPr>
          <a:xfrm>
            <a:off x="990600" y="1524000"/>
            <a:ext cx="7972452" cy="6248400"/>
          </a:xfrm>
        </p:spPr>
        <p:txBody>
          <a:bodyPr>
            <a:normAutofit/>
          </a:bodyPr>
          <a:lstStyle/>
          <a:p>
            <a:pPr algn="just">
              <a:lnSpc>
                <a:spcPct val="150000"/>
              </a:lnSpc>
            </a:pPr>
            <a:r>
              <a:rPr lang="es-ES_tradnl" dirty="0" smtClean="0">
                <a:latin typeface="Arial"/>
              </a:rPr>
              <a:t>Se le considera una metáfora que ilustra que al subir a un ascensor tengas la capacidad de transmitir tu proyecto empresarial y despertar interés para una segunda cita. </a:t>
            </a:r>
          </a:p>
          <a:p>
            <a:pPr algn="just">
              <a:lnSpc>
                <a:spcPct val="150000"/>
              </a:lnSpc>
              <a:buNone/>
            </a:pPr>
            <a:r>
              <a:rPr lang="es-ES_tradnl" b="1" dirty="0" smtClean="0">
                <a:latin typeface="Arial"/>
              </a:rPr>
              <a:t>           Todo esto en 2 o 3 minutos</a:t>
            </a:r>
            <a:r>
              <a:rPr lang="es-ES_tradnl" dirty="0" smtClean="0"/>
              <a:t> </a:t>
            </a:r>
          </a:p>
        </p:txBody>
      </p:sp>
      <p:sp>
        <p:nvSpPr>
          <p:cNvPr id="4" name="CuadroTexto 3"/>
          <p:cNvSpPr txBox="1"/>
          <p:nvPr/>
        </p:nvSpPr>
        <p:spPr>
          <a:xfrm>
            <a:off x="1143000" y="6172200"/>
            <a:ext cx="8001000" cy="461665"/>
          </a:xfrm>
          <a:prstGeom prst="rect">
            <a:avLst/>
          </a:prstGeom>
          <a:noFill/>
        </p:spPr>
        <p:txBody>
          <a:bodyPr wrap="square" rtlCol="0">
            <a:spAutoFit/>
          </a:bodyPr>
          <a:lstStyle/>
          <a:p>
            <a:r>
              <a:rPr lang="es-ES_tradnl" sz="1200" dirty="0" err="1" smtClean="0"/>
              <a:t>Pagliarini</a:t>
            </a:r>
            <a:r>
              <a:rPr lang="es-ES_tradnl" sz="1200" dirty="0" smtClean="0"/>
              <a:t> R. How </a:t>
            </a:r>
            <a:r>
              <a:rPr lang="es-ES_tradnl" sz="1200" dirty="0" err="1" smtClean="0"/>
              <a:t>to</a:t>
            </a:r>
            <a:r>
              <a:rPr lang="es-ES_tradnl" sz="1200" dirty="0" smtClean="0"/>
              <a:t> </a:t>
            </a:r>
            <a:r>
              <a:rPr lang="es-ES_tradnl" sz="1200" dirty="0" err="1" smtClean="0"/>
              <a:t>write</a:t>
            </a:r>
            <a:r>
              <a:rPr lang="es-ES_tradnl" sz="1200" dirty="0" smtClean="0"/>
              <a:t> </a:t>
            </a:r>
            <a:r>
              <a:rPr lang="es-ES_tradnl" sz="1200" dirty="0" err="1" smtClean="0"/>
              <a:t>an</a:t>
            </a:r>
            <a:r>
              <a:rPr lang="es-ES_tradnl" sz="1200" dirty="0" smtClean="0"/>
              <a:t> </a:t>
            </a:r>
            <a:r>
              <a:rPr lang="es-ES_tradnl" sz="1200" dirty="0" err="1" smtClean="0"/>
              <a:t>elevator</a:t>
            </a:r>
            <a:r>
              <a:rPr lang="es-ES_tradnl" sz="1200" dirty="0" smtClean="0"/>
              <a:t> </a:t>
            </a:r>
            <a:r>
              <a:rPr lang="es-ES_tradnl" sz="1200" dirty="0" err="1" smtClean="0"/>
              <a:t>speech</a:t>
            </a:r>
            <a:r>
              <a:rPr lang="es-ES_tradnl" sz="1200" dirty="0" smtClean="0"/>
              <a:t>. </a:t>
            </a:r>
            <a:r>
              <a:rPr lang="es-ES_tradnl" sz="1200" dirty="0" err="1" smtClean="0"/>
              <a:t>BusinessKnowHow</a:t>
            </a:r>
            <a:r>
              <a:rPr lang="es-ES_tradnl" sz="1200" dirty="0" smtClean="0"/>
              <a:t>  http:// </a:t>
            </a:r>
            <a:r>
              <a:rPr lang="es-ES_tradnl" sz="1200" dirty="0" smtClean="0">
                <a:hlinkClick r:id="rId2"/>
              </a:rPr>
              <a:t>www.businessknowhow.com/money/elevator.htm</a:t>
            </a:r>
            <a:r>
              <a:rPr lang="es-ES_tradnl" sz="1200" dirty="0" smtClean="0"/>
              <a:t>. Consultado  Mayo  27, 2017.</a:t>
            </a:r>
            <a:endParaRPr lang="es-ES_tradnl"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TotalTime>
  <Words>505</Words>
  <Application>Microsoft Office PowerPoint</Application>
  <PresentationFormat>Presentación en pantalla (4:3)</PresentationFormat>
  <Paragraphs>61</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UNIVERSIDAD AUTÓNOMA DEL ESTADO DE HIDALGO</vt:lpstr>
      <vt:lpstr>Diapositiva 2</vt:lpstr>
      <vt:lpstr>Tema: Elevator PITCH </vt:lpstr>
      <vt:lpstr>Tema: Elevator PITCH</vt:lpstr>
      <vt:lpstr>Objetivo General</vt:lpstr>
      <vt:lpstr>Objetivos Específicos</vt:lpstr>
      <vt:lpstr>Introducción</vt:lpstr>
      <vt:lpstr>Introducción</vt:lpstr>
      <vt:lpstr>Qué es un Elevator Pitch</vt:lpstr>
      <vt:lpstr>¿Cómo hacerlo ?</vt:lpstr>
      <vt:lpstr>¿Cómo hacerlo ?</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153</cp:revision>
  <dcterms:created xsi:type="dcterms:W3CDTF">2017-05-28T03:12:25Z</dcterms:created>
  <dcterms:modified xsi:type="dcterms:W3CDTF">2017-05-29T20:49:02Z</dcterms:modified>
</cp:coreProperties>
</file>