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1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57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1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80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4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2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5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34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3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youtube.com/v/Ya4dlwJr0Fc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temisa.unicauca.edu.co/~proteo/index_htm_files/Manual%20almacenamiento%20en%20la%20nube.pdf" TargetMode="External"/><Relationship Id="rId2" Type="http://schemas.openxmlformats.org/officeDocument/2006/relationships/hyperlink" Target="http://es.wikipedia.org/wiki/Google_Driv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1785926"/>
            <a:ext cx="7054552" cy="1470025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7088832" cy="1752600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Instituto de Ciencias Económico Administrativas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3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47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sz="3000"/>
              <a:t>Google Drive</a:t>
            </a:r>
          </a:p>
        </p:txBody>
      </p:sp>
      <p:sp>
        <p:nvSpPr>
          <p:cNvPr id="3" name="Shape 114"/>
          <p:cNvSpPr txBox="1">
            <a:spLocks/>
          </p:cNvSpPr>
          <p:nvPr/>
        </p:nvSpPr>
        <p:spPr>
          <a:xfrm>
            <a:off x="1142976" y="1714488"/>
            <a:ext cx="7872410" cy="42197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¿Cuál es su capacidad por tipo de documento?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¿Qué otras aplicaciones podemos incorporar a Google Drive?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Shape 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7488" y="4286256"/>
            <a:ext cx="3506549" cy="19715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Shape 116"/>
          <p:cNvGraphicFramePr/>
          <p:nvPr/>
        </p:nvGraphicFramePr>
        <p:xfrm>
          <a:off x="1357290" y="2357430"/>
          <a:ext cx="6862075" cy="1234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77675"/>
                <a:gridCol w="5084400"/>
              </a:tblGrid>
              <a:tr h="3114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x-none" sz="15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Procesador textos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x-none" sz="15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500 KB más 2 MB para imágenes incrustadas</a:t>
                      </a:r>
                    </a:p>
                  </a:txBody>
                  <a:tcPr marL="91425" marR="91425" marT="91425" marB="91425"/>
                </a:tc>
              </a:tr>
              <a:tr h="3270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x-none" sz="15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Hoja cálculo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x-none" sz="15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Hasta 10000 filas, 256 columnas, 100000 celdas, 40 hojas</a:t>
                      </a:r>
                    </a:p>
                  </a:txBody>
                  <a:tcPr marL="91425" marR="91425" marT="91425" marB="91425"/>
                </a:tc>
              </a:tr>
              <a:tr h="3270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x-none" sz="1500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Presentación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x-none" sz="15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 MB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2"/>
          <p:cNvSpPr txBox="1">
            <a:spLocks/>
          </p:cNvSpPr>
          <p:nvPr/>
        </p:nvSpPr>
        <p:spPr>
          <a:xfrm>
            <a:off x="1285852" y="1571612"/>
            <a:ext cx="7643866" cy="457698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¿Cómo agrego estas aplicaciones? En la opción Nuevo/Más/+ Conectar, busque la aplicación, seleccione, conecte, regrese a la opción Nuevo y busque su aplicación, ingrese a la misma.</a:t>
            </a: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4" name="Shape 1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2066" y="3500438"/>
            <a:ext cx="2721829" cy="139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042" y="3500438"/>
            <a:ext cx="2079886" cy="139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728" y="5143512"/>
            <a:ext cx="3575824" cy="132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26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643570" y="5000636"/>
            <a:ext cx="2079899" cy="148451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13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47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sz="3000"/>
              <a:t>Google Drive</a:t>
            </a:r>
          </a:p>
        </p:txBody>
      </p:sp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1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47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sz="3000"/>
              <a:t>Google Drive</a:t>
            </a:r>
          </a:p>
        </p:txBody>
      </p:sp>
      <p:sp>
        <p:nvSpPr>
          <p:cNvPr id="3" name="Shape 132"/>
          <p:cNvSpPr txBox="1">
            <a:spLocks/>
          </p:cNvSpPr>
          <p:nvPr/>
        </p:nvSpPr>
        <p:spPr>
          <a:xfrm>
            <a:off x="1643042" y="1357298"/>
            <a:ext cx="7072362" cy="464842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¿Qué otros servicios de almacenamiento existen?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FF"/>
                </a:highligh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Análisis de Dropbox vs Google Drive Vs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FF"/>
                </a:highligh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SkyDrive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FF"/>
                </a:highligh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Vs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FF"/>
                </a:highligh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Icloud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222222"/>
              </a:solidFill>
              <a:effectLst/>
              <a:highlight>
                <a:srgbClr val="FFFFFF"/>
              </a:highlight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133">
            <a:hlinkClick r:id="rId2"/>
          </p:cNvPr>
          <p:cNvSpPr/>
          <p:nvPr/>
        </p:nvSpPr>
        <p:spPr>
          <a:xfrm>
            <a:off x="2859738" y="2777876"/>
            <a:ext cx="4052704" cy="315385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8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47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sz="3000"/>
              <a:t>Google Drive</a:t>
            </a:r>
          </a:p>
        </p:txBody>
      </p:sp>
      <p:sp>
        <p:nvSpPr>
          <p:cNvPr id="3" name="Shape 139"/>
          <p:cNvSpPr txBox="1">
            <a:spLocks/>
          </p:cNvSpPr>
          <p:nvPr/>
        </p:nvSpPr>
        <p:spPr>
          <a:xfrm>
            <a:off x="1214414" y="2000240"/>
            <a:ext cx="7586658" cy="250033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¿Cómo se permite el trabajo colaborativo en Google Drive? Primero debe crearse el documento y luego compartirse al incorporar los correos electrónicos de las personas quienes aportarán en tal actividad</a:t>
            </a:r>
            <a:r>
              <a:rPr lang="es-MX" sz="3000" dirty="0">
                <a:solidFill>
                  <a:srgbClr val="6A221D"/>
                </a:solidFill>
                <a:latin typeface="Berlin Sans FB" panose="020E0602020502020306" pitchFamily="34" charset="0"/>
              </a:rPr>
              <a:t>.</a:t>
            </a:r>
            <a:endParaRPr kumimoji="0" lang="es-MX" sz="30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4" name="Shape 1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57620" y="4714884"/>
            <a:ext cx="2324300" cy="172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5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47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sz="3000"/>
              <a:t>Google Drive</a:t>
            </a:r>
          </a:p>
        </p:txBody>
      </p:sp>
      <p:sp>
        <p:nvSpPr>
          <p:cNvPr id="3" name="Shape 146"/>
          <p:cNvSpPr txBox="1">
            <a:spLocks/>
          </p:cNvSpPr>
          <p:nvPr/>
        </p:nvSpPr>
        <p:spPr>
          <a:xfrm>
            <a:off x="1357290" y="1357298"/>
            <a:ext cx="5547034" cy="521497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¿Chat en Google Drive?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Incorpora una herramienta de comunicación, un chat, con el cual puedo acordar con mis compañeros qué hacer, resolver dudas; simplemente me olvido del celular o del </a:t>
            </a:r>
            <a:r>
              <a:rPr kumimoji="0" lang="es-MX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Whatsapp</a:t>
            </a:r>
            <a:r>
              <a:rPr kumimoji="0" lang="es-MX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 La ubicación de esto es  en la parte superior derecha, y de una conversación en la parte inferior derecha de la pantalla.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30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3000" b="0" i="0" u="none" strike="noStrike" kern="1200" cap="none" spc="0" normalizeH="0" baseline="0" noProof="0" dirty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4" name="Shape 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43425" y="1928802"/>
            <a:ext cx="1452069" cy="6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950" y="3028565"/>
            <a:ext cx="1930330" cy="287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3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47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sz="3000"/>
              <a:t>Conclusiones</a:t>
            </a:r>
          </a:p>
        </p:txBody>
      </p:sp>
      <p:sp>
        <p:nvSpPr>
          <p:cNvPr id="3" name="Shape 154"/>
          <p:cNvSpPr txBox="1">
            <a:spLocks/>
          </p:cNvSpPr>
          <p:nvPr/>
        </p:nvSpPr>
        <p:spPr>
          <a:xfrm>
            <a:off x="1142975" y="2285992"/>
            <a:ext cx="7742899" cy="36303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En Google Drive podemos no sólo almacenar, también elaborar documentos y chatear; simplemente es una muestra más de que la autopista de la información nos invita a fluir con ella: la WEB 2.0 es más sociable, colaborativa, no le importa el espacio ni el tiempo.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4" name="Shape 155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3211124" y="2459500"/>
            <a:ext cx="2459901" cy="261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0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47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sz="3000"/>
              <a:t>Conclusiones</a:t>
            </a:r>
          </a:p>
        </p:txBody>
      </p:sp>
      <p:sp>
        <p:nvSpPr>
          <p:cNvPr id="3" name="Shape 161"/>
          <p:cNvSpPr txBox="1">
            <a:spLocks/>
          </p:cNvSpPr>
          <p:nvPr/>
        </p:nvSpPr>
        <p:spPr>
          <a:xfrm>
            <a:off x="1214414" y="1857364"/>
            <a:ext cx="7648799" cy="35834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La desventaja principal es el límite de capacidad de Google Drive, así que una sugerencia es hacer uso de Dropbox para almacenar y simplemente compartir información. Si utilizamos el correo institucional de la UAEH tenemos 30 GB de capacidad. Pero para colaborar te recomendamos usar Google Drive.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4" name="Shape 162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3576001" y="2263789"/>
            <a:ext cx="2614525" cy="261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es-MX" sz="2400" dirty="0" smtClean="0">
                <a:solidFill>
                  <a:schemeClr val="dk1"/>
                </a:solidFill>
              </a:rPr>
              <a:t>Google Drive. Recuperado de </a:t>
            </a:r>
            <a:r>
              <a:rPr lang="es-MX" sz="2400" u="sng" dirty="0" err="1" smtClean="0">
                <a:solidFill>
                  <a:srgbClr val="1155CC"/>
                </a:solidFill>
                <a:hlinkClick r:id="rId2"/>
              </a:rPr>
              <a:t>http://es.wikipedia.org/wiki/Google_Drive</a:t>
            </a:r>
            <a:endParaRPr lang="es-MX" sz="2400" u="sng" dirty="0" smtClean="0">
              <a:solidFill>
                <a:srgbClr val="1155CC"/>
              </a:solidFill>
              <a:hlinkClick r:id="rId2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endParaRPr lang="es-MX" sz="2400" dirty="0" smtClean="0">
              <a:solidFill>
                <a:schemeClr val="dk1"/>
              </a:solidFill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es-MX" sz="2400" dirty="0" smtClean="0">
                <a:solidFill>
                  <a:schemeClr val="dk1"/>
                </a:solidFill>
              </a:rPr>
              <a:t>Girón, A., Rodríguez, D., &amp; López Y.. (2013). MANUAL DE ALMACENAMIENTO EN LA NUBE. 2015, de Grupo de Apropiación Tecnológica PROTEO Sitio web: </a:t>
            </a:r>
            <a:r>
              <a:rPr lang="es-MX" sz="2400" u="sng" dirty="0" smtClean="0">
                <a:solidFill>
                  <a:srgbClr val="1155CC"/>
                </a:solidFill>
                <a:hlinkClick r:id="rId3"/>
              </a:rPr>
              <a:t>http://artemisa.unicauca.edu.co/~proteo/index_htm_files/Manual%20almacenamiento%20en%20la%20nube.pdf</a:t>
            </a:r>
            <a:r>
              <a:rPr lang="es-MX" sz="2400" dirty="0" smtClean="0">
                <a:solidFill>
                  <a:schemeClr val="dk1"/>
                </a:solidFill>
              </a:rPr>
              <a:t> </a:t>
            </a: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Académica: Economía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Google Drive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Profesores: </a:t>
            </a:r>
            <a:r>
              <a:rPr lang="x-none" sz="2800" dirty="0" smtClean="0">
                <a:latin typeface="Arial" pitchFamily="34" charset="0"/>
                <a:ea typeface="Georgia"/>
                <a:cs typeface="Arial" pitchFamily="34" charset="0"/>
                <a:sym typeface="Georgia"/>
              </a:rPr>
              <a:t>Zeus </a:t>
            </a:r>
            <a:r>
              <a:rPr lang="x-none" sz="2800" dirty="0" smtClean="0">
                <a:latin typeface="Arial" pitchFamily="34" charset="0"/>
                <a:ea typeface="Georgia"/>
                <a:cs typeface="Arial" pitchFamily="34" charset="0"/>
                <a:sym typeface="Georgia"/>
              </a:rPr>
              <a:t>Salvador Hernández </a:t>
            </a:r>
            <a:r>
              <a:rPr lang="x-none" sz="2800" dirty="0" smtClean="0">
                <a:latin typeface="Arial" pitchFamily="34" charset="0"/>
                <a:ea typeface="Georgia"/>
                <a:cs typeface="Arial" pitchFamily="34" charset="0"/>
                <a:sym typeface="Georgia"/>
              </a:rPr>
              <a:t>Veleros</a:t>
            </a:r>
            <a:r>
              <a:rPr lang="es-MX" sz="2800" dirty="0" smtClean="0">
                <a:latin typeface="Arial" pitchFamily="34" charset="0"/>
                <a:ea typeface="Georgia"/>
                <a:cs typeface="Arial" pitchFamily="34" charset="0"/>
                <a:sym typeface="Georgia"/>
              </a:rPr>
              <a:t>, </a:t>
            </a:r>
            <a:r>
              <a:rPr lang="x-none" sz="2800" dirty="0" smtClean="0">
                <a:latin typeface="Arial" pitchFamily="34" charset="0"/>
                <a:ea typeface="Georgia"/>
                <a:cs typeface="Arial" pitchFamily="34" charset="0"/>
                <a:sym typeface="Georgia"/>
              </a:rPr>
              <a:t>Mayra </a:t>
            </a:r>
            <a:r>
              <a:rPr lang="x-none" sz="2800" dirty="0" smtClean="0">
                <a:latin typeface="Arial" pitchFamily="34" charset="0"/>
                <a:ea typeface="Georgia"/>
                <a:cs typeface="Arial" pitchFamily="34" charset="0"/>
                <a:sym typeface="Georgia"/>
              </a:rPr>
              <a:t>Concepción Herrera </a:t>
            </a:r>
            <a:r>
              <a:rPr lang="x-none" sz="2800" dirty="0" smtClean="0">
                <a:latin typeface="Arial" pitchFamily="34" charset="0"/>
                <a:ea typeface="Georgia"/>
                <a:cs typeface="Arial" pitchFamily="34" charset="0"/>
                <a:sym typeface="Georgia"/>
              </a:rPr>
              <a:t>Hernández</a:t>
            </a:r>
            <a:r>
              <a:rPr lang="es-MX" sz="2800" dirty="0" smtClean="0">
                <a:latin typeface="Arial" pitchFamily="34" charset="0"/>
                <a:ea typeface="Georgia"/>
                <a:cs typeface="Arial" pitchFamily="34" charset="0"/>
                <a:sym typeface="Georgia"/>
              </a:rPr>
              <a:t>, </a:t>
            </a:r>
            <a:r>
              <a:rPr lang="es-ES" dirty="0">
                <a:latin typeface="Arial" pitchFamily="34" charset="0"/>
                <a:ea typeface="Georgia"/>
                <a:cs typeface="Arial" pitchFamily="34" charset="0"/>
                <a:sym typeface="Georgia"/>
              </a:rPr>
              <a:t>Estrella Pérez </a:t>
            </a:r>
            <a:r>
              <a:rPr lang="es-ES" dirty="0" smtClean="0">
                <a:latin typeface="Arial" pitchFamily="34" charset="0"/>
                <a:ea typeface="Georgia"/>
                <a:cs typeface="Arial" pitchFamily="34" charset="0"/>
                <a:sym typeface="Georgia"/>
              </a:rPr>
              <a:t>Hernández</a:t>
            </a:r>
            <a:r>
              <a:rPr lang="es-MX" dirty="0" smtClean="0">
                <a:latin typeface="Arial" pitchFamily="34" charset="0"/>
                <a:ea typeface="Georgia"/>
                <a:cs typeface="Arial" pitchFamily="34" charset="0"/>
                <a:sym typeface="Georgia"/>
              </a:rPr>
              <a:t>, </a:t>
            </a:r>
            <a:r>
              <a:rPr lang="es-ES" sz="2800" dirty="0" smtClean="0">
                <a:latin typeface="Arial" pitchFamily="34" charset="0"/>
                <a:ea typeface="Georgia"/>
                <a:cs typeface="Arial" pitchFamily="34" charset="0"/>
                <a:sym typeface="Georgia"/>
              </a:rPr>
              <a:t>Jorge </a:t>
            </a:r>
            <a:r>
              <a:rPr lang="es-ES" sz="2800" dirty="0" smtClean="0">
                <a:latin typeface="Arial" pitchFamily="34" charset="0"/>
                <a:ea typeface="Georgia"/>
                <a:cs typeface="Arial" pitchFamily="34" charset="0"/>
                <a:sym typeface="Georgia"/>
              </a:rPr>
              <a:t>Hurtado Piña</a:t>
            </a:r>
          </a:p>
          <a:p>
            <a:pPr lvl="1">
              <a:buNone/>
            </a:pPr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enero-junio 2016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5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latin typeface="Arial" pitchFamily="34" charset="0"/>
                <a:cs typeface="Arial" pitchFamily="34" charset="0"/>
              </a:rPr>
              <a:t>Tema: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376583"/>
          </a:xfr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Abstract: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show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characteristics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of Google Drive: a free service of Google to c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share and manage documents with many apps but using the cloud.</a:t>
            </a:r>
          </a:p>
          <a:p>
            <a:pPr algn="just">
              <a:lnSpc>
                <a:spcPct val="9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store file online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free web-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applications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7"/>
          <p:cNvSpPr txBox="1">
            <a:spLocks noGrp="1"/>
          </p:cNvSpPr>
          <p:nvPr>
            <p:ph type="title"/>
          </p:nvPr>
        </p:nvSpPr>
        <p:spPr>
          <a:xfrm>
            <a:off x="785786" y="642918"/>
            <a:ext cx="8229600" cy="47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x-none" sz="3000"/>
              <a:t>¿Qué nos permite hacer Google Drive?</a:t>
            </a:r>
          </a:p>
        </p:txBody>
      </p:sp>
      <p:pic>
        <p:nvPicPr>
          <p:cNvPr id="5" name="Shape 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581178">
            <a:off x="6572452" y="4173943"/>
            <a:ext cx="2443847" cy="11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13323">
            <a:off x="6803374" y="1774607"/>
            <a:ext cx="1399381" cy="19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0"/>
          <p:cNvSpPr txBox="1">
            <a:spLocks/>
          </p:cNvSpPr>
          <p:nvPr/>
        </p:nvSpPr>
        <p:spPr>
          <a:xfrm>
            <a:off x="1071538" y="1857364"/>
            <a:ext cx="5357850" cy="295462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x-non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Crear,</a:t>
            </a: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x-non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abrir documentos, videos, fotos, compartirlos editarlos, almacenarlos, mensajería instantánea, etc., en diferentes dispositivos y programas sin tenerlos instalados en tu </a:t>
            </a: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equipo</a:t>
            </a:r>
            <a:r>
              <a:rPr kumimoji="0" lang="x-non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.</a:t>
            </a:r>
            <a:endParaRPr kumimoji="0" lang="x-none" sz="3000" b="0" i="0" u="none" strike="noStrike" kern="1200" cap="none" spc="0" normalizeH="0" baseline="0" noProof="0" dirty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5"/>
          <p:cNvSpPr txBox="1">
            <a:spLocks noGrp="1"/>
          </p:cNvSpPr>
          <p:nvPr>
            <p:ph type="title"/>
          </p:nvPr>
        </p:nvSpPr>
        <p:spPr>
          <a:xfrm>
            <a:off x="642910" y="500042"/>
            <a:ext cx="8229600" cy="47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sz="3000"/>
              <a:t>Palabras clave</a:t>
            </a:r>
          </a:p>
        </p:txBody>
      </p:sp>
      <p:sp>
        <p:nvSpPr>
          <p:cNvPr id="8" name="Shape 76"/>
          <p:cNvSpPr txBox="1">
            <a:spLocks/>
          </p:cNvSpPr>
          <p:nvPr/>
        </p:nvSpPr>
        <p:spPr>
          <a:xfrm>
            <a:off x="1214414" y="1785926"/>
            <a:ext cx="5858388" cy="3654502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marR="0" lvl="0" indent="-3810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❏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Google Drive.- Espacio de almacenamiento online, donde puedes acceder a tus archivos, </a:t>
            </a:r>
            <a:r>
              <a:rPr kumimoji="0" lang="es-MX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PDF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, de Microsoft Office, videos, de imagen, etc., aunque no se tenga instalado el programa.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457200" marR="0" lvl="0" indent="-3810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❏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Nube.- Conocido también como servicios en la nube, es un paradigma que permite ofrecer servicios de computación a través de internet.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9" name="Shape 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21050" y="1597419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0025" y="4286256"/>
            <a:ext cx="1905000" cy="1361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3"/>
          <p:cNvSpPr txBox="1">
            <a:spLocks noGrp="1"/>
          </p:cNvSpPr>
          <p:nvPr>
            <p:ph type="title"/>
          </p:nvPr>
        </p:nvSpPr>
        <p:spPr>
          <a:xfrm>
            <a:off x="714348" y="500042"/>
            <a:ext cx="8229600" cy="47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sz="3000"/>
              <a:t>Palabras clave</a:t>
            </a:r>
          </a:p>
        </p:txBody>
      </p:sp>
      <p:sp>
        <p:nvSpPr>
          <p:cNvPr id="3" name="Shape 84"/>
          <p:cNvSpPr txBox="1">
            <a:spLocks/>
          </p:cNvSpPr>
          <p:nvPr/>
        </p:nvSpPr>
        <p:spPr>
          <a:xfrm>
            <a:off x="857224" y="1928802"/>
            <a:ext cx="6340500" cy="4255200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marR="0" lvl="0" indent="-3810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❏"/>
              <a:tabLst/>
              <a:defRPr/>
            </a:pPr>
            <a:r>
              <a:rPr kumimoji="0" lang="x-none" sz="2400" b="0" i="0" u="none" strike="noStrike" kern="1200" cap="none" spc="0" normalizeH="0" baseline="0" noProof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Dropbox.- Es un servicio de alojamiento multiplataforma en la nube, que permite a los usuarios almacenar y sincronizar archivos en línea y entre los ordenadores y compartir archivos y carpetas con otros usuarios y con tabletas móviles.</a:t>
            </a:r>
          </a:p>
          <a:p>
            <a:pPr marL="457200" marR="0" lvl="0" indent="-3810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❏"/>
              <a:tabLst/>
              <a:defRPr/>
            </a:pPr>
            <a:r>
              <a:rPr kumimoji="0" lang="x-none" sz="2400" b="0" i="0" u="none" strike="noStrike" kern="1200" cap="none" spc="0" normalizeH="0" baseline="0" noProof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Web 2.0.- Comprende aquellos sitios web que facilitan el compartir información, la interoperabilidad, el diseño centrado en el usuario y la colaboración en la web.</a:t>
            </a: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4" name="Shape 8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886056" y="1547767"/>
            <a:ext cx="2102200" cy="2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206" y="4071942"/>
            <a:ext cx="1443899" cy="1443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1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47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sz="3000"/>
              <a:t>Palabras clave</a:t>
            </a:r>
          </a:p>
        </p:txBody>
      </p:sp>
      <p:sp>
        <p:nvSpPr>
          <p:cNvPr id="3" name="Shape 92"/>
          <p:cNvSpPr txBox="1">
            <a:spLocks/>
          </p:cNvSpPr>
          <p:nvPr/>
        </p:nvSpPr>
        <p:spPr>
          <a:xfrm>
            <a:off x="1428728" y="1285860"/>
            <a:ext cx="6340500" cy="2643206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marR="0" lvl="0" indent="-3810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❏"/>
              <a:tabLst/>
              <a:defRPr/>
            </a:pPr>
            <a:r>
              <a:rPr kumimoji="0" lang="x-none" sz="2400" b="0" i="0" u="none" strike="noStrike" kern="1200" cap="none" spc="0" normalizeH="0" baseline="0" noProof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Multiplataforma.- Es un atributo conferido a programas informáticos o conceptos de cómputo que son implementados e interoperan en múltiples plataformas informáticas.</a:t>
            </a:r>
            <a:endParaRPr kumimoji="0" lang="x-none" sz="2400" b="0" i="0" u="none" strike="noStrike" kern="1200" cap="none" spc="0" normalizeH="0" baseline="0" noProof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4" name="Shape 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14678" y="3929066"/>
            <a:ext cx="2892225" cy="184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8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47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sz="3000"/>
              <a:t>Google Drive</a:t>
            </a:r>
          </a:p>
        </p:txBody>
      </p:sp>
      <p:sp>
        <p:nvSpPr>
          <p:cNvPr id="3" name="Shape 99"/>
          <p:cNvSpPr txBox="1">
            <a:spLocks/>
          </p:cNvSpPr>
          <p:nvPr/>
        </p:nvSpPr>
        <p:spPr>
          <a:xfrm>
            <a:off x="1571604" y="1428736"/>
            <a:ext cx="6917100" cy="43871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¿Qué es Google Drive? Servicio de almacenamiento.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¿Cuándo surgió? 24 de abril de 2012.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¿Cuáles es su capacidad de almacenamiento? En almacenamiento permite 15 GB, pero si uno emplea el correo institucional de la UAEH permite 30 GB.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4" name="Shape 100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3898104" y="2962311"/>
            <a:ext cx="2614525" cy="261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5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47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x-none" sz="3000"/>
              <a:t>Google Drive</a:t>
            </a:r>
          </a:p>
        </p:txBody>
      </p:sp>
      <p:sp>
        <p:nvSpPr>
          <p:cNvPr id="3" name="Shape 106"/>
          <p:cNvSpPr txBox="1">
            <a:spLocks/>
          </p:cNvSpPr>
          <p:nvPr/>
        </p:nvSpPr>
        <p:spPr>
          <a:xfrm>
            <a:off x="1643042" y="1500174"/>
            <a:ext cx="6517800" cy="42197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221D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¿Cuáles son algunas de sus aplicaciones? Podemos listar las siguientes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6A221D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4" name="Shape 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0892" y="2928151"/>
            <a:ext cx="3963445" cy="17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1867" y="2851849"/>
            <a:ext cx="2512750" cy="192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688</Words>
  <Application>Microsoft Office PowerPoint</Application>
  <PresentationFormat>Presentación en pantalla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Berlin Sans FB</vt:lpstr>
      <vt:lpstr>Georgia</vt:lpstr>
      <vt:lpstr>Trebuchet MS</vt:lpstr>
      <vt:lpstr>Tema de Office</vt:lpstr>
      <vt:lpstr>UNIVERSIDAD AUTÓNOMA DEL ESTADO DE HIDALGO</vt:lpstr>
      <vt:lpstr>Presentación de PowerPoint</vt:lpstr>
      <vt:lpstr>Tema:</vt:lpstr>
      <vt:lpstr>¿Qué nos permite hacer Google Drive?</vt:lpstr>
      <vt:lpstr>Palabras clave</vt:lpstr>
      <vt:lpstr>Palabras clave</vt:lpstr>
      <vt:lpstr>Palabras clave</vt:lpstr>
      <vt:lpstr>Google Drive</vt:lpstr>
      <vt:lpstr>Google Drive</vt:lpstr>
      <vt:lpstr>Google Drive</vt:lpstr>
      <vt:lpstr>Google Drive</vt:lpstr>
      <vt:lpstr>Google Drive</vt:lpstr>
      <vt:lpstr>Google Drive</vt:lpstr>
      <vt:lpstr>Google Drive</vt:lpstr>
      <vt:lpstr>Conclusiones</vt:lpstr>
      <vt:lpstr>Conclusiones</vt:lpstr>
      <vt:lpstr>Referencias Bibliográficas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Full name</cp:lastModifiedBy>
  <cp:revision>28</cp:revision>
  <dcterms:created xsi:type="dcterms:W3CDTF">2014-12-12T16:57:31Z</dcterms:created>
  <dcterms:modified xsi:type="dcterms:W3CDTF">2016-05-16T19:03:38Z</dcterms:modified>
</cp:coreProperties>
</file>