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70" r:id="rId5"/>
    <p:sldId id="267" r:id="rId6"/>
    <p:sldId id="268" r:id="rId7"/>
    <p:sldId id="269" r:id="rId8"/>
    <p:sldId id="261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A7314"/>
    <a:srgbClr val="C45D08"/>
    <a:srgbClr val="CA9342"/>
    <a:srgbClr val="FFCC66"/>
    <a:srgbClr val="6A221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2" autoAdjust="0"/>
    <p:restoredTop sz="94660"/>
  </p:normalViewPr>
  <p:slideViewPr>
    <p:cSldViewPr>
      <p:cViewPr>
        <p:scale>
          <a:sx n="70" d="100"/>
          <a:sy n="70" d="100"/>
        </p:scale>
        <p:origin x="-52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6F6F83-D8BC-437A-96B9-049154E2FE5C}" type="doc">
      <dgm:prSet loTypeId="urn:microsoft.com/office/officeart/2005/8/layout/radial5" loCatId="cycle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144492EB-7C54-4808-899C-1E0B18D9B4B7}">
      <dgm:prSet phldrT="[Texto]" custT="1"/>
      <dgm:spPr/>
      <dgm:t>
        <a:bodyPr/>
        <a:lstStyle/>
        <a:p>
          <a:r>
            <a:rPr lang="es-MX" sz="1600" b="1" dirty="0"/>
            <a:t>CONTABILIDAD FINANCIERA</a:t>
          </a:r>
        </a:p>
      </dgm:t>
    </dgm:pt>
    <dgm:pt modelId="{70152999-6C24-4824-B972-84550ECED344}" type="parTrans" cxnId="{73197B4B-4096-4B13-94C7-C0429362AACE}">
      <dgm:prSet/>
      <dgm:spPr/>
      <dgm:t>
        <a:bodyPr/>
        <a:lstStyle/>
        <a:p>
          <a:endParaRPr lang="es-MX"/>
        </a:p>
      </dgm:t>
    </dgm:pt>
    <dgm:pt modelId="{FDF002A0-0B7B-4FA2-93A5-75BF2DEC23F3}" type="sibTrans" cxnId="{73197B4B-4096-4B13-94C7-C0429362AACE}">
      <dgm:prSet/>
      <dgm:spPr/>
      <dgm:t>
        <a:bodyPr/>
        <a:lstStyle/>
        <a:p>
          <a:endParaRPr lang="es-MX"/>
        </a:p>
      </dgm:t>
    </dgm:pt>
    <dgm:pt modelId="{1111FC16-F9A8-40FC-9D11-65557E49D1DD}">
      <dgm:prSet phldrT="[Texto]" custT="1"/>
      <dgm:spPr/>
      <dgm:t>
        <a:bodyPr/>
        <a:lstStyle/>
        <a:p>
          <a:r>
            <a:rPr lang="es-MX" sz="1100" b="1" dirty="0"/>
            <a:t>Objetivo</a:t>
          </a:r>
          <a:r>
            <a:rPr lang="es-MX" sz="1100" dirty="0"/>
            <a:t>: Generar información sobre la situación financiera y los resultados de una empresa</a:t>
          </a:r>
        </a:p>
      </dgm:t>
    </dgm:pt>
    <dgm:pt modelId="{F026BD64-4246-4F4E-A3BD-389BE4E68081}" type="parTrans" cxnId="{6EB185F5-912F-4492-8C98-AF5A92301E5D}">
      <dgm:prSet/>
      <dgm:spPr/>
      <dgm:t>
        <a:bodyPr/>
        <a:lstStyle/>
        <a:p>
          <a:endParaRPr lang="es-MX"/>
        </a:p>
      </dgm:t>
    </dgm:pt>
    <dgm:pt modelId="{8B35E94B-C260-43F8-8457-7AE94E24BA39}" type="sibTrans" cxnId="{6EB185F5-912F-4492-8C98-AF5A92301E5D}">
      <dgm:prSet/>
      <dgm:spPr/>
      <dgm:t>
        <a:bodyPr/>
        <a:lstStyle/>
        <a:p>
          <a:endParaRPr lang="es-MX"/>
        </a:p>
      </dgm:t>
    </dgm:pt>
    <dgm:pt modelId="{AAF16D2E-1DC8-4083-B0F2-8DF0458BCA15}">
      <dgm:prSet phldrT="[Texto]" custT="1"/>
      <dgm:spPr/>
      <dgm:t>
        <a:bodyPr/>
        <a:lstStyle/>
        <a:p>
          <a:r>
            <a:rPr lang="es-MX" sz="1100" b="1" dirty="0"/>
            <a:t>Usuarios</a:t>
          </a:r>
          <a:r>
            <a:rPr lang="es-MX" sz="1100" dirty="0"/>
            <a:t>: Principalmente externos a la organización</a:t>
          </a:r>
        </a:p>
      </dgm:t>
    </dgm:pt>
    <dgm:pt modelId="{229F64DC-A11A-469D-989B-CAAF1CB81919}" type="parTrans" cxnId="{DD72C20F-0D00-41ED-8674-B211DF34F618}">
      <dgm:prSet/>
      <dgm:spPr/>
      <dgm:t>
        <a:bodyPr/>
        <a:lstStyle/>
        <a:p>
          <a:endParaRPr lang="es-MX"/>
        </a:p>
      </dgm:t>
    </dgm:pt>
    <dgm:pt modelId="{A3C6BEAE-FE16-4ACC-8882-A4A960F43BC0}" type="sibTrans" cxnId="{DD72C20F-0D00-41ED-8674-B211DF34F618}">
      <dgm:prSet/>
      <dgm:spPr/>
      <dgm:t>
        <a:bodyPr/>
        <a:lstStyle/>
        <a:p>
          <a:endParaRPr lang="es-MX"/>
        </a:p>
      </dgm:t>
    </dgm:pt>
    <dgm:pt modelId="{36D6D7CA-3CC7-47DB-916B-31F7E7FC5D35}">
      <dgm:prSet phldrT="[Texto]" custT="1"/>
      <dgm:spPr/>
      <dgm:t>
        <a:bodyPr/>
        <a:lstStyle/>
        <a:p>
          <a:r>
            <a:rPr lang="es-MX" sz="1100" b="1" dirty="0"/>
            <a:t>Restricciones:</a:t>
          </a:r>
          <a:r>
            <a:rPr lang="es-MX" sz="1000" b="1" dirty="0"/>
            <a:t>  </a:t>
          </a:r>
          <a:r>
            <a:rPr lang="es-MX" sz="900" dirty="0"/>
            <a:t>Se </a:t>
          </a:r>
          <a:r>
            <a:rPr lang="es-MX" sz="1100" dirty="0"/>
            <a:t>sujeta al cumplimiento de </a:t>
          </a:r>
          <a:r>
            <a:rPr lang="es-MX" sz="1100" dirty="0" smtClean="0"/>
            <a:t>las  </a:t>
          </a:r>
          <a:r>
            <a:rPr lang="es-MX" sz="1100" dirty="0"/>
            <a:t>Normas </a:t>
          </a:r>
          <a:r>
            <a:rPr lang="es-MX" sz="1100" dirty="0" smtClean="0"/>
            <a:t> de </a:t>
          </a:r>
          <a:r>
            <a:rPr lang="es-MX" sz="1100" dirty="0"/>
            <a:t>Información Financiera</a:t>
          </a:r>
        </a:p>
      </dgm:t>
    </dgm:pt>
    <dgm:pt modelId="{9CB5A5BC-0F80-4AC7-A69D-B81B54884F4B}" type="parTrans" cxnId="{53DE42E5-DC69-4BDB-99C0-1B3348053C74}">
      <dgm:prSet/>
      <dgm:spPr/>
      <dgm:t>
        <a:bodyPr/>
        <a:lstStyle/>
        <a:p>
          <a:endParaRPr lang="es-MX"/>
        </a:p>
      </dgm:t>
    </dgm:pt>
    <dgm:pt modelId="{027DC557-A34B-4A0F-BEF5-7F8304B74818}" type="sibTrans" cxnId="{53DE42E5-DC69-4BDB-99C0-1B3348053C74}">
      <dgm:prSet/>
      <dgm:spPr/>
      <dgm:t>
        <a:bodyPr/>
        <a:lstStyle/>
        <a:p>
          <a:endParaRPr lang="es-MX"/>
        </a:p>
      </dgm:t>
    </dgm:pt>
    <dgm:pt modelId="{87ED2E1E-6CD0-47E7-9981-1533F1969ABA}">
      <dgm:prSet phldrT="[Texto]" custT="1"/>
      <dgm:spPr/>
      <dgm:t>
        <a:bodyPr/>
        <a:lstStyle/>
        <a:p>
          <a:r>
            <a:rPr lang="es-MX" sz="1100" b="1" dirty="0"/>
            <a:t>Principal tipo de reportes: </a:t>
          </a:r>
          <a:endParaRPr lang="es-MX" sz="1100" b="1" dirty="0" smtClean="0"/>
        </a:p>
        <a:p>
          <a:r>
            <a:rPr lang="es-MX" sz="1100" b="1" dirty="0" smtClean="0"/>
            <a:t> </a:t>
          </a:r>
          <a:r>
            <a:rPr lang="es-MX" sz="1100" dirty="0"/>
            <a:t>El Estado de Resultados y el Estado de Situación Financiera</a:t>
          </a:r>
        </a:p>
      </dgm:t>
    </dgm:pt>
    <dgm:pt modelId="{FF4E7BCC-7414-4410-8AC4-05E2B1727A21}" type="parTrans" cxnId="{6E1A8798-1ADD-40AD-B2D4-7F0582A31A68}">
      <dgm:prSet/>
      <dgm:spPr/>
      <dgm:t>
        <a:bodyPr/>
        <a:lstStyle/>
        <a:p>
          <a:endParaRPr lang="es-MX"/>
        </a:p>
      </dgm:t>
    </dgm:pt>
    <dgm:pt modelId="{52351F53-7811-4F57-8C2F-47300D16DA80}" type="sibTrans" cxnId="{6E1A8798-1ADD-40AD-B2D4-7F0582A31A68}">
      <dgm:prSet/>
      <dgm:spPr/>
      <dgm:t>
        <a:bodyPr/>
        <a:lstStyle/>
        <a:p>
          <a:endParaRPr lang="es-MX"/>
        </a:p>
      </dgm:t>
    </dgm:pt>
    <dgm:pt modelId="{71068B69-2F06-47C3-92E1-BA2545B801F0}">
      <dgm:prSet custT="1"/>
      <dgm:spPr/>
      <dgm:t>
        <a:bodyPr/>
        <a:lstStyle/>
        <a:p>
          <a:r>
            <a:rPr lang="es-MX" sz="1100" b="1" dirty="0"/>
            <a:t>Unidad de medida </a:t>
          </a:r>
          <a:r>
            <a:rPr lang="es-MX" sz="1000" b="1" dirty="0"/>
            <a:t>utilizada:  </a:t>
          </a:r>
          <a:r>
            <a:rPr lang="es-MX" sz="1100" dirty="0"/>
            <a:t>Unidades monetarias</a:t>
          </a:r>
        </a:p>
      </dgm:t>
    </dgm:pt>
    <dgm:pt modelId="{177C5586-1C14-4B8E-A418-00DBEE00410A}" type="parTrans" cxnId="{64D669B2-5371-46AC-96A2-DAB354D8D536}">
      <dgm:prSet/>
      <dgm:spPr/>
      <dgm:t>
        <a:bodyPr/>
        <a:lstStyle/>
        <a:p>
          <a:endParaRPr lang="es-MX"/>
        </a:p>
      </dgm:t>
    </dgm:pt>
    <dgm:pt modelId="{9B81800A-A87D-422D-A3EC-07163C514AF0}" type="sibTrans" cxnId="{64D669B2-5371-46AC-96A2-DAB354D8D536}">
      <dgm:prSet/>
      <dgm:spPr/>
      <dgm:t>
        <a:bodyPr/>
        <a:lstStyle/>
        <a:p>
          <a:endParaRPr lang="es-MX"/>
        </a:p>
      </dgm:t>
    </dgm:pt>
    <dgm:pt modelId="{02D8719F-1589-430A-BD4F-8F727FCE6402}">
      <dgm:prSet custT="1"/>
      <dgm:spPr/>
      <dgm:t>
        <a:bodyPr/>
        <a:lstStyle/>
        <a:p>
          <a:r>
            <a:rPr lang="es-MX" sz="1100" b="1" dirty="0"/>
            <a:t>Formatos</a:t>
          </a:r>
          <a:r>
            <a:rPr lang="es-MX" sz="1000" b="1" dirty="0"/>
            <a:t> utilizados:  </a:t>
          </a:r>
          <a:r>
            <a:rPr lang="es-MX" sz="1100" dirty="0"/>
            <a:t>Totalmente rígidos</a:t>
          </a:r>
        </a:p>
      </dgm:t>
    </dgm:pt>
    <dgm:pt modelId="{99366A36-3901-4C7D-BD76-9377CE97A758}" type="parTrans" cxnId="{5F4F367B-8057-434D-B373-915DBBEF2C73}">
      <dgm:prSet/>
      <dgm:spPr/>
      <dgm:t>
        <a:bodyPr/>
        <a:lstStyle/>
        <a:p>
          <a:endParaRPr lang="es-MX"/>
        </a:p>
      </dgm:t>
    </dgm:pt>
    <dgm:pt modelId="{6ACCDB4F-A946-4123-8EA3-4CD4BF77C698}" type="sibTrans" cxnId="{5F4F367B-8057-434D-B373-915DBBEF2C73}">
      <dgm:prSet/>
      <dgm:spPr/>
      <dgm:t>
        <a:bodyPr/>
        <a:lstStyle/>
        <a:p>
          <a:endParaRPr lang="es-MX"/>
        </a:p>
      </dgm:t>
    </dgm:pt>
    <dgm:pt modelId="{A9E365AF-FAE1-4A7D-B8AA-5C6C37952624}">
      <dgm:prSet custT="1"/>
      <dgm:spPr/>
      <dgm:t>
        <a:bodyPr/>
        <a:lstStyle/>
        <a:p>
          <a:r>
            <a:rPr lang="es-MX" sz="1100" b="1" dirty="0"/>
            <a:t>  Unidad de Análisis</a:t>
          </a:r>
          <a:r>
            <a:rPr lang="es-MX" sz="1000" b="1" dirty="0"/>
            <a:t>:  </a:t>
          </a:r>
          <a:r>
            <a:rPr lang="es-MX" sz="1100" dirty="0"/>
            <a:t>Reporta resultados de la empresa  como un todo</a:t>
          </a:r>
        </a:p>
      </dgm:t>
    </dgm:pt>
    <dgm:pt modelId="{E0F4B137-0303-4B8D-B2AA-E02A85108184}" type="parTrans" cxnId="{8755B7C3-9ABB-4AAF-BCD8-8C976390CFA2}">
      <dgm:prSet/>
      <dgm:spPr/>
      <dgm:t>
        <a:bodyPr/>
        <a:lstStyle/>
        <a:p>
          <a:endParaRPr lang="es-MX"/>
        </a:p>
      </dgm:t>
    </dgm:pt>
    <dgm:pt modelId="{0D0F3685-DB89-4EB8-B3DC-FE99ED43866C}" type="sibTrans" cxnId="{8755B7C3-9ABB-4AAF-BCD8-8C976390CFA2}">
      <dgm:prSet/>
      <dgm:spPr/>
      <dgm:t>
        <a:bodyPr/>
        <a:lstStyle/>
        <a:p>
          <a:endParaRPr lang="es-MX"/>
        </a:p>
      </dgm:t>
    </dgm:pt>
    <dgm:pt modelId="{EA8E14D6-0568-486E-BEE0-D2313A720B08}">
      <dgm:prSet custT="1"/>
      <dgm:spPr/>
      <dgm:t>
        <a:bodyPr/>
        <a:lstStyle/>
        <a:p>
          <a:r>
            <a:rPr lang="es-MX" sz="1100" b="1" dirty="0"/>
            <a:t>Enfoque:</a:t>
          </a:r>
          <a:r>
            <a:rPr lang="es-MX" sz="1100" dirty="0"/>
            <a:t>  Hacia el pasado. Registra lo que ya sucedió</a:t>
          </a:r>
        </a:p>
      </dgm:t>
    </dgm:pt>
    <dgm:pt modelId="{438785F7-BA5C-402A-822E-A3847E7BE781}" type="parTrans" cxnId="{8A6DEC12-AA51-4ACB-B508-35D941719F69}">
      <dgm:prSet/>
      <dgm:spPr/>
      <dgm:t>
        <a:bodyPr/>
        <a:lstStyle/>
        <a:p>
          <a:endParaRPr lang="es-MX"/>
        </a:p>
      </dgm:t>
    </dgm:pt>
    <dgm:pt modelId="{CB014E6D-B7E6-42C2-A60D-5F2D97AD42E9}" type="sibTrans" cxnId="{8A6DEC12-AA51-4ACB-B508-35D941719F69}">
      <dgm:prSet/>
      <dgm:spPr/>
      <dgm:t>
        <a:bodyPr/>
        <a:lstStyle/>
        <a:p>
          <a:endParaRPr lang="es-MX"/>
        </a:p>
      </dgm:t>
    </dgm:pt>
    <dgm:pt modelId="{70A37FDC-F0C4-411C-BE5A-BF635638BCB0}" type="pres">
      <dgm:prSet presAssocID="{396F6F83-D8BC-437A-96B9-049154E2FE5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EFFBB9C-83B8-4A41-8C28-2ACA56501482}" type="pres">
      <dgm:prSet presAssocID="{144492EB-7C54-4808-899C-1E0B18D9B4B7}" presName="centerShape" presStyleLbl="node0" presStyleIdx="0" presStyleCnt="1" custScaleX="199978" custScaleY="120788" custLinFactNeighborX="-788"/>
      <dgm:spPr/>
      <dgm:t>
        <a:bodyPr/>
        <a:lstStyle/>
        <a:p>
          <a:endParaRPr lang="es-MX"/>
        </a:p>
      </dgm:t>
    </dgm:pt>
    <dgm:pt modelId="{B1BB1FE6-AB5B-4E4B-BC7D-ACBCA2173B9C}" type="pres">
      <dgm:prSet presAssocID="{F026BD64-4246-4F4E-A3BD-389BE4E68081}" presName="parTrans" presStyleLbl="sibTrans2D1" presStyleIdx="0" presStyleCnt="8"/>
      <dgm:spPr/>
      <dgm:t>
        <a:bodyPr/>
        <a:lstStyle/>
        <a:p>
          <a:endParaRPr lang="es-MX"/>
        </a:p>
      </dgm:t>
    </dgm:pt>
    <dgm:pt modelId="{4141878E-687E-4A7D-AF3E-A9E8B909E77E}" type="pres">
      <dgm:prSet presAssocID="{F026BD64-4246-4F4E-A3BD-389BE4E68081}" presName="connectorText" presStyleLbl="sibTrans2D1" presStyleIdx="0" presStyleCnt="8"/>
      <dgm:spPr/>
      <dgm:t>
        <a:bodyPr/>
        <a:lstStyle/>
        <a:p>
          <a:endParaRPr lang="es-MX"/>
        </a:p>
      </dgm:t>
    </dgm:pt>
    <dgm:pt modelId="{257B1F9B-C6B5-4D80-ADAF-3C2D54718858}" type="pres">
      <dgm:prSet presAssocID="{1111FC16-F9A8-40FC-9D11-65557E49D1DD}" presName="node" presStyleLbl="node1" presStyleIdx="0" presStyleCnt="8" custScaleX="12415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68A0B87-D18F-48B5-BCE4-A5E9F7B2FD9D}" type="pres">
      <dgm:prSet presAssocID="{229F64DC-A11A-469D-989B-CAAF1CB81919}" presName="parTrans" presStyleLbl="sibTrans2D1" presStyleIdx="1" presStyleCnt="8"/>
      <dgm:spPr/>
      <dgm:t>
        <a:bodyPr/>
        <a:lstStyle/>
        <a:p>
          <a:endParaRPr lang="es-MX"/>
        </a:p>
      </dgm:t>
    </dgm:pt>
    <dgm:pt modelId="{7E152AB6-377A-444F-A483-DBF099C4FC96}" type="pres">
      <dgm:prSet presAssocID="{229F64DC-A11A-469D-989B-CAAF1CB81919}" presName="connectorText" presStyleLbl="sibTrans2D1" presStyleIdx="1" presStyleCnt="8"/>
      <dgm:spPr/>
      <dgm:t>
        <a:bodyPr/>
        <a:lstStyle/>
        <a:p>
          <a:endParaRPr lang="es-MX"/>
        </a:p>
      </dgm:t>
    </dgm:pt>
    <dgm:pt modelId="{784CAB72-4113-4C36-A5AC-3DF105745A0C}" type="pres">
      <dgm:prSet presAssocID="{AAF16D2E-1DC8-4083-B0F2-8DF0458BCA15}" presName="node" presStyleLbl="node1" presStyleIdx="1" presStyleCnt="8" custScaleY="10804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C97275E-9D8F-46F9-8368-A3B7B6501A8E}" type="pres">
      <dgm:prSet presAssocID="{9CB5A5BC-0F80-4AC7-A69D-B81B54884F4B}" presName="parTrans" presStyleLbl="sibTrans2D1" presStyleIdx="2" presStyleCnt="8"/>
      <dgm:spPr/>
      <dgm:t>
        <a:bodyPr/>
        <a:lstStyle/>
        <a:p>
          <a:endParaRPr lang="es-MX"/>
        </a:p>
      </dgm:t>
    </dgm:pt>
    <dgm:pt modelId="{9E054C98-7F61-4A2B-8369-91A3A7778B03}" type="pres">
      <dgm:prSet presAssocID="{9CB5A5BC-0F80-4AC7-A69D-B81B54884F4B}" presName="connectorText" presStyleLbl="sibTrans2D1" presStyleIdx="2" presStyleCnt="8"/>
      <dgm:spPr/>
      <dgm:t>
        <a:bodyPr/>
        <a:lstStyle/>
        <a:p>
          <a:endParaRPr lang="es-MX"/>
        </a:p>
      </dgm:t>
    </dgm:pt>
    <dgm:pt modelId="{3B714FC4-4259-41CC-AA2C-F4BFFA789B53}" type="pres">
      <dgm:prSet presAssocID="{36D6D7CA-3CC7-47DB-916B-31F7E7FC5D35}" presName="node" presStyleLbl="node1" presStyleIdx="2" presStyleCnt="8" custScaleX="108923" custRadScaleRad="115884" custRadScaleInc="-327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C62F8EB-AC1C-40B0-AB96-142B3E989C94}" type="pres">
      <dgm:prSet presAssocID="{438785F7-BA5C-402A-822E-A3847E7BE781}" presName="parTrans" presStyleLbl="sibTrans2D1" presStyleIdx="3" presStyleCnt="8"/>
      <dgm:spPr/>
      <dgm:t>
        <a:bodyPr/>
        <a:lstStyle/>
        <a:p>
          <a:endParaRPr lang="es-MX"/>
        </a:p>
      </dgm:t>
    </dgm:pt>
    <dgm:pt modelId="{C427B847-C869-438F-BA13-3242854C2AD6}" type="pres">
      <dgm:prSet presAssocID="{438785F7-BA5C-402A-822E-A3847E7BE781}" presName="connectorText" presStyleLbl="sibTrans2D1" presStyleIdx="3" presStyleCnt="8"/>
      <dgm:spPr/>
      <dgm:t>
        <a:bodyPr/>
        <a:lstStyle/>
        <a:p>
          <a:endParaRPr lang="es-MX"/>
        </a:p>
      </dgm:t>
    </dgm:pt>
    <dgm:pt modelId="{F69C3DB1-8647-41E8-B4C9-BDD32DDE89C6}" type="pres">
      <dgm:prSet presAssocID="{EA8E14D6-0568-486E-BEE0-D2313A720B08}" presName="node" presStyleLbl="node1" presStyleIdx="3" presStyleCnt="8" custScaleY="10981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5636CF3-ADD1-480D-98D1-C93E2BBD79F3}" type="pres">
      <dgm:prSet presAssocID="{E0F4B137-0303-4B8D-B2AA-E02A85108184}" presName="parTrans" presStyleLbl="sibTrans2D1" presStyleIdx="4" presStyleCnt="8"/>
      <dgm:spPr/>
      <dgm:t>
        <a:bodyPr/>
        <a:lstStyle/>
        <a:p>
          <a:endParaRPr lang="es-MX"/>
        </a:p>
      </dgm:t>
    </dgm:pt>
    <dgm:pt modelId="{EDFE2ED9-C651-4B27-A5C3-1D15F59A0641}" type="pres">
      <dgm:prSet presAssocID="{E0F4B137-0303-4B8D-B2AA-E02A85108184}" presName="connectorText" presStyleLbl="sibTrans2D1" presStyleIdx="4" presStyleCnt="8"/>
      <dgm:spPr/>
      <dgm:t>
        <a:bodyPr/>
        <a:lstStyle/>
        <a:p>
          <a:endParaRPr lang="es-MX"/>
        </a:p>
      </dgm:t>
    </dgm:pt>
    <dgm:pt modelId="{B75AE6D0-E001-4DD0-B3B0-3F319A6A270D}" type="pres">
      <dgm:prSet presAssocID="{A9E365AF-FAE1-4A7D-B8AA-5C6C37952624}" presName="node" presStyleLbl="node1" presStyleIdx="4" presStyleCnt="8" custScaleX="12770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9F6631F-7CCE-4BC1-83FE-87CA75FB6201}" type="pres">
      <dgm:prSet presAssocID="{99366A36-3901-4C7D-BD76-9377CE97A758}" presName="parTrans" presStyleLbl="sibTrans2D1" presStyleIdx="5" presStyleCnt="8"/>
      <dgm:spPr/>
      <dgm:t>
        <a:bodyPr/>
        <a:lstStyle/>
        <a:p>
          <a:endParaRPr lang="es-MX"/>
        </a:p>
      </dgm:t>
    </dgm:pt>
    <dgm:pt modelId="{B3F11156-6CF1-47E1-ACC4-6CF204F08DED}" type="pres">
      <dgm:prSet presAssocID="{99366A36-3901-4C7D-BD76-9377CE97A758}" presName="connectorText" presStyleLbl="sibTrans2D1" presStyleIdx="5" presStyleCnt="8"/>
      <dgm:spPr/>
      <dgm:t>
        <a:bodyPr/>
        <a:lstStyle/>
        <a:p>
          <a:endParaRPr lang="es-MX"/>
        </a:p>
      </dgm:t>
    </dgm:pt>
    <dgm:pt modelId="{1161EA19-EA60-40FF-9798-83D7503AD01A}" type="pres">
      <dgm:prSet presAssocID="{02D8719F-1589-430A-BD4F-8F727FCE6402}" presName="node" presStyleLbl="node1" presStyleIdx="5" presStyleCnt="8" custScaleY="11690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5B3C7F8-7E44-4E20-AE7A-76E46FB283F3}" type="pres">
      <dgm:prSet presAssocID="{177C5586-1C14-4B8E-A418-00DBEE00410A}" presName="parTrans" presStyleLbl="sibTrans2D1" presStyleIdx="6" presStyleCnt="8"/>
      <dgm:spPr/>
      <dgm:t>
        <a:bodyPr/>
        <a:lstStyle/>
        <a:p>
          <a:endParaRPr lang="es-MX"/>
        </a:p>
      </dgm:t>
    </dgm:pt>
    <dgm:pt modelId="{1E96B49C-10C2-4876-8D17-8A66E75472BF}" type="pres">
      <dgm:prSet presAssocID="{177C5586-1C14-4B8E-A418-00DBEE00410A}" presName="connectorText" presStyleLbl="sibTrans2D1" presStyleIdx="6" presStyleCnt="8"/>
      <dgm:spPr/>
      <dgm:t>
        <a:bodyPr/>
        <a:lstStyle/>
        <a:p>
          <a:endParaRPr lang="es-MX"/>
        </a:p>
      </dgm:t>
    </dgm:pt>
    <dgm:pt modelId="{51C9F062-366A-46C5-9D20-BAEF7E9F68E2}" type="pres">
      <dgm:prSet presAssocID="{71068B69-2F06-47C3-92E1-BA2545B801F0}" presName="node" presStyleLbl="node1" presStyleIdx="6" presStyleCnt="8" custScaleX="110203" custRadScaleRad="114965" custRadScaleInc="551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1ECE060-CF98-436D-9333-A7A40D253493}" type="pres">
      <dgm:prSet presAssocID="{FF4E7BCC-7414-4410-8AC4-05E2B1727A21}" presName="parTrans" presStyleLbl="sibTrans2D1" presStyleIdx="7" presStyleCnt="8"/>
      <dgm:spPr/>
      <dgm:t>
        <a:bodyPr/>
        <a:lstStyle/>
        <a:p>
          <a:endParaRPr lang="es-MX"/>
        </a:p>
      </dgm:t>
    </dgm:pt>
    <dgm:pt modelId="{00B2B832-C618-4119-BA3B-6A86F3250698}" type="pres">
      <dgm:prSet presAssocID="{FF4E7BCC-7414-4410-8AC4-05E2B1727A21}" presName="connectorText" presStyleLbl="sibTrans2D1" presStyleIdx="7" presStyleCnt="8"/>
      <dgm:spPr/>
      <dgm:t>
        <a:bodyPr/>
        <a:lstStyle/>
        <a:p>
          <a:endParaRPr lang="es-MX"/>
        </a:p>
      </dgm:t>
    </dgm:pt>
    <dgm:pt modelId="{16D1B58A-B4DE-41B6-8462-89E126D7D0B9}" type="pres">
      <dgm:prSet presAssocID="{87ED2E1E-6CD0-47E7-9981-1533F1969ABA}" presName="node" presStyleLbl="node1" presStyleIdx="7" presStyleCnt="8" custScaleY="11336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D72C20F-0D00-41ED-8674-B211DF34F618}" srcId="{144492EB-7C54-4808-899C-1E0B18D9B4B7}" destId="{AAF16D2E-1DC8-4083-B0F2-8DF0458BCA15}" srcOrd="1" destOrd="0" parTransId="{229F64DC-A11A-469D-989B-CAAF1CB81919}" sibTransId="{A3C6BEAE-FE16-4ACC-8882-A4A960F43BC0}"/>
    <dgm:cxn modelId="{EC2CD946-2386-42BE-A424-B8A6D6ABE222}" type="presOf" srcId="{144492EB-7C54-4808-899C-1E0B18D9B4B7}" destId="{FEFFBB9C-83B8-4A41-8C28-2ACA56501482}" srcOrd="0" destOrd="0" presId="urn:microsoft.com/office/officeart/2005/8/layout/radial5"/>
    <dgm:cxn modelId="{29789C12-628F-4AAE-BAB8-8871A0EF450B}" type="presOf" srcId="{36D6D7CA-3CC7-47DB-916B-31F7E7FC5D35}" destId="{3B714FC4-4259-41CC-AA2C-F4BFFA789B53}" srcOrd="0" destOrd="0" presId="urn:microsoft.com/office/officeart/2005/8/layout/radial5"/>
    <dgm:cxn modelId="{B08F2ED5-C26C-4B93-86E9-9222CBF82D17}" type="presOf" srcId="{FF4E7BCC-7414-4410-8AC4-05E2B1727A21}" destId="{31ECE060-CF98-436D-9333-A7A40D253493}" srcOrd="0" destOrd="0" presId="urn:microsoft.com/office/officeart/2005/8/layout/radial5"/>
    <dgm:cxn modelId="{ED638423-AA84-472D-9399-03A713BD6119}" type="presOf" srcId="{F026BD64-4246-4F4E-A3BD-389BE4E68081}" destId="{B1BB1FE6-AB5B-4E4B-BC7D-ACBCA2173B9C}" srcOrd="0" destOrd="0" presId="urn:microsoft.com/office/officeart/2005/8/layout/radial5"/>
    <dgm:cxn modelId="{67881322-1C05-4657-82D6-4D4582D49619}" type="presOf" srcId="{71068B69-2F06-47C3-92E1-BA2545B801F0}" destId="{51C9F062-366A-46C5-9D20-BAEF7E9F68E2}" srcOrd="0" destOrd="0" presId="urn:microsoft.com/office/officeart/2005/8/layout/radial5"/>
    <dgm:cxn modelId="{8A6DEC12-AA51-4ACB-B508-35D941719F69}" srcId="{144492EB-7C54-4808-899C-1E0B18D9B4B7}" destId="{EA8E14D6-0568-486E-BEE0-D2313A720B08}" srcOrd="3" destOrd="0" parTransId="{438785F7-BA5C-402A-822E-A3847E7BE781}" sibTransId="{CB014E6D-B7E6-42C2-A60D-5F2D97AD42E9}"/>
    <dgm:cxn modelId="{D527EE2B-BECF-44A1-9C6E-CBB36BBF62ED}" type="presOf" srcId="{F026BD64-4246-4F4E-A3BD-389BE4E68081}" destId="{4141878E-687E-4A7D-AF3E-A9E8B909E77E}" srcOrd="1" destOrd="0" presId="urn:microsoft.com/office/officeart/2005/8/layout/radial5"/>
    <dgm:cxn modelId="{0211D9BB-6020-4886-B915-6DA1F2F73DA2}" type="presOf" srcId="{438785F7-BA5C-402A-822E-A3847E7BE781}" destId="{6C62F8EB-AC1C-40B0-AB96-142B3E989C94}" srcOrd="0" destOrd="0" presId="urn:microsoft.com/office/officeart/2005/8/layout/radial5"/>
    <dgm:cxn modelId="{5F4F367B-8057-434D-B373-915DBBEF2C73}" srcId="{144492EB-7C54-4808-899C-1E0B18D9B4B7}" destId="{02D8719F-1589-430A-BD4F-8F727FCE6402}" srcOrd="5" destOrd="0" parTransId="{99366A36-3901-4C7D-BD76-9377CE97A758}" sibTransId="{6ACCDB4F-A946-4123-8EA3-4CD4BF77C698}"/>
    <dgm:cxn modelId="{FEA76E81-29D9-4E07-BD9C-A183CAAF2356}" type="presOf" srcId="{99366A36-3901-4C7D-BD76-9377CE97A758}" destId="{B3F11156-6CF1-47E1-ACC4-6CF204F08DED}" srcOrd="1" destOrd="0" presId="urn:microsoft.com/office/officeart/2005/8/layout/radial5"/>
    <dgm:cxn modelId="{6CDD96FB-1422-4C1F-A580-5D8BEF35525A}" type="presOf" srcId="{1111FC16-F9A8-40FC-9D11-65557E49D1DD}" destId="{257B1F9B-C6B5-4D80-ADAF-3C2D54718858}" srcOrd="0" destOrd="0" presId="urn:microsoft.com/office/officeart/2005/8/layout/radial5"/>
    <dgm:cxn modelId="{1AA41879-450B-4757-BA11-27B54554E6DC}" type="presOf" srcId="{396F6F83-D8BC-437A-96B9-049154E2FE5C}" destId="{70A37FDC-F0C4-411C-BE5A-BF635638BCB0}" srcOrd="0" destOrd="0" presId="urn:microsoft.com/office/officeart/2005/8/layout/radial5"/>
    <dgm:cxn modelId="{6EB185F5-912F-4492-8C98-AF5A92301E5D}" srcId="{144492EB-7C54-4808-899C-1E0B18D9B4B7}" destId="{1111FC16-F9A8-40FC-9D11-65557E49D1DD}" srcOrd="0" destOrd="0" parTransId="{F026BD64-4246-4F4E-A3BD-389BE4E68081}" sibTransId="{8B35E94B-C260-43F8-8457-7AE94E24BA39}"/>
    <dgm:cxn modelId="{3F3ED6FA-747D-4A97-AB16-7A2977333036}" type="presOf" srcId="{E0F4B137-0303-4B8D-B2AA-E02A85108184}" destId="{EDFE2ED9-C651-4B27-A5C3-1D15F59A0641}" srcOrd="1" destOrd="0" presId="urn:microsoft.com/office/officeart/2005/8/layout/radial5"/>
    <dgm:cxn modelId="{BAA5436B-BA38-4C36-9E62-7BAC474487DE}" type="presOf" srcId="{438785F7-BA5C-402A-822E-A3847E7BE781}" destId="{C427B847-C869-438F-BA13-3242854C2AD6}" srcOrd="1" destOrd="0" presId="urn:microsoft.com/office/officeart/2005/8/layout/radial5"/>
    <dgm:cxn modelId="{5081B8F2-3F89-4483-8C09-4EB804E66C75}" type="presOf" srcId="{02D8719F-1589-430A-BD4F-8F727FCE6402}" destId="{1161EA19-EA60-40FF-9798-83D7503AD01A}" srcOrd="0" destOrd="0" presId="urn:microsoft.com/office/officeart/2005/8/layout/radial5"/>
    <dgm:cxn modelId="{91603CFE-ECDA-437B-B877-3660A3E1C2B3}" type="presOf" srcId="{9CB5A5BC-0F80-4AC7-A69D-B81B54884F4B}" destId="{9E054C98-7F61-4A2B-8369-91A3A7778B03}" srcOrd="1" destOrd="0" presId="urn:microsoft.com/office/officeart/2005/8/layout/radial5"/>
    <dgm:cxn modelId="{68866DC9-A109-47F6-8B47-59CF0310A249}" type="presOf" srcId="{AAF16D2E-1DC8-4083-B0F2-8DF0458BCA15}" destId="{784CAB72-4113-4C36-A5AC-3DF105745A0C}" srcOrd="0" destOrd="0" presId="urn:microsoft.com/office/officeart/2005/8/layout/radial5"/>
    <dgm:cxn modelId="{7CA5328E-D75A-4982-A008-A84435B1301D}" type="presOf" srcId="{99366A36-3901-4C7D-BD76-9377CE97A758}" destId="{29F6631F-7CCE-4BC1-83FE-87CA75FB6201}" srcOrd="0" destOrd="0" presId="urn:microsoft.com/office/officeart/2005/8/layout/radial5"/>
    <dgm:cxn modelId="{53DE42E5-DC69-4BDB-99C0-1B3348053C74}" srcId="{144492EB-7C54-4808-899C-1E0B18D9B4B7}" destId="{36D6D7CA-3CC7-47DB-916B-31F7E7FC5D35}" srcOrd="2" destOrd="0" parTransId="{9CB5A5BC-0F80-4AC7-A69D-B81B54884F4B}" sibTransId="{027DC557-A34B-4A0F-BEF5-7F8304B74818}"/>
    <dgm:cxn modelId="{72B85AB5-BC57-4567-AC12-E69D4CA16991}" type="presOf" srcId="{E0F4B137-0303-4B8D-B2AA-E02A85108184}" destId="{A5636CF3-ADD1-480D-98D1-C93E2BBD79F3}" srcOrd="0" destOrd="0" presId="urn:microsoft.com/office/officeart/2005/8/layout/radial5"/>
    <dgm:cxn modelId="{73197B4B-4096-4B13-94C7-C0429362AACE}" srcId="{396F6F83-D8BC-437A-96B9-049154E2FE5C}" destId="{144492EB-7C54-4808-899C-1E0B18D9B4B7}" srcOrd="0" destOrd="0" parTransId="{70152999-6C24-4824-B972-84550ECED344}" sibTransId="{FDF002A0-0B7B-4FA2-93A5-75BF2DEC23F3}"/>
    <dgm:cxn modelId="{8755B7C3-9ABB-4AAF-BCD8-8C976390CFA2}" srcId="{144492EB-7C54-4808-899C-1E0B18D9B4B7}" destId="{A9E365AF-FAE1-4A7D-B8AA-5C6C37952624}" srcOrd="4" destOrd="0" parTransId="{E0F4B137-0303-4B8D-B2AA-E02A85108184}" sibTransId="{0D0F3685-DB89-4EB8-B3DC-FE99ED43866C}"/>
    <dgm:cxn modelId="{B35CAE6B-2A88-46F5-83A4-796494162EFE}" type="presOf" srcId="{229F64DC-A11A-469D-989B-CAAF1CB81919}" destId="{768A0B87-D18F-48B5-BCE4-A5E9F7B2FD9D}" srcOrd="0" destOrd="0" presId="urn:microsoft.com/office/officeart/2005/8/layout/radial5"/>
    <dgm:cxn modelId="{29A1A35F-726B-4903-8C3E-D085DC0DD081}" type="presOf" srcId="{177C5586-1C14-4B8E-A418-00DBEE00410A}" destId="{1E96B49C-10C2-4876-8D17-8A66E75472BF}" srcOrd="1" destOrd="0" presId="urn:microsoft.com/office/officeart/2005/8/layout/radial5"/>
    <dgm:cxn modelId="{AC240361-DC2D-42ED-BCDD-714EB7D3F928}" type="presOf" srcId="{9CB5A5BC-0F80-4AC7-A69D-B81B54884F4B}" destId="{6C97275E-9D8F-46F9-8368-A3B7B6501A8E}" srcOrd="0" destOrd="0" presId="urn:microsoft.com/office/officeart/2005/8/layout/radial5"/>
    <dgm:cxn modelId="{EFBFA792-9A63-4C50-945C-BB0956D79A0C}" type="presOf" srcId="{FF4E7BCC-7414-4410-8AC4-05E2B1727A21}" destId="{00B2B832-C618-4119-BA3B-6A86F3250698}" srcOrd="1" destOrd="0" presId="urn:microsoft.com/office/officeart/2005/8/layout/radial5"/>
    <dgm:cxn modelId="{64D669B2-5371-46AC-96A2-DAB354D8D536}" srcId="{144492EB-7C54-4808-899C-1E0B18D9B4B7}" destId="{71068B69-2F06-47C3-92E1-BA2545B801F0}" srcOrd="6" destOrd="0" parTransId="{177C5586-1C14-4B8E-A418-00DBEE00410A}" sibTransId="{9B81800A-A87D-422D-A3EC-07163C514AF0}"/>
    <dgm:cxn modelId="{8D740151-4655-4469-996E-7F42D7D57E64}" type="presOf" srcId="{229F64DC-A11A-469D-989B-CAAF1CB81919}" destId="{7E152AB6-377A-444F-A483-DBF099C4FC96}" srcOrd="1" destOrd="0" presId="urn:microsoft.com/office/officeart/2005/8/layout/radial5"/>
    <dgm:cxn modelId="{38D28A05-4FA2-41B8-B4CA-08D096121C56}" type="presOf" srcId="{177C5586-1C14-4B8E-A418-00DBEE00410A}" destId="{15B3C7F8-7E44-4E20-AE7A-76E46FB283F3}" srcOrd="0" destOrd="0" presId="urn:microsoft.com/office/officeart/2005/8/layout/radial5"/>
    <dgm:cxn modelId="{D55DB85E-3F4C-4CC7-9ADD-6E44D3754ED5}" type="presOf" srcId="{EA8E14D6-0568-486E-BEE0-D2313A720B08}" destId="{F69C3DB1-8647-41E8-B4C9-BDD32DDE89C6}" srcOrd="0" destOrd="0" presId="urn:microsoft.com/office/officeart/2005/8/layout/radial5"/>
    <dgm:cxn modelId="{6E1A8798-1ADD-40AD-B2D4-7F0582A31A68}" srcId="{144492EB-7C54-4808-899C-1E0B18D9B4B7}" destId="{87ED2E1E-6CD0-47E7-9981-1533F1969ABA}" srcOrd="7" destOrd="0" parTransId="{FF4E7BCC-7414-4410-8AC4-05E2B1727A21}" sibTransId="{52351F53-7811-4F57-8C2F-47300D16DA80}"/>
    <dgm:cxn modelId="{4AB3564B-AF95-4201-9BD0-4E693C190041}" type="presOf" srcId="{A9E365AF-FAE1-4A7D-B8AA-5C6C37952624}" destId="{B75AE6D0-E001-4DD0-B3B0-3F319A6A270D}" srcOrd="0" destOrd="0" presId="urn:microsoft.com/office/officeart/2005/8/layout/radial5"/>
    <dgm:cxn modelId="{63D797C7-75F8-40C7-B193-41BFFCE9367E}" type="presOf" srcId="{87ED2E1E-6CD0-47E7-9981-1533F1969ABA}" destId="{16D1B58A-B4DE-41B6-8462-89E126D7D0B9}" srcOrd="0" destOrd="0" presId="urn:microsoft.com/office/officeart/2005/8/layout/radial5"/>
    <dgm:cxn modelId="{0082F8C1-4758-4DF1-871C-021F82BFF971}" type="presParOf" srcId="{70A37FDC-F0C4-411C-BE5A-BF635638BCB0}" destId="{FEFFBB9C-83B8-4A41-8C28-2ACA56501482}" srcOrd="0" destOrd="0" presId="urn:microsoft.com/office/officeart/2005/8/layout/radial5"/>
    <dgm:cxn modelId="{BD8B3BE5-F319-46A4-8AC6-88B5B69227FA}" type="presParOf" srcId="{70A37FDC-F0C4-411C-BE5A-BF635638BCB0}" destId="{B1BB1FE6-AB5B-4E4B-BC7D-ACBCA2173B9C}" srcOrd="1" destOrd="0" presId="urn:microsoft.com/office/officeart/2005/8/layout/radial5"/>
    <dgm:cxn modelId="{4DD1505D-07A3-4ABD-9208-564EBDDB3683}" type="presParOf" srcId="{B1BB1FE6-AB5B-4E4B-BC7D-ACBCA2173B9C}" destId="{4141878E-687E-4A7D-AF3E-A9E8B909E77E}" srcOrd="0" destOrd="0" presId="urn:microsoft.com/office/officeart/2005/8/layout/radial5"/>
    <dgm:cxn modelId="{8D52BE3E-2DF6-4EAD-B853-5BD49BFC95E1}" type="presParOf" srcId="{70A37FDC-F0C4-411C-BE5A-BF635638BCB0}" destId="{257B1F9B-C6B5-4D80-ADAF-3C2D54718858}" srcOrd="2" destOrd="0" presId="urn:microsoft.com/office/officeart/2005/8/layout/radial5"/>
    <dgm:cxn modelId="{E515183D-0BC3-482B-8832-ADB1CB6280A9}" type="presParOf" srcId="{70A37FDC-F0C4-411C-BE5A-BF635638BCB0}" destId="{768A0B87-D18F-48B5-BCE4-A5E9F7B2FD9D}" srcOrd="3" destOrd="0" presId="urn:microsoft.com/office/officeart/2005/8/layout/radial5"/>
    <dgm:cxn modelId="{1D45E995-2189-4A53-8A72-A7EBF44D79BC}" type="presParOf" srcId="{768A0B87-D18F-48B5-BCE4-A5E9F7B2FD9D}" destId="{7E152AB6-377A-444F-A483-DBF099C4FC96}" srcOrd="0" destOrd="0" presId="urn:microsoft.com/office/officeart/2005/8/layout/radial5"/>
    <dgm:cxn modelId="{023262E1-EEA6-42D7-8C01-03C3471FC3B2}" type="presParOf" srcId="{70A37FDC-F0C4-411C-BE5A-BF635638BCB0}" destId="{784CAB72-4113-4C36-A5AC-3DF105745A0C}" srcOrd="4" destOrd="0" presId="urn:microsoft.com/office/officeart/2005/8/layout/radial5"/>
    <dgm:cxn modelId="{F954E035-8D65-494A-BC0F-2F12084EDD73}" type="presParOf" srcId="{70A37FDC-F0C4-411C-BE5A-BF635638BCB0}" destId="{6C97275E-9D8F-46F9-8368-A3B7B6501A8E}" srcOrd="5" destOrd="0" presId="urn:microsoft.com/office/officeart/2005/8/layout/radial5"/>
    <dgm:cxn modelId="{C33382DA-4C87-41E1-886A-78DC49B1A9E9}" type="presParOf" srcId="{6C97275E-9D8F-46F9-8368-A3B7B6501A8E}" destId="{9E054C98-7F61-4A2B-8369-91A3A7778B03}" srcOrd="0" destOrd="0" presId="urn:microsoft.com/office/officeart/2005/8/layout/radial5"/>
    <dgm:cxn modelId="{ACD6DC19-D09E-4F1A-91B4-BDEEB9E69816}" type="presParOf" srcId="{70A37FDC-F0C4-411C-BE5A-BF635638BCB0}" destId="{3B714FC4-4259-41CC-AA2C-F4BFFA789B53}" srcOrd="6" destOrd="0" presId="urn:microsoft.com/office/officeart/2005/8/layout/radial5"/>
    <dgm:cxn modelId="{EAD81CC5-360A-441B-B2C0-93AB9B38C17E}" type="presParOf" srcId="{70A37FDC-F0C4-411C-BE5A-BF635638BCB0}" destId="{6C62F8EB-AC1C-40B0-AB96-142B3E989C94}" srcOrd="7" destOrd="0" presId="urn:microsoft.com/office/officeart/2005/8/layout/radial5"/>
    <dgm:cxn modelId="{281CB264-848D-4C98-9609-D3253BAB347F}" type="presParOf" srcId="{6C62F8EB-AC1C-40B0-AB96-142B3E989C94}" destId="{C427B847-C869-438F-BA13-3242854C2AD6}" srcOrd="0" destOrd="0" presId="urn:microsoft.com/office/officeart/2005/8/layout/radial5"/>
    <dgm:cxn modelId="{D0EFF8DA-A151-4A47-BF21-9BFAE24C27D2}" type="presParOf" srcId="{70A37FDC-F0C4-411C-BE5A-BF635638BCB0}" destId="{F69C3DB1-8647-41E8-B4C9-BDD32DDE89C6}" srcOrd="8" destOrd="0" presId="urn:microsoft.com/office/officeart/2005/8/layout/radial5"/>
    <dgm:cxn modelId="{85655C0F-5105-456F-946D-17D0A5662678}" type="presParOf" srcId="{70A37FDC-F0C4-411C-BE5A-BF635638BCB0}" destId="{A5636CF3-ADD1-480D-98D1-C93E2BBD79F3}" srcOrd="9" destOrd="0" presId="urn:microsoft.com/office/officeart/2005/8/layout/radial5"/>
    <dgm:cxn modelId="{29426BA9-EE33-4A8F-B3F9-184C286FB7A8}" type="presParOf" srcId="{A5636CF3-ADD1-480D-98D1-C93E2BBD79F3}" destId="{EDFE2ED9-C651-4B27-A5C3-1D15F59A0641}" srcOrd="0" destOrd="0" presId="urn:microsoft.com/office/officeart/2005/8/layout/radial5"/>
    <dgm:cxn modelId="{E477A45D-31BE-4092-B0B3-E2F70FD64565}" type="presParOf" srcId="{70A37FDC-F0C4-411C-BE5A-BF635638BCB0}" destId="{B75AE6D0-E001-4DD0-B3B0-3F319A6A270D}" srcOrd="10" destOrd="0" presId="urn:microsoft.com/office/officeart/2005/8/layout/radial5"/>
    <dgm:cxn modelId="{41D96424-1C53-4E9F-82CB-614E214BBCD7}" type="presParOf" srcId="{70A37FDC-F0C4-411C-BE5A-BF635638BCB0}" destId="{29F6631F-7CCE-4BC1-83FE-87CA75FB6201}" srcOrd="11" destOrd="0" presId="urn:microsoft.com/office/officeart/2005/8/layout/radial5"/>
    <dgm:cxn modelId="{3CDFD03F-EFD3-4AC1-A140-B5B9E75E654A}" type="presParOf" srcId="{29F6631F-7CCE-4BC1-83FE-87CA75FB6201}" destId="{B3F11156-6CF1-47E1-ACC4-6CF204F08DED}" srcOrd="0" destOrd="0" presId="urn:microsoft.com/office/officeart/2005/8/layout/radial5"/>
    <dgm:cxn modelId="{5A6016BD-C8E9-467D-8ABB-B56A8ACB7548}" type="presParOf" srcId="{70A37FDC-F0C4-411C-BE5A-BF635638BCB0}" destId="{1161EA19-EA60-40FF-9798-83D7503AD01A}" srcOrd="12" destOrd="0" presId="urn:microsoft.com/office/officeart/2005/8/layout/radial5"/>
    <dgm:cxn modelId="{0BB2A716-9E95-4C2D-B0A7-CEE045AA3A81}" type="presParOf" srcId="{70A37FDC-F0C4-411C-BE5A-BF635638BCB0}" destId="{15B3C7F8-7E44-4E20-AE7A-76E46FB283F3}" srcOrd="13" destOrd="0" presId="urn:microsoft.com/office/officeart/2005/8/layout/radial5"/>
    <dgm:cxn modelId="{E253ED43-90B1-4621-9C38-81BE11103CD3}" type="presParOf" srcId="{15B3C7F8-7E44-4E20-AE7A-76E46FB283F3}" destId="{1E96B49C-10C2-4876-8D17-8A66E75472BF}" srcOrd="0" destOrd="0" presId="urn:microsoft.com/office/officeart/2005/8/layout/radial5"/>
    <dgm:cxn modelId="{F1DEBE25-E816-4C87-B596-A65DEB1444E7}" type="presParOf" srcId="{70A37FDC-F0C4-411C-BE5A-BF635638BCB0}" destId="{51C9F062-366A-46C5-9D20-BAEF7E9F68E2}" srcOrd="14" destOrd="0" presId="urn:microsoft.com/office/officeart/2005/8/layout/radial5"/>
    <dgm:cxn modelId="{CA725CE4-188D-48FF-B31A-37A17F97A362}" type="presParOf" srcId="{70A37FDC-F0C4-411C-BE5A-BF635638BCB0}" destId="{31ECE060-CF98-436D-9333-A7A40D253493}" srcOrd="15" destOrd="0" presId="urn:microsoft.com/office/officeart/2005/8/layout/radial5"/>
    <dgm:cxn modelId="{30AD5739-5B8B-488D-8944-D2BE9F9DF00B}" type="presParOf" srcId="{31ECE060-CF98-436D-9333-A7A40D253493}" destId="{00B2B832-C618-4119-BA3B-6A86F3250698}" srcOrd="0" destOrd="0" presId="urn:microsoft.com/office/officeart/2005/8/layout/radial5"/>
    <dgm:cxn modelId="{0B473FC8-AED1-46C4-867E-434BEE73C696}" type="presParOf" srcId="{70A37FDC-F0C4-411C-BE5A-BF635638BCB0}" destId="{16D1B58A-B4DE-41B6-8462-89E126D7D0B9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6F6F83-D8BC-437A-96B9-049154E2FE5C}" type="doc">
      <dgm:prSet loTypeId="urn:microsoft.com/office/officeart/2005/8/layout/radial5" loCatId="cycle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144492EB-7C54-4808-899C-1E0B18D9B4B7}">
      <dgm:prSet phldrT="[Texto]" custT="1"/>
      <dgm:spPr/>
      <dgm:t>
        <a:bodyPr/>
        <a:lstStyle/>
        <a:p>
          <a:r>
            <a:rPr lang="es-MX" sz="1600" b="1"/>
            <a:t>CONTABILIDAD ADMINISTRATIVA</a:t>
          </a:r>
        </a:p>
      </dgm:t>
    </dgm:pt>
    <dgm:pt modelId="{70152999-6C24-4824-B972-84550ECED344}" type="parTrans" cxnId="{73197B4B-4096-4B13-94C7-C0429362AACE}">
      <dgm:prSet/>
      <dgm:spPr/>
      <dgm:t>
        <a:bodyPr/>
        <a:lstStyle/>
        <a:p>
          <a:endParaRPr lang="es-MX"/>
        </a:p>
      </dgm:t>
    </dgm:pt>
    <dgm:pt modelId="{FDF002A0-0B7B-4FA2-93A5-75BF2DEC23F3}" type="sibTrans" cxnId="{73197B4B-4096-4B13-94C7-C0429362AACE}">
      <dgm:prSet/>
      <dgm:spPr/>
      <dgm:t>
        <a:bodyPr/>
        <a:lstStyle/>
        <a:p>
          <a:endParaRPr lang="es-MX"/>
        </a:p>
      </dgm:t>
    </dgm:pt>
    <dgm:pt modelId="{1111FC16-F9A8-40FC-9D11-65557E49D1DD}">
      <dgm:prSet phldrT="[Texto]" custT="1"/>
      <dgm:spPr/>
      <dgm:t>
        <a:bodyPr/>
        <a:lstStyle/>
        <a:p>
          <a:r>
            <a:rPr lang="es-MX" sz="1100" b="1" dirty="0"/>
            <a:t>Objetivo</a:t>
          </a:r>
          <a:r>
            <a:rPr lang="es-MX" sz="1050" dirty="0"/>
            <a:t>: Generar información útil para la toma de decisiones, apoyando las funciones administrativas de la empresa</a:t>
          </a:r>
        </a:p>
      </dgm:t>
    </dgm:pt>
    <dgm:pt modelId="{F026BD64-4246-4F4E-A3BD-389BE4E68081}" type="parTrans" cxnId="{6EB185F5-912F-4492-8C98-AF5A92301E5D}">
      <dgm:prSet/>
      <dgm:spPr/>
      <dgm:t>
        <a:bodyPr/>
        <a:lstStyle/>
        <a:p>
          <a:endParaRPr lang="es-MX"/>
        </a:p>
      </dgm:t>
    </dgm:pt>
    <dgm:pt modelId="{8B35E94B-C260-43F8-8457-7AE94E24BA39}" type="sibTrans" cxnId="{6EB185F5-912F-4492-8C98-AF5A92301E5D}">
      <dgm:prSet/>
      <dgm:spPr/>
      <dgm:t>
        <a:bodyPr/>
        <a:lstStyle/>
        <a:p>
          <a:endParaRPr lang="es-MX"/>
        </a:p>
      </dgm:t>
    </dgm:pt>
    <dgm:pt modelId="{AAF16D2E-1DC8-4083-B0F2-8DF0458BCA15}">
      <dgm:prSet phldrT="[Texto]" custT="1"/>
      <dgm:spPr/>
      <dgm:t>
        <a:bodyPr/>
        <a:lstStyle/>
        <a:p>
          <a:r>
            <a:rPr lang="es-MX" sz="1100" b="1" dirty="0"/>
            <a:t>Usuarios</a:t>
          </a:r>
          <a:r>
            <a:rPr lang="es-MX" sz="1100" dirty="0"/>
            <a:t>: Principalmente internos  a la organización</a:t>
          </a:r>
        </a:p>
      </dgm:t>
    </dgm:pt>
    <dgm:pt modelId="{229F64DC-A11A-469D-989B-CAAF1CB81919}" type="parTrans" cxnId="{DD72C20F-0D00-41ED-8674-B211DF34F618}">
      <dgm:prSet/>
      <dgm:spPr/>
      <dgm:t>
        <a:bodyPr/>
        <a:lstStyle/>
        <a:p>
          <a:endParaRPr lang="es-MX"/>
        </a:p>
      </dgm:t>
    </dgm:pt>
    <dgm:pt modelId="{A3C6BEAE-FE16-4ACC-8882-A4A960F43BC0}" type="sibTrans" cxnId="{DD72C20F-0D00-41ED-8674-B211DF34F618}">
      <dgm:prSet/>
      <dgm:spPr/>
      <dgm:t>
        <a:bodyPr/>
        <a:lstStyle/>
        <a:p>
          <a:endParaRPr lang="es-MX"/>
        </a:p>
      </dgm:t>
    </dgm:pt>
    <dgm:pt modelId="{36D6D7CA-3CC7-47DB-916B-31F7E7FC5D35}">
      <dgm:prSet phldrT="[Texto]" custT="1"/>
      <dgm:spPr/>
      <dgm:t>
        <a:bodyPr/>
        <a:lstStyle/>
        <a:p>
          <a:r>
            <a:rPr lang="es-MX" sz="1100" b="1" dirty="0"/>
            <a:t>Restricciones:  </a:t>
          </a:r>
          <a:r>
            <a:rPr lang="es-MX" sz="1100" b="0" dirty="0"/>
            <a:t>No tiene </a:t>
          </a:r>
          <a:r>
            <a:rPr lang="es-MX" sz="1100" b="0" dirty="0" smtClean="0"/>
            <a:t>restricciones,  </a:t>
          </a:r>
          <a:r>
            <a:rPr lang="es-MX" sz="1100" b="0" dirty="0"/>
            <a:t>sólo debe ser útil</a:t>
          </a:r>
        </a:p>
      </dgm:t>
    </dgm:pt>
    <dgm:pt modelId="{9CB5A5BC-0F80-4AC7-A69D-B81B54884F4B}" type="parTrans" cxnId="{53DE42E5-DC69-4BDB-99C0-1B3348053C74}">
      <dgm:prSet/>
      <dgm:spPr/>
      <dgm:t>
        <a:bodyPr/>
        <a:lstStyle/>
        <a:p>
          <a:endParaRPr lang="es-MX"/>
        </a:p>
      </dgm:t>
    </dgm:pt>
    <dgm:pt modelId="{027DC557-A34B-4A0F-BEF5-7F8304B74818}" type="sibTrans" cxnId="{53DE42E5-DC69-4BDB-99C0-1B3348053C74}">
      <dgm:prSet/>
      <dgm:spPr/>
      <dgm:t>
        <a:bodyPr/>
        <a:lstStyle/>
        <a:p>
          <a:endParaRPr lang="es-MX"/>
        </a:p>
      </dgm:t>
    </dgm:pt>
    <dgm:pt modelId="{87ED2E1E-6CD0-47E7-9981-1533F1969ABA}">
      <dgm:prSet phldrT="[Texto]" custT="1"/>
      <dgm:spPr/>
      <dgm:t>
        <a:bodyPr/>
        <a:lstStyle/>
        <a:p>
          <a:r>
            <a:rPr lang="es-MX" sz="1100" b="1" dirty="0"/>
            <a:t>Principal tipo de reportes: </a:t>
          </a:r>
          <a:r>
            <a:rPr lang="es-MX" sz="1100" b="0" dirty="0"/>
            <a:t>Son muy variados, entre ellos los Presupuestos.</a:t>
          </a:r>
        </a:p>
      </dgm:t>
    </dgm:pt>
    <dgm:pt modelId="{FF4E7BCC-7414-4410-8AC4-05E2B1727A21}" type="parTrans" cxnId="{6E1A8798-1ADD-40AD-B2D4-7F0582A31A68}">
      <dgm:prSet/>
      <dgm:spPr/>
      <dgm:t>
        <a:bodyPr/>
        <a:lstStyle/>
        <a:p>
          <a:endParaRPr lang="es-MX"/>
        </a:p>
      </dgm:t>
    </dgm:pt>
    <dgm:pt modelId="{52351F53-7811-4F57-8C2F-47300D16DA80}" type="sibTrans" cxnId="{6E1A8798-1ADD-40AD-B2D4-7F0582A31A68}">
      <dgm:prSet/>
      <dgm:spPr/>
      <dgm:t>
        <a:bodyPr/>
        <a:lstStyle/>
        <a:p>
          <a:endParaRPr lang="es-MX"/>
        </a:p>
      </dgm:t>
    </dgm:pt>
    <dgm:pt modelId="{71068B69-2F06-47C3-92E1-BA2545B801F0}">
      <dgm:prSet custT="1"/>
      <dgm:spPr/>
      <dgm:t>
        <a:bodyPr/>
        <a:lstStyle/>
        <a:p>
          <a:r>
            <a:rPr lang="es-MX" sz="1100" b="1" dirty="0"/>
            <a:t>Unidad de medida :  Cualquier unidad es válida incluso u</a:t>
          </a:r>
          <a:r>
            <a:rPr lang="es-MX" sz="1100" dirty="0"/>
            <a:t>nidades monetarias</a:t>
          </a:r>
        </a:p>
      </dgm:t>
    </dgm:pt>
    <dgm:pt modelId="{177C5586-1C14-4B8E-A418-00DBEE00410A}" type="parTrans" cxnId="{64D669B2-5371-46AC-96A2-DAB354D8D536}">
      <dgm:prSet/>
      <dgm:spPr/>
      <dgm:t>
        <a:bodyPr/>
        <a:lstStyle/>
        <a:p>
          <a:endParaRPr lang="es-MX"/>
        </a:p>
      </dgm:t>
    </dgm:pt>
    <dgm:pt modelId="{9B81800A-A87D-422D-A3EC-07163C514AF0}" type="sibTrans" cxnId="{64D669B2-5371-46AC-96A2-DAB354D8D536}">
      <dgm:prSet/>
      <dgm:spPr/>
      <dgm:t>
        <a:bodyPr/>
        <a:lstStyle/>
        <a:p>
          <a:endParaRPr lang="es-MX"/>
        </a:p>
      </dgm:t>
    </dgm:pt>
    <dgm:pt modelId="{02D8719F-1589-430A-BD4F-8F727FCE6402}">
      <dgm:prSet custT="1"/>
      <dgm:spPr/>
      <dgm:t>
        <a:bodyPr/>
        <a:lstStyle/>
        <a:p>
          <a:r>
            <a:rPr lang="es-MX" sz="1100" b="1" dirty="0"/>
            <a:t>Formatos utilizados:  </a:t>
          </a:r>
          <a:r>
            <a:rPr lang="es-MX" sz="1100" dirty="0"/>
            <a:t>Totalmente flexibles</a:t>
          </a:r>
        </a:p>
      </dgm:t>
    </dgm:pt>
    <dgm:pt modelId="{99366A36-3901-4C7D-BD76-9377CE97A758}" type="parTrans" cxnId="{5F4F367B-8057-434D-B373-915DBBEF2C73}">
      <dgm:prSet/>
      <dgm:spPr/>
      <dgm:t>
        <a:bodyPr/>
        <a:lstStyle/>
        <a:p>
          <a:endParaRPr lang="es-MX"/>
        </a:p>
      </dgm:t>
    </dgm:pt>
    <dgm:pt modelId="{6ACCDB4F-A946-4123-8EA3-4CD4BF77C698}" type="sibTrans" cxnId="{5F4F367B-8057-434D-B373-915DBBEF2C73}">
      <dgm:prSet/>
      <dgm:spPr/>
      <dgm:t>
        <a:bodyPr/>
        <a:lstStyle/>
        <a:p>
          <a:endParaRPr lang="es-MX"/>
        </a:p>
      </dgm:t>
    </dgm:pt>
    <dgm:pt modelId="{A9E365AF-FAE1-4A7D-B8AA-5C6C37952624}">
      <dgm:prSet custT="1"/>
      <dgm:spPr/>
      <dgm:t>
        <a:bodyPr/>
        <a:lstStyle/>
        <a:p>
          <a:r>
            <a:rPr lang="es-MX" sz="1000" b="1" dirty="0"/>
            <a:t>  </a:t>
          </a:r>
          <a:r>
            <a:rPr lang="es-MX" sz="1100" b="1" dirty="0"/>
            <a:t>Unidad de Análisis: </a:t>
          </a:r>
          <a:r>
            <a:rPr lang="es-MX" sz="1100" b="0" dirty="0"/>
            <a:t>Puede reportar resultados de la  empresa    por área, no sólo en su totalidad</a:t>
          </a:r>
        </a:p>
      </dgm:t>
    </dgm:pt>
    <dgm:pt modelId="{E0F4B137-0303-4B8D-B2AA-E02A85108184}" type="parTrans" cxnId="{8755B7C3-9ABB-4AAF-BCD8-8C976390CFA2}">
      <dgm:prSet/>
      <dgm:spPr/>
      <dgm:t>
        <a:bodyPr/>
        <a:lstStyle/>
        <a:p>
          <a:endParaRPr lang="es-MX"/>
        </a:p>
      </dgm:t>
    </dgm:pt>
    <dgm:pt modelId="{0D0F3685-DB89-4EB8-B3DC-FE99ED43866C}" type="sibTrans" cxnId="{8755B7C3-9ABB-4AAF-BCD8-8C976390CFA2}">
      <dgm:prSet/>
      <dgm:spPr/>
      <dgm:t>
        <a:bodyPr/>
        <a:lstStyle/>
        <a:p>
          <a:endParaRPr lang="es-MX"/>
        </a:p>
      </dgm:t>
    </dgm:pt>
    <dgm:pt modelId="{EA8E14D6-0568-486E-BEE0-D2313A720B08}">
      <dgm:prSet custT="1"/>
      <dgm:spPr/>
      <dgm:t>
        <a:bodyPr/>
        <a:lstStyle/>
        <a:p>
          <a:r>
            <a:rPr lang="es-MX" sz="1100" b="1" dirty="0"/>
            <a:t>Enfoque:</a:t>
          </a:r>
          <a:r>
            <a:rPr lang="es-MX" sz="1100" dirty="0"/>
            <a:t>  Hacia el futuro. Puede registrar aún lo que  no ha sucedido</a:t>
          </a:r>
        </a:p>
      </dgm:t>
    </dgm:pt>
    <dgm:pt modelId="{438785F7-BA5C-402A-822E-A3847E7BE781}" type="parTrans" cxnId="{8A6DEC12-AA51-4ACB-B508-35D941719F69}">
      <dgm:prSet/>
      <dgm:spPr/>
      <dgm:t>
        <a:bodyPr/>
        <a:lstStyle/>
        <a:p>
          <a:endParaRPr lang="es-MX"/>
        </a:p>
      </dgm:t>
    </dgm:pt>
    <dgm:pt modelId="{CB014E6D-B7E6-42C2-A60D-5F2D97AD42E9}" type="sibTrans" cxnId="{8A6DEC12-AA51-4ACB-B508-35D941719F69}">
      <dgm:prSet/>
      <dgm:spPr/>
      <dgm:t>
        <a:bodyPr/>
        <a:lstStyle/>
        <a:p>
          <a:endParaRPr lang="es-MX"/>
        </a:p>
      </dgm:t>
    </dgm:pt>
    <dgm:pt modelId="{70A37FDC-F0C4-411C-BE5A-BF635638BCB0}" type="pres">
      <dgm:prSet presAssocID="{396F6F83-D8BC-437A-96B9-049154E2FE5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EFFBB9C-83B8-4A41-8C28-2ACA56501482}" type="pres">
      <dgm:prSet presAssocID="{144492EB-7C54-4808-899C-1E0B18D9B4B7}" presName="centerShape" presStyleLbl="node0" presStyleIdx="0" presStyleCnt="1" custScaleX="221446" custScaleY="110944" custLinFactNeighborX="-788"/>
      <dgm:spPr/>
      <dgm:t>
        <a:bodyPr/>
        <a:lstStyle/>
        <a:p>
          <a:endParaRPr lang="es-MX"/>
        </a:p>
      </dgm:t>
    </dgm:pt>
    <dgm:pt modelId="{B1BB1FE6-AB5B-4E4B-BC7D-ACBCA2173B9C}" type="pres">
      <dgm:prSet presAssocID="{F026BD64-4246-4F4E-A3BD-389BE4E68081}" presName="parTrans" presStyleLbl="sibTrans2D1" presStyleIdx="0" presStyleCnt="8"/>
      <dgm:spPr/>
      <dgm:t>
        <a:bodyPr/>
        <a:lstStyle/>
        <a:p>
          <a:endParaRPr lang="es-MX"/>
        </a:p>
      </dgm:t>
    </dgm:pt>
    <dgm:pt modelId="{4141878E-687E-4A7D-AF3E-A9E8B909E77E}" type="pres">
      <dgm:prSet presAssocID="{F026BD64-4246-4F4E-A3BD-389BE4E68081}" presName="connectorText" presStyleLbl="sibTrans2D1" presStyleIdx="0" presStyleCnt="8"/>
      <dgm:spPr/>
      <dgm:t>
        <a:bodyPr/>
        <a:lstStyle/>
        <a:p>
          <a:endParaRPr lang="es-MX"/>
        </a:p>
      </dgm:t>
    </dgm:pt>
    <dgm:pt modelId="{257B1F9B-C6B5-4D80-ADAF-3C2D54718858}" type="pres">
      <dgm:prSet presAssocID="{1111FC16-F9A8-40FC-9D11-65557E49D1DD}" presName="node" presStyleLbl="node1" presStyleIdx="0" presStyleCnt="8" custScaleX="124158" custScaleY="9292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68A0B87-D18F-48B5-BCE4-A5E9F7B2FD9D}" type="pres">
      <dgm:prSet presAssocID="{229F64DC-A11A-469D-989B-CAAF1CB81919}" presName="parTrans" presStyleLbl="sibTrans2D1" presStyleIdx="1" presStyleCnt="8"/>
      <dgm:spPr/>
      <dgm:t>
        <a:bodyPr/>
        <a:lstStyle/>
        <a:p>
          <a:endParaRPr lang="es-MX"/>
        </a:p>
      </dgm:t>
    </dgm:pt>
    <dgm:pt modelId="{7E152AB6-377A-444F-A483-DBF099C4FC96}" type="pres">
      <dgm:prSet presAssocID="{229F64DC-A11A-469D-989B-CAAF1CB81919}" presName="connectorText" presStyleLbl="sibTrans2D1" presStyleIdx="1" presStyleCnt="8"/>
      <dgm:spPr/>
      <dgm:t>
        <a:bodyPr/>
        <a:lstStyle/>
        <a:p>
          <a:endParaRPr lang="es-MX"/>
        </a:p>
      </dgm:t>
    </dgm:pt>
    <dgm:pt modelId="{784CAB72-4113-4C36-A5AC-3DF105745A0C}" type="pres">
      <dgm:prSet presAssocID="{AAF16D2E-1DC8-4083-B0F2-8DF0458BCA15}" presName="node" presStyleLbl="node1" presStyleIdx="1" presStyleCnt="8" custScaleY="10804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C97275E-9D8F-46F9-8368-A3B7B6501A8E}" type="pres">
      <dgm:prSet presAssocID="{9CB5A5BC-0F80-4AC7-A69D-B81B54884F4B}" presName="parTrans" presStyleLbl="sibTrans2D1" presStyleIdx="2" presStyleCnt="8"/>
      <dgm:spPr/>
      <dgm:t>
        <a:bodyPr/>
        <a:lstStyle/>
        <a:p>
          <a:endParaRPr lang="es-MX"/>
        </a:p>
      </dgm:t>
    </dgm:pt>
    <dgm:pt modelId="{9E054C98-7F61-4A2B-8369-91A3A7778B03}" type="pres">
      <dgm:prSet presAssocID="{9CB5A5BC-0F80-4AC7-A69D-B81B54884F4B}" presName="connectorText" presStyleLbl="sibTrans2D1" presStyleIdx="2" presStyleCnt="8"/>
      <dgm:spPr/>
      <dgm:t>
        <a:bodyPr/>
        <a:lstStyle/>
        <a:p>
          <a:endParaRPr lang="es-MX"/>
        </a:p>
      </dgm:t>
    </dgm:pt>
    <dgm:pt modelId="{3B714FC4-4259-41CC-AA2C-F4BFFA789B53}" type="pres">
      <dgm:prSet presAssocID="{36D6D7CA-3CC7-47DB-916B-31F7E7FC5D35}" presName="node" presStyleLbl="node1" presStyleIdx="2" presStyleCnt="8" custScaleX="107569" custRadScaleRad="114450" custRadScaleInc="-33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C62F8EB-AC1C-40B0-AB96-142B3E989C94}" type="pres">
      <dgm:prSet presAssocID="{438785F7-BA5C-402A-822E-A3847E7BE781}" presName="parTrans" presStyleLbl="sibTrans2D1" presStyleIdx="3" presStyleCnt="8"/>
      <dgm:spPr/>
      <dgm:t>
        <a:bodyPr/>
        <a:lstStyle/>
        <a:p>
          <a:endParaRPr lang="es-MX"/>
        </a:p>
      </dgm:t>
    </dgm:pt>
    <dgm:pt modelId="{C427B847-C869-438F-BA13-3242854C2AD6}" type="pres">
      <dgm:prSet presAssocID="{438785F7-BA5C-402A-822E-A3847E7BE781}" presName="connectorText" presStyleLbl="sibTrans2D1" presStyleIdx="3" presStyleCnt="8"/>
      <dgm:spPr/>
      <dgm:t>
        <a:bodyPr/>
        <a:lstStyle/>
        <a:p>
          <a:endParaRPr lang="es-MX"/>
        </a:p>
      </dgm:t>
    </dgm:pt>
    <dgm:pt modelId="{F69C3DB1-8647-41E8-B4C9-BDD32DDE89C6}" type="pres">
      <dgm:prSet presAssocID="{EA8E14D6-0568-486E-BEE0-D2313A720B08}" presName="node" presStyleLbl="node1" presStyleIdx="3" presStyleCnt="8" custScaleY="10981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5636CF3-ADD1-480D-98D1-C93E2BBD79F3}" type="pres">
      <dgm:prSet presAssocID="{E0F4B137-0303-4B8D-B2AA-E02A85108184}" presName="parTrans" presStyleLbl="sibTrans2D1" presStyleIdx="4" presStyleCnt="8"/>
      <dgm:spPr/>
      <dgm:t>
        <a:bodyPr/>
        <a:lstStyle/>
        <a:p>
          <a:endParaRPr lang="es-MX"/>
        </a:p>
      </dgm:t>
    </dgm:pt>
    <dgm:pt modelId="{EDFE2ED9-C651-4B27-A5C3-1D15F59A0641}" type="pres">
      <dgm:prSet presAssocID="{E0F4B137-0303-4B8D-B2AA-E02A85108184}" presName="connectorText" presStyleLbl="sibTrans2D1" presStyleIdx="4" presStyleCnt="8"/>
      <dgm:spPr/>
      <dgm:t>
        <a:bodyPr/>
        <a:lstStyle/>
        <a:p>
          <a:endParaRPr lang="es-MX"/>
        </a:p>
      </dgm:t>
    </dgm:pt>
    <dgm:pt modelId="{B75AE6D0-E001-4DD0-B3B0-3F319A6A270D}" type="pres">
      <dgm:prSet presAssocID="{A9E365AF-FAE1-4A7D-B8AA-5C6C37952624}" presName="node" presStyleLbl="node1" presStyleIdx="4" presStyleCnt="8" custScaleX="12770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9F6631F-7CCE-4BC1-83FE-87CA75FB6201}" type="pres">
      <dgm:prSet presAssocID="{99366A36-3901-4C7D-BD76-9377CE97A758}" presName="parTrans" presStyleLbl="sibTrans2D1" presStyleIdx="5" presStyleCnt="8"/>
      <dgm:spPr/>
      <dgm:t>
        <a:bodyPr/>
        <a:lstStyle/>
        <a:p>
          <a:endParaRPr lang="es-MX"/>
        </a:p>
      </dgm:t>
    </dgm:pt>
    <dgm:pt modelId="{B3F11156-6CF1-47E1-ACC4-6CF204F08DED}" type="pres">
      <dgm:prSet presAssocID="{99366A36-3901-4C7D-BD76-9377CE97A758}" presName="connectorText" presStyleLbl="sibTrans2D1" presStyleIdx="5" presStyleCnt="8"/>
      <dgm:spPr/>
      <dgm:t>
        <a:bodyPr/>
        <a:lstStyle/>
        <a:p>
          <a:endParaRPr lang="es-MX"/>
        </a:p>
      </dgm:t>
    </dgm:pt>
    <dgm:pt modelId="{1161EA19-EA60-40FF-9798-83D7503AD01A}" type="pres">
      <dgm:prSet presAssocID="{02D8719F-1589-430A-BD4F-8F727FCE6402}" presName="node" presStyleLbl="node1" presStyleIdx="5" presStyleCnt="8" custScaleY="11690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5B3C7F8-7E44-4E20-AE7A-76E46FB283F3}" type="pres">
      <dgm:prSet presAssocID="{177C5586-1C14-4B8E-A418-00DBEE00410A}" presName="parTrans" presStyleLbl="sibTrans2D1" presStyleIdx="6" presStyleCnt="8"/>
      <dgm:spPr/>
      <dgm:t>
        <a:bodyPr/>
        <a:lstStyle/>
        <a:p>
          <a:endParaRPr lang="es-MX"/>
        </a:p>
      </dgm:t>
    </dgm:pt>
    <dgm:pt modelId="{1E96B49C-10C2-4876-8D17-8A66E75472BF}" type="pres">
      <dgm:prSet presAssocID="{177C5586-1C14-4B8E-A418-00DBEE00410A}" presName="connectorText" presStyleLbl="sibTrans2D1" presStyleIdx="6" presStyleCnt="8"/>
      <dgm:spPr/>
      <dgm:t>
        <a:bodyPr/>
        <a:lstStyle/>
        <a:p>
          <a:endParaRPr lang="es-MX"/>
        </a:p>
      </dgm:t>
    </dgm:pt>
    <dgm:pt modelId="{51C9F062-366A-46C5-9D20-BAEF7E9F68E2}" type="pres">
      <dgm:prSet presAssocID="{71068B69-2F06-47C3-92E1-BA2545B801F0}" presName="node" presStyleLbl="node1" presStyleIdx="6" presStyleCnt="8" custScaleX="111711" custRadScaleRad="109465" custRadScaleInc="231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1ECE060-CF98-436D-9333-A7A40D253493}" type="pres">
      <dgm:prSet presAssocID="{FF4E7BCC-7414-4410-8AC4-05E2B1727A21}" presName="parTrans" presStyleLbl="sibTrans2D1" presStyleIdx="7" presStyleCnt="8"/>
      <dgm:spPr/>
      <dgm:t>
        <a:bodyPr/>
        <a:lstStyle/>
        <a:p>
          <a:endParaRPr lang="es-MX"/>
        </a:p>
      </dgm:t>
    </dgm:pt>
    <dgm:pt modelId="{00B2B832-C618-4119-BA3B-6A86F3250698}" type="pres">
      <dgm:prSet presAssocID="{FF4E7BCC-7414-4410-8AC4-05E2B1727A21}" presName="connectorText" presStyleLbl="sibTrans2D1" presStyleIdx="7" presStyleCnt="8"/>
      <dgm:spPr/>
      <dgm:t>
        <a:bodyPr/>
        <a:lstStyle/>
        <a:p>
          <a:endParaRPr lang="es-MX"/>
        </a:p>
      </dgm:t>
    </dgm:pt>
    <dgm:pt modelId="{16D1B58A-B4DE-41B6-8462-89E126D7D0B9}" type="pres">
      <dgm:prSet presAssocID="{87ED2E1E-6CD0-47E7-9981-1533F1969ABA}" presName="node" presStyleLbl="node1" presStyleIdx="7" presStyleCnt="8" custScaleY="11336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D72C20F-0D00-41ED-8674-B211DF34F618}" srcId="{144492EB-7C54-4808-899C-1E0B18D9B4B7}" destId="{AAF16D2E-1DC8-4083-B0F2-8DF0458BCA15}" srcOrd="1" destOrd="0" parTransId="{229F64DC-A11A-469D-989B-CAAF1CB81919}" sibTransId="{A3C6BEAE-FE16-4ACC-8882-A4A960F43BC0}"/>
    <dgm:cxn modelId="{51291A46-0B73-4C0B-8EC5-911F79FBB017}" type="presOf" srcId="{1111FC16-F9A8-40FC-9D11-65557E49D1DD}" destId="{257B1F9B-C6B5-4D80-ADAF-3C2D54718858}" srcOrd="0" destOrd="0" presId="urn:microsoft.com/office/officeart/2005/8/layout/radial5"/>
    <dgm:cxn modelId="{7AF72B94-4B92-4ADF-80CE-764C789461C0}" type="presOf" srcId="{71068B69-2F06-47C3-92E1-BA2545B801F0}" destId="{51C9F062-366A-46C5-9D20-BAEF7E9F68E2}" srcOrd="0" destOrd="0" presId="urn:microsoft.com/office/officeart/2005/8/layout/radial5"/>
    <dgm:cxn modelId="{C11E44BA-867D-4336-957E-5339B48210F5}" type="presOf" srcId="{F026BD64-4246-4F4E-A3BD-389BE4E68081}" destId="{B1BB1FE6-AB5B-4E4B-BC7D-ACBCA2173B9C}" srcOrd="0" destOrd="0" presId="urn:microsoft.com/office/officeart/2005/8/layout/radial5"/>
    <dgm:cxn modelId="{BEB04E2B-E04D-407A-9980-55F9CF7EC580}" type="presOf" srcId="{9CB5A5BC-0F80-4AC7-A69D-B81B54884F4B}" destId="{6C97275E-9D8F-46F9-8368-A3B7B6501A8E}" srcOrd="0" destOrd="0" presId="urn:microsoft.com/office/officeart/2005/8/layout/radial5"/>
    <dgm:cxn modelId="{2AE2515B-7795-4928-A7CB-6C114C2DB0B7}" type="presOf" srcId="{E0F4B137-0303-4B8D-B2AA-E02A85108184}" destId="{EDFE2ED9-C651-4B27-A5C3-1D15F59A0641}" srcOrd="1" destOrd="0" presId="urn:microsoft.com/office/officeart/2005/8/layout/radial5"/>
    <dgm:cxn modelId="{06801FFC-386B-4C64-8EB4-159252566E4F}" type="presOf" srcId="{87ED2E1E-6CD0-47E7-9981-1533F1969ABA}" destId="{16D1B58A-B4DE-41B6-8462-89E126D7D0B9}" srcOrd="0" destOrd="0" presId="urn:microsoft.com/office/officeart/2005/8/layout/radial5"/>
    <dgm:cxn modelId="{A181FF24-C840-4104-B357-DCEECC9A6E42}" type="presOf" srcId="{EA8E14D6-0568-486E-BEE0-D2313A720B08}" destId="{F69C3DB1-8647-41E8-B4C9-BDD32DDE89C6}" srcOrd="0" destOrd="0" presId="urn:microsoft.com/office/officeart/2005/8/layout/radial5"/>
    <dgm:cxn modelId="{8A6DEC12-AA51-4ACB-B508-35D941719F69}" srcId="{144492EB-7C54-4808-899C-1E0B18D9B4B7}" destId="{EA8E14D6-0568-486E-BEE0-D2313A720B08}" srcOrd="3" destOrd="0" parTransId="{438785F7-BA5C-402A-822E-A3847E7BE781}" sibTransId="{CB014E6D-B7E6-42C2-A60D-5F2D97AD42E9}"/>
    <dgm:cxn modelId="{16D998C9-6710-45D9-82D1-A7A75D191332}" type="presOf" srcId="{36D6D7CA-3CC7-47DB-916B-31F7E7FC5D35}" destId="{3B714FC4-4259-41CC-AA2C-F4BFFA789B53}" srcOrd="0" destOrd="0" presId="urn:microsoft.com/office/officeart/2005/8/layout/radial5"/>
    <dgm:cxn modelId="{5B2087D7-92EC-4988-97C9-9BB533EA3373}" type="presOf" srcId="{229F64DC-A11A-469D-989B-CAAF1CB81919}" destId="{7E152AB6-377A-444F-A483-DBF099C4FC96}" srcOrd="1" destOrd="0" presId="urn:microsoft.com/office/officeart/2005/8/layout/radial5"/>
    <dgm:cxn modelId="{5F4F367B-8057-434D-B373-915DBBEF2C73}" srcId="{144492EB-7C54-4808-899C-1E0B18D9B4B7}" destId="{02D8719F-1589-430A-BD4F-8F727FCE6402}" srcOrd="5" destOrd="0" parTransId="{99366A36-3901-4C7D-BD76-9377CE97A758}" sibTransId="{6ACCDB4F-A946-4123-8EA3-4CD4BF77C698}"/>
    <dgm:cxn modelId="{2296180B-029E-4C76-AB42-7101F0C244CE}" type="presOf" srcId="{9CB5A5BC-0F80-4AC7-A69D-B81B54884F4B}" destId="{9E054C98-7F61-4A2B-8369-91A3A7778B03}" srcOrd="1" destOrd="0" presId="urn:microsoft.com/office/officeart/2005/8/layout/radial5"/>
    <dgm:cxn modelId="{EB9ABFBE-F4F2-4E8F-924A-86E713F14EE0}" type="presOf" srcId="{A9E365AF-FAE1-4A7D-B8AA-5C6C37952624}" destId="{B75AE6D0-E001-4DD0-B3B0-3F319A6A270D}" srcOrd="0" destOrd="0" presId="urn:microsoft.com/office/officeart/2005/8/layout/radial5"/>
    <dgm:cxn modelId="{3ED06799-2310-47A0-B9CF-F19D81F93E7B}" type="presOf" srcId="{FF4E7BCC-7414-4410-8AC4-05E2B1727A21}" destId="{00B2B832-C618-4119-BA3B-6A86F3250698}" srcOrd="1" destOrd="0" presId="urn:microsoft.com/office/officeart/2005/8/layout/radial5"/>
    <dgm:cxn modelId="{6EB185F5-912F-4492-8C98-AF5A92301E5D}" srcId="{144492EB-7C54-4808-899C-1E0B18D9B4B7}" destId="{1111FC16-F9A8-40FC-9D11-65557E49D1DD}" srcOrd="0" destOrd="0" parTransId="{F026BD64-4246-4F4E-A3BD-389BE4E68081}" sibTransId="{8B35E94B-C260-43F8-8457-7AE94E24BA39}"/>
    <dgm:cxn modelId="{6F8B84D4-6CA9-4269-A7EB-10018A456CC8}" type="presOf" srcId="{99366A36-3901-4C7D-BD76-9377CE97A758}" destId="{B3F11156-6CF1-47E1-ACC4-6CF204F08DED}" srcOrd="1" destOrd="0" presId="urn:microsoft.com/office/officeart/2005/8/layout/radial5"/>
    <dgm:cxn modelId="{C8611E7E-5CE5-4C5E-9F9E-5AD331CEDD51}" type="presOf" srcId="{396F6F83-D8BC-437A-96B9-049154E2FE5C}" destId="{70A37FDC-F0C4-411C-BE5A-BF635638BCB0}" srcOrd="0" destOrd="0" presId="urn:microsoft.com/office/officeart/2005/8/layout/radial5"/>
    <dgm:cxn modelId="{53DE42E5-DC69-4BDB-99C0-1B3348053C74}" srcId="{144492EB-7C54-4808-899C-1E0B18D9B4B7}" destId="{36D6D7CA-3CC7-47DB-916B-31F7E7FC5D35}" srcOrd="2" destOrd="0" parTransId="{9CB5A5BC-0F80-4AC7-A69D-B81B54884F4B}" sibTransId="{027DC557-A34B-4A0F-BEF5-7F8304B74818}"/>
    <dgm:cxn modelId="{D916A442-C4B7-46F0-AFCD-E9FC6BF4EAC8}" type="presOf" srcId="{F026BD64-4246-4F4E-A3BD-389BE4E68081}" destId="{4141878E-687E-4A7D-AF3E-A9E8B909E77E}" srcOrd="1" destOrd="0" presId="urn:microsoft.com/office/officeart/2005/8/layout/radial5"/>
    <dgm:cxn modelId="{7C7E5A12-3C2C-4536-98B7-FB69BA0EE645}" type="presOf" srcId="{FF4E7BCC-7414-4410-8AC4-05E2B1727A21}" destId="{31ECE060-CF98-436D-9333-A7A40D253493}" srcOrd="0" destOrd="0" presId="urn:microsoft.com/office/officeart/2005/8/layout/radial5"/>
    <dgm:cxn modelId="{0F300771-4494-4719-BE62-3F36CBDC97A6}" type="presOf" srcId="{02D8719F-1589-430A-BD4F-8F727FCE6402}" destId="{1161EA19-EA60-40FF-9798-83D7503AD01A}" srcOrd="0" destOrd="0" presId="urn:microsoft.com/office/officeart/2005/8/layout/radial5"/>
    <dgm:cxn modelId="{DBBCF2B8-8169-4EAC-BCBE-0D844430F6D0}" type="presOf" srcId="{99366A36-3901-4C7D-BD76-9377CE97A758}" destId="{29F6631F-7CCE-4BC1-83FE-87CA75FB6201}" srcOrd="0" destOrd="0" presId="urn:microsoft.com/office/officeart/2005/8/layout/radial5"/>
    <dgm:cxn modelId="{73197B4B-4096-4B13-94C7-C0429362AACE}" srcId="{396F6F83-D8BC-437A-96B9-049154E2FE5C}" destId="{144492EB-7C54-4808-899C-1E0B18D9B4B7}" srcOrd="0" destOrd="0" parTransId="{70152999-6C24-4824-B972-84550ECED344}" sibTransId="{FDF002A0-0B7B-4FA2-93A5-75BF2DEC23F3}"/>
    <dgm:cxn modelId="{65B51083-C35D-4868-8A4F-4D51D2069E88}" type="presOf" srcId="{229F64DC-A11A-469D-989B-CAAF1CB81919}" destId="{768A0B87-D18F-48B5-BCE4-A5E9F7B2FD9D}" srcOrd="0" destOrd="0" presId="urn:microsoft.com/office/officeart/2005/8/layout/radial5"/>
    <dgm:cxn modelId="{8755B7C3-9ABB-4AAF-BCD8-8C976390CFA2}" srcId="{144492EB-7C54-4808-899C-1E0B18D9B4B7}" destId="{A9E365AF-FAE1-4A7D-B8AA-5C6C37952624}" srcOrd="4" destOrd="0" parTransId="{E0F4B137-0303-4B8D-B2AA-E02A85108184}" sibTransId="{0D0F3685-DB89-4EB8-B3DC-FE99ED43866C}"/>
    <dgm:cxn modelId="{0B657F52-7997-4224-A2BC-1F9086787AF2}" type="presOf" srcId="{177C5586-1C14-4B8E-A418-00DBEE00410A}" destId="{1E96B49C-10C2-4876-8D17-8A66E75472BF}" srcOrd="1" destOrd="0" presId="urn:microsoft.com/office/officeart/2005/8/layout/radial5"/>
    <dgm:cxn modelId="{2A7FA097-27B2-42CF-B5FF-EEB43E9B33F1}" type="presOf" srcId="{144492EB-7C54-4808-899C-1E0B18D9B4B7}" destId="{FEFFBB9C-83B8-4A41-8C28-2ACA56501482}" srcOrd="0" destOrd="0" presId="urn:microsoft.com/office/officeart/2005/8/layout/radial5"/>
    <dgm:cxn modelId="{F3E9140A-5B12-4EFA-A49D-0C7785BA6BDF}" type="presOf" srcId="{177C5586-1C14-4B8E-A418-00DBEE00410A}" destId="{15B3C7F8-7E44-4E20-AE7A-76E46FB283F3}" srcOrd="0" destOrd="0" presId="urn:microsoft.com/office/officeart/2005/8/layout/radial5"/>
    <dgm:cxn modelId="{64D669B2-5371-46AC-96A2-DAB354D8D536}" srcId="{144492EB-7C54-4808-899C-1E0B18D9B4B7}" destId="{71068B69-2F06-47C3-92E1-BA2545B801F0}" srcOrd="6" destOrd="0" parTransId="{177C5586-1C14-4B8E-A418-00DBEE00410A}" sibTransId="{9B81800A-A87D-422D-A3EC-07163C514AF0}"/>
    <dgm:cxn modelId="{2DEB9606-5DAD-436C-A536-E257DD19D784}" type="presOf" srcId="{E0F4B137-0303-4B8D-B2AA-E02A85108184}" destId="{A5636CF3-ADD1-480D-98D1-C93E2BBD79F3}" srcOrd="0" destOrd="0" presId="urn:microsoft.com/office/officeart/2005/8/layout/radial5"/>
    <dgm:cxn modelId="{6E1A8798-1ADD-40AD-B2D4-7F0582A31A68}" srcId="{144492EB-7C54-4808-899C-1E0B18D9B4B7}" destId="{87ED2E1E-6CD0-47E7-9981-1533F1969ABA}" srcOrd="7" destOrd="0" parTransId="{FF4E7BCC-7414-4410-8AC4-05E2B1727A21}" sibTransId="{52351F53-7811-4F57-8C2F-47300D16DA80}"/>
    <dgm:cxn modelId="{23A562C2-DFE5-4B45-A955-BF81AAADDD4A}" type="presOf" srcId="{AAF16D2E-1DC8-4083-B0F2-8DF0458BCA15}" destId="{784CAB72-4113-4C36-A5AC-3DF105745A0C}" srcOrd="0" destOrd="0" presId="urn:microsoft.com/office/officeart/2005/8/layout/radial5"/>
    <dgm:cxn modelId="{819E7FF6-D35F-497E-9531-393AB42D4B04}" type="presOf" srcId="{438785F7-BA5C-402A-822E-A3847E7BE781}" destId="{6C62F8EB-AC1C-40B0-AB96-142B3E989C94}" srcOrd="0" destOrd="0" presId="urn:microsoft.com/office/officeart/2005/8/layout/radial5"/>
    <dgm:cxn modelId="{879AD04C-575F-4F28-8E2B-3E1AA9B45274}" type="presOf" srcId="{438785F7-BA5C-402A-822E-A3847E7BE781}" destId="{C427B847-C869-438F-BA13-3242854C2AD6}" srcOrd="1" destOrd="0" presId="urn:microsoft.com/office/officeart/2005/8/layout/radial5"/>
    <dgm:cxn modelId="{7035B597-0321-4843-A69D-31AD744396A1}" type="presParOf" srcId="{70A37FDC-F0C4-411C-BE5A-BF635638BCB0}" destId="{FEFFBB9C-83B8-4A41-8C28-2ACA56501482}" srcOrd="0" destOrd="0" presId="urn:microsoft.com/office/officeart/2005/8/layout/radial5"/>
    <dgm:cxn modelId="{58A663DA-D406-4097-B481-08D994656A5E}" type="presParOf" srcId="{70A37FDC-F0C4-411C-BE5A-BF635638BCB0}" destId="{B1BB1FE6-AB5B-4E4B-BC7D-ACBCA2173B9C}" srcOrd="1" destOrd="0" presId="urn:microsoft.com/office/officeart/2005/8/layout/radial5"/>
    <dgm:cxn modelId="{FB190DE1-F96F-4DC5-A76D-4A18A7D7032E}" type="presParOf" srcId="{B1BB1FE6-AB5B-4E4B-BC7D-ACBCA2173B9C}" destId="{4141878E-687E-4A7D-AF3E-A9E8B909E77E}" srcOrd="0" destOrd="0" presId="urn:microsoft.com/office/officeart/2005/8/layout/radial5"/>
    <dgm:cxn modelId="{E415A62F-BEEF-422C-B3E0-9AAF47920F6F}" type="presParOf" srcId="{70A37FDC-F0C4-411C-BE5A-BF635638BCB0}" destId="{257B1F9B-C6B5-4D80-ADAF-3C2D54718858}" srcOrd="2" destOrd="0" presId="urn:microsoft.com/office/officeart/2005/8/layout/radial5"/>
    <dgm:cxn modelId="{02390DB2-E0C2-4776-BBDA-521FAA87E557}" type="presParOf" srcId="{70A37FDC-F0C4-411C-BE5A-BF635638BCB0}" destId="{768A0B87-D18F-48B5-BCE4-A5E9F7B2FD9D}" srcOrd="3" destOrd="0" presId="urn:microsoft.com/office/officeart/2005/8/layout/radial5"/>
    <dgm:cxn modelId="{3F1D7826-61A9-4624-8C9A-87E5A5D014E9}" type="presParOf" srcId="{768A0B87-D18F-48B5-BCE4-A5E9F7B2FD9D}" destId="{7E152AB6-377A-444F-A483-DBF099C4FC96}" srcOrd="0" destOrd="0" presId="urn:microsoft.com/office/officeart/2005/8/layout/radial5"/>
    <dgm:cxn modelId="{72F78CB8-8376-4D22-A278-B6C816E323DC}" type="presParOf" srcId="{70A37FDC-F0C4-411C-BE5A-BF635638BCB0}" destId="{784CAB72-4113-4C36-A5AC-3DF105745A0C}" srcOrd="4" destOrd="0" presId="urn:microsoft.com/office/officeart/2005/8/layout/radial5"/>
    <dgm:cxn modelId="{2924DD3A-E3DD-41F6-83AE-A9D19632B855}" type="presParOf" srcId="{70A37FDC-F0C4-411C-BE5A-BF635638BCB0}" destId="{6C97275E-9D8F-46F9-8368-A3B7B6501A8E}" srcOrd="5" destOrd="0" presId="urn:microsoft.com/office/officeart/2005/8/layout/radial5"/>
    <dgm:cxn modelId="{EBB88752-3FD9-417D-BDC2-E2FCE1CD10E2}" type="presParOf" srcId="{6C97275E-9D8F-46F9-8368-A3B7B6501A8E}" destId="{9E054C98-7F61-4A2B-8369-91A3A7778B03}" srcOrd="0" destOrd="0" presId="urn:microsoft.com/office/officeart/2005/8/layout/radial5"/>
    <dgm:cxn modelId="{7D7AD898-09D2-4BB1-8148-F4391080EB44}" type="presParOf" srcId="{70A37FDC-F0C4-411C-BE5A-BF635638BCB0}" destId="{3B714FC4-4259-41CC-AA2C-F4BFFA789B53}" srcOrd="6" destOrd="0" presId="urn:microsoft.com/office/officeart/2005/8/layout/radial5"/>
    <dgm:cxn modelId="{31A04261-A246-4920-B9FB-D18806AF5BDF}" type="presParOf" srcId="{70A37FDC-F0C4-411C-BE5A-BF635638BCB0}" destId="{6C62F8EB-AC1C-40B0-AB96-142B3E989C94}" srcOrd="7" destOrd="0" presId="urn:microsoft.com/office/officeart/2005/8/layout/radial5"/>
    <dgm:cxn modelId="{29306425-CEC1-4823-BE97-F719BE4DEF1E}" type="presParOf" srcId="{6C62F8EB-AC1C-40B0-AB96-142B3E989C94}" destId="{C427B847-C869-438F-BA13-3242854C2AD6}" srcOrd="0" destOrd="0" presId="urn:microsoft.com/office/officeart/2005/8/layout/radial5"/>
    <dgm:cxn modelId="{B720CA54-4286-4EB6-95CF-01DC8E306DA4}" type="presParOf" srcId="{70A37FDC-F0C4-411C-BE5A-BF635638BCB0}" destId="{F69C3DB1-8647-41E8-B4C9-BDD32DDE89C6}" srcOrd="8" destOrd="0" presId="urn:microsoft.com/office/officeart/2005/8/layout/radial5"/>
    <dgm:cxn modelId="{702F10C7-60E2-4A87-8C53-FDF5708DC5A7}" type="presParOf" srcId="{70A37FDC-F0C4-411C-BE5A-BF635638BCB0}" destId="{A5636CF3-ADD1-480D-98D1-C93E2BBD79F3}" srcOrd="9" destOrd="0" presId="urn:microsoft.com/office/officeart/2005/8/layout/radial5"/>
    <dgm:cxn modelId="{E6DB518A-E409-405F-B755-2DBCDF77DA21}" type="presParOf" srcId="{A5636CF3-ADD1-480D-98D1-C93E2BBD79F3}" destId="{EDFE2ED9-C651-4B27-A5C3-1D15F59A0641}" srcOrd="0" destOrd="0" presId="urn:microsoft.com/office/officeart/2005/8/layout/radial5"/>
    <dgm:cxn modelId="{95555BCD-6086-4CDF-A5D5-D97BE43B42AA}" type="presParOf" srcId="{70A37FDC-F0C4-411C-BE5A-BF635638BCB0}" destId="{B75AE6D0-E001-4DD0-B3B0-3F319A6A270D}" srcOrd="10" destOrd="0" presId="urn:microsoft.com/office/officeart/2005/8/layout/radial5"/>
    <dgm:cxn modelId="{68165A45-3165-4C23-A08D-C477DCFBAF5A}" type="presParOf" srcId="{70A37FDC-F0C4-411C-BE5A-BF635638BCB0}" destId="{29F6631F-7CCE-4BC1-83FE-87CA75FB6201}" srcOrd="11" destOrd="0" presId="urn:microsoft.com/office/officeart/2005/8/layout/radial5"/>
    <dgm:cxn modelId="{C6E3F10F-FCC4-480A-A39A-F4C6B385E3EF}" type="presParOf" srcId="{29F6631F-7CCE-4BC1-83FE-87CA75FB6201}" destId="{B3F11156-6CF1-47E1-ACC4-6CF204F08DED}" srcOrd="0" destOrd="0" presId="urn:microsoft.com/office/officeart/2005/8/layout/radial5"/>
    <dgm:cxn modelId="{5526825D-93F1-47AA-AE12-3974E979B221}" type="presParOf" srcId="{70A37FDC-F0C4-411C-BE5A-BF635638BCB0}" destId="{1161EA19-EA60-40FF-9798-83D7503AD01A}" srcOrd="12" destOrd="0" presId="urn:microsoft.com/office/officeart/2005/8/layout/radial5"/>
    <dgm:cxn modelId="{3CA92E3B-4025-4601-8E44-8D6D737ED9ED}" type="presParOf" srcId="{70A37FDC-F0C4-411C-BE5A-BF635638BCB0}" destId="{15B3C7F8-7E44-4E20-AE7A-76E46FB283F3}" srcOrd="13" destOrd="0" presId="urn:microsoft.com/office/officeart/2005/8/layout/radial5"/>
    <dgm:cxn modelId="{98696281-1D52-4F7C-934F-3C5F5E93BA3D}" type="presParOf" srcId="{15B3C7F8-7E44-4E20-AE7A-76E46FB283F3}" destId="{1E96B49C-10C2-4876-8D17-8A66E75472BF}" srcOrd="0" destOrd="0" presId="urn:microsoft.com/office/officeart/2005/8/layout/radial5"/>
    <dgm:cxn modelId="{FBCD7FA3-C058-480D-8051-EF014AAD7A9A}" type="presParOf" srcId="{70A37FDC-F0C4-411C-BE5A-BF635638BCB0}" destId="{51C9F062-366A-46C5-9D20-BAEF7E9F68E2}" srcOrd="14" destOrd="0" presId="urn:microsoft.com/office/officeart/2005/8/layout/radial5"/>
    <dgm:cxn modelId="{8BF3933F-A885-4EB9-B0BA-F279C33E222B}" type="presParOf" srcId="{70A37FDC-F0C4-411C-BE5A-BF635638BCB0}" destId="{31ECE060-CF98-436D-9333-A7A40D253493}" srcOrd="15" destOrd="0" presId="urn:microsoft.com/office/officeart/2005/8/layout/radial5"/>
    <dgm:cxn modelId="{8B8AD16B-B259-444C-B098-C3E8A744F34F}" type="presParOf" srcId="{31ECE060-CF98-436D-9333-A7A40D253493}" destId="{00B2B832-C618-4119-BA3B-6A86F3250698}" srcOrd="0" destOrd="0" presId="urn:microsoft.com/office/officeart/2005/8/layout/radial5"/>
    <dgm:cxn modelId="{8F7FDE9B-9DB4-443C-A6E2-121E0286DA91}" type="presParOf" srcId="{70A37FDC-F0C4-411C-BE5A-BF635638BCB0}" destId="{16D1B58A-B4DE-41B6-8462-89E126D7D0B9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6F6F83-D8BC-437A-96B9-049154E2FE5C}" type="doc">
      <dgm:prSet loTypeId="urn:microsoft.com/office/officeart/2005/8/layout/radial5" loCatId="cycle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144492EB-7C54-4808-899C-1E0B18D9B4B7}">
      <dgm:prSet phldrT="[Texto]" custT="1"/>
      <dgm:spPr/>
      <dgm:t>
        <a:bodyPr/>
        <a:lstStyle/>
        <a:p>
          <a:r>
            <a:rPr lang="es-MX" sz="1600" b="1" dirty="0"/>
            <a:t>CONTABILIDAD DE COSTOS</a:t>
          </a:r>
        </a:p>
      </dgm:t>
    </dgm:pt>
    <dgm:pt modelId="{70152999-6C24-4824-B972-84550ECED344}" type="parTrans" cxnId="{73197B4B-4096-4B13-94C7-C0429362AACE}">
      <dgm:prSet/>
      <dgm:spPr/>
      <dgm:t>
        <a:bodyPr/>
        <a:lstStyle/>
        <a:p>
          <a:endParaRPr lang="es-MX"/>
        </a:p>
      </dgm:t>
    </dgm:pt>
    <dgm:pt modelId="{FDF002A0-0B7B-4FA2-93A5-75BF2DEC23F3}" type="sibTrans" cxnId="{73197B4B-4096-4B13-94C7-C0429362AACE}">
      <dgm:prSet/>
      <dgm:spPr/>
      <dgm:t>
        <a:bodyPr/>
        <a:lstStyle/>
        <a:p>
          <a:endParaRPr lang="es-MX"/>
        </a:p>
      </dgm:t>
    </dgm:pt>
    <dgm:pt modelId="{1111FC16-F9A8-40FC-9D11-65557E49D1DD}">
      <dgm:prSet phldrT="[Texto]" custT="1"/>
      <dgm:spPr/>
      <dgm:t>
        <a:bodyPr/>
        <a:lstStyle/>
        <a:p>
          <a:r>
            <a:rPr lang="es-MX" sz="1100" b="1" dirty="0"/>
            <a:t>Objetivo</a:t>
          </a:r>
          <a:r>
            <a:rPr lang="es-MX" sz="1000" b="1" dirty="0"/>
            <a:t>: </a:t>
          </a:r>
          <a:r>
            <a:rPr lang="es-MX" sz="1050" dirty="0"/>
            <a:t>Conocer el costo de producción de un producto o </a:t>
          </a:r>
          <a:r>
            <a:rPr lang="es-MX" sz="1050" dirty="0" smtClean="0"/>
            <a:t>servicio, </a:t>
          </a:r>
          <a:r>
            <a:rPr lang="es-MX" sz="1050" dirty="0"/>
            <a:t>así como valuar los inventarios finales</a:t>
          </a:r>
        </a:p>
      </dgm:t>
    </dgm:pt>
    <dgm:pt modelId="{F026BD64-4246-4F4E-A3BD-389BE4E68081}" type="parTrans" cxnId="{6EB185F5-912F-4492-8C98-AF5A92301E5D}">
      <dgm:prSet/>
      <dgm:spPr/>
      <dgm:t>
        <a:bodyPr/>
        <a:lstStyle/>
        <a:p>
          <a:endParaRPr lang="es-MX"/>
        </a:p>
      </dgm:t>
    </dgm:pt>
    <dgm:pt modelId="{8B35E94B-C260-43F8-8457-7AE94E24BA39}" type="sibTrans" cxnId="{6EB185F5-912F-4492-8C98-AF5A92301E5D}">
      <dgm:prSet/>
      <dgm:spPr/>
      <dgm:t>
        <a:bodyPr/>
        <a:lstStyle/>
        <a:p>
          <a:endParaRPr lang="es-MX"/>
        </a:p>
      </dgm:t>
    </dgm:pt>
    <dgm:pt modelId="{AAF16D2E-1DC8-4083-B0F2-8DF0458BCA15}">
      <dgm:prSet phldrT="[Texto]" custT="1"/>
      <dgm:spPr/>
      <dgm:t>
        <a:bodyPr/>
        <a:lstStyle/>
        <a:p>
          <a:r>
            <a:rPr lang="es-MX" sz="1100" b="1" dirty="0"/>
            <a:t>Usuarios</a:t>
          </a:r>
          <a:r>
            <a:rPr lang="es-MX" sz="1100" dirty="0"/>
            <a:t>: Principalmente internos a la organización</a:t>
          </a:r>
        </a:p>
      </dgm:t>
    </dgm:pt>
    <dgm:pt modelId="{229F64DC-A11A-469D-989B-CAAF1CB81919}" type="parTrans" cxnId="{DD72C20F-0D00-41ED-8674-B211DF34F618}">
      <dgm:prSet/>
      <dgm:spPr/>
      <dgm:t>
        <a:bodyPr/>
        <a:lstStyle/>
        <a:p>
          <a:endParaRPr lang="es-MX"/>
        </a:p>
      </dgm:t>
    </dgm:pt>
    <dgm:pt modelId="{A3C6BEAE-FE16-4ACC-8882-A4A960F43BC0}" type="sibTrans" cxnId="{DD72C20F-0D00-41ED-8674-B211DF34F618}">
      <dgm:prSet/>
      <dgm:spPr/>
      <dgm:t>
        <a:bodyPr/>
        <a:lstStyle/>
        <a:p>
          <a:endParaRPr lang="es-MX"/>
        </a:p>
      </dgm:t>
    </dgm:pt>
    <dgm:pt modelId="{36D6D7CA-3CC7-47DB-916B-31F7E7FC5D35}">
      <dgm:prSet phldrT="[Texto]" custT="1"/>
      <dgm:spPr/>
      <dgm:t>
        <a:bodyPr/>
        <a:lstStyle/>
        <a:p>
          <a:r>
            <a:rPr lang="es-MX" sz="1100" b="1" dirty="0"/>
            <a:t>Restricciones:  </a:t>
          </a:r>
          <a:r>
            <a:rPr lang="es-MX" sz="1100" dirty="0"/>
            <a:t>Se sujeta al cumplimiento de las Normas de Información Financiera</a:t>
          </a:r>
        </a:p>
      </dgm:t>
    </dgm:pt>
    <dgm:pt modelId="{9CB5A5BC-0F80-4AC7-A69D-B81B54884F4B}" type="parTrans" cxnId="{53DE42E5-DC69-4BDB-99C0-1B3348053C74}">
      <dgm:prSet/>
      <dgm:spPr/>
      <dgm:t>
        <a:bodyPr/>
        <a:lstStyle/>
        <a:p>
          <a:endParaRPr lang="es-MX"/>
        </a:p>
      </dgm:t>
    </dgm:pt>
    <dgm:pt modelId="{027DC557-A34B-4A0F-BEF5-7F8304B74818}" type="sibTrans" cxnId="{53DE42E5-DC69-4BDB-99C0-1B3348053C74}">
      <dgm:prSet/>
      <dgm:spPr/>
      <dgm:t>
        <a:bodyPr/>
        <a:lstStyle/>
        <a:p>
          <a:endParaRPr lang="es-MX"/>
        </a:p>
      </dgm:t>
    </dgm:pt>
    <dgm:pt modelId="{87ED2E1E-6CD0-47E7-9981-1533F1969ABA}">
      <dgm:prSet phldrT="[Texto]" custT="1"/>
      <dgm:spPr/>
      <dgm:t>
        <a:bodyPr/>
        <a:lstStyle/>
        <a:p>
          <a:r>
            <a:rPr lang="es-MX" sz="1100" b="0" dirty="0"/>
            <a:t>Principal </a:t>
          </a:r>
          <a:r>
            <a:rPr lang="es-MX" sz="1100" b="0" dirty="0" smtClean="0"/>
            <a:t> tipo </a:t>
          </a:r>
          <a:r>
            <a:rPr lang="es-MX" sz="1100" b="0" dirty="0"/>
            <a:t>de reportes: Estado de Costo de producción y ventas.</a:t>
          </a:r>
        </a:p>
      </dgm:t>
    </dgm:pt>
    <dgm:pt modelId="{FF4E7BCC-7414-4410-8AC4-05E2B1727A21}" type="parTrans" cxnId="{6E1A8798-1ADD-40AD-B2D4-7F0582A31A68}">
      <dgm:prSet/>
      <dgm:spPr/>
      <dgm:t>
        <a:bodyPr/>
        <a:lstStyle/>
        <a:p>
          <a:endParaRPr lang="es-MX"/>
        </a:p>
      </dgm:t>
    </dgm:pt>
    <dgm:pt modelId="{52351F53-7811-4F57-8C2F-47300D16DA80}" type="sibTrans" cxnId="{6E1A8798-1ADD-40AD-B2D4-7F0582A31A68}">
      <dgm:prSet/>
      <dgm:spPr/>
      <dgm:t>
        <a:bodyPr/>
        <a:lstStyle/>
        <a:p>
          <a:endParaRPr lang="es-MX"/>
        </a:p>
      </dgm:t>
    </dgm:pt>
    <dgm:pt modelId="{71068B69-2F06-47C3-92E1-BA2545B801F0}">
      <dgm:prSet custT="1"/>
      <dgm:spPr/>
      <dgm:t>
        <a:bodyPr/>
        <a:lstStyle/>
        <a:p>
          <a:r>
            <a:rPr lang="es-MX" sz="1100" b="1" dirty="0"/>
            <a:t>Unidad de medida utilizada:  </a:t>
          </a:r>
          <a:r>
            <a:rPr lang="es-MX" sz="1100" dirty="0"/>
            <a:t>Unidades monetarias</a:t>
          </a:r>
        </a:p>
      </dgm:t>
    </dgm:pt>
    <dgm:pt modelId="{177C5586-1C14-4B8E-A418-00DBEE00410A}" type="parTrans" cxnId="{64D669B2-5371-46AC-96A2-DAB354D8D536}">
      <dgm:prSet/>
      <dgm:spPr/>
      <dgm:t>
        <a:bodyPr/>
        <a:lstStyle/>
        <a:p>
          <a:endParaRPr lang="es-MX"/>
        </a:p>
      </dgm:t>
    </dgm:pt>
    <dgm:pt modelId="{9B81800A-A87D-422D-A3EC-07163C514AF0}" type="sibTrans" cxnId="{64D669B2-5371-46AC-96A2-DAB354D8D536}">
      <dgm:prSet/>
      <dgm:spPr/>
      <dgm:t>
        <a:bodyPr/>
        <a:lstStyle/>
        <a:p>
          <a:endParaRPr lang="es-MX"/>
        </a:p>
      </dgm:t>
    </dgm:pt>
    <dgm:pt modelId="{02D8719F-1589-430A-BD4F-8F727FCE6402}">
      <dgm:prSet custT="1"/>
      <dgm:spPr/>
      <dgm:t>
        <a:bodyPr/>
        <a:lstStyle/>
        <a:p>
          <a:r>
            <a:rPr lang="es-MX" sz="1100" b="1" dirty="0"/>
            <a:t>Formatos utilizados:  </a:t>
          </a:r>
          <a:r>
            <a:rPr lang="es-MX" sz="1100" dirty="0"/>
            <a:t>Totalmente rígidos</a:t>
          </a:r>
        </a:p>
      </dgm:t>
    </dgm:pt>
    <dgm:pt modelId="{99366A36-3901-4C7D-BD76-9377CE97A758}" type="parTrans" cxnId="{5F4F367B-8057-434D-B373-915DBBEF2C73}">
      <dgm:prSet/>
      <dgm:spPr/>
      <dgm:t>
        <a:bodyPr/>
        <a:lstStyle/>
        <a:p>
          <a:endParaRPr lang="es-MX"/>
        </a:p>
      </dgm:t>
    </dgm:pt>
    <dgm:pt modelId="{6ACCDB4F-A946-4123-8EA3-4CD4BF77C698}" type="sibTrans" cxnId="{5F4F367B-8057-434D-B373-915DBBEF2C73}">
      <dgm:prSet/>
      <dgm:spPr/>
      <dgm:t>
        <a:bodyPr/>
        <a:lstStyle/>
        <a:p>
          <a:endParaRPr lang="es-MX"/>
        </a:p>
      </dgm:t>
    </dgm:pt>
    <dgm:pt modelId="{A9E365AF-FAE1-4A7D-B8AA-5C6C37952624}">
      <dgm:prSet custT="1"/>
      <dgm:spPr/>
      <dgm:t>
        <a:bodyPr/>
        <a:lstStyle/>
        <a:p>
          <a:r>
            <a:rPr lang="es-MX" sz="1100" b="1" dirty="0"/>
            <a:t>  Unidad de Análisis:  </a:t>
          </a:r>
          <a:r>
            <a:rPr lang="es-MX" sz="1100" dirty="0"/>
            <a:t>Reporta resultados de la empresa  como un todo</a:t>
          </a:r>
        </a:p>
      </dgm:t>
    </dgm:pt>
    <dgm:pt modelId="{E0F4B137-0303-4B8D-B2AA-E02A85108184}" type="parTrans" cxnId="{8755B7C3-9ABB-4AAF-BCD8-8C976390CFA2}">
      <dgm:prSet/>
      <dgm:spPr/>
      <dgm:t>
        <a:bodyPr/>
        <a:lstStyle/>
        <a:p>
          <a:endParaRPr lang="es-MX"/>
        </a:p>
      </dgm:t>
    </dgm:pt>
    <dgm:pt modelId="{0D0F3685-DB89-4EB8-B3DC-FE99ED43866C}" type="sibTrans" cxnId="{8755B7C3-9ABB-4AAF-BCD8-8C976390CFA2}">
      <dgm:prSet/>
      <dgm:spPr/>
      <dgm:t>
        <a:bodyPr/>
        <a:lstStyle/>
        <a:p>
          <a:endParaRPr lang="es-MX"/>
        </a:p>
      </dgm:t>
    </dgm:pt>
    <dgm:pt modelId="{EA8E14D6-0568-486E-BEE0-D2313A720B08}">
      <dgm:prSet custT="1"/>
      <dgm:spPr/>
      <dgm:t>
        <a:bodyPr/>
        <a:lstStyle/>
        <a:p>
          <a:r>
            <a:rPr lang="es-MX" sz="1100" b="1" dirty="0"/>
            <a:t>Enfoque:</a:t>
          </a:r>
          <a:r>
            <a:rPr lang="es-MX" sz="1100" dirty="0"/>
            <a:t>  Hacia el pasado. Registra lo que ya sucedió</a:t>
          </a:r>
        </a:p>
      </dgm:t>
    </dgm:pt>
    <dgm:pt modelId="{438785F7-BA5C-402A-822E-A3847E7BE781}" type="parTrans" cxnId="{8A6DEC12-AA51-4ACB-B508-35D941719F69}">
      <dgm:prSet/>
      <dgm:spPr/>
      <dgm:t>
        <a:bodyPr/>
        <a:lstStyle/>
        <a:p>
          <a:endParaRPr lang="es-MX"/>
        </a:p>
      </dgm:t>
    </dgm:pt>
    <dgm:pt modelId="{CB014E6D-B7E6-42C2-A60D-5F2D97AD42E9}" type="sibTrans" cxnId="{8A6DEC12-AA51-4ACB-B508-35D941719F69}">
      <dgm:prSet/>
      <dgm:spPr/>
      <dgm:t>
        <a:bodyPr/>
        <a:lstStyle/>
        <a:p>
          <a:endParaRPr lang="es-MX"/>
        </a:p>
      </dgm:t>
    </dgm:pt>
    <dgm:pt modelId="{70A37FDC-F0C4-411C-BE5A-BF635638BCB0}" type="pres">
      <dgm:prSet presAssocID="{396F6F83-D8BC-437A-96B9-049154E2FE5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EFFBB9C-83B8-4A41-8C28-2ACA56501482}" type="pres">
      <dgm:prSet presAssocID="{144492EB-7C54-4808-899C-1E0B18D9B4B7}" presName="centerShape" presStyleLbl="node0" presStyleIdx="0" presStyleCnt="1" custScaleX="221446" custScaleY="110944" custLinFactNeighborX="-788"/>
      <dgm:spPr/>
      <dgm:t>
        <a:bodyPr/>
        <a:lstStyle/>
        <a:p>
          <a:endParaRPr lang="es-MX"/>
        </a:p>
      </dgm:t>
    </dgm:pt>
    <dgm:pt modelId="{B1BB1FE6-AB5B-4E4B-BC7D-ACBCA2173B9C}" type="pres">
      <dgm:prSet presAssocID="{F026BD64-4246-4F4E-A3BD-389BE4E68081}" presName="parTrans" presStyleLbl="sibTrans2D1" presStyleIdx="0" presStyleCnt="8"/>
      <dgm:spPr/>
      <dgm:t>
        <a:bodyPr/>
        <a:lstStyle/>
        <a:p>
          <a:endParaRPr lang="es-MX"/>
        </a:p>
      </dgm:t>
    </dgm:pt>
    <dgm:pt modelId="{4141878E-687E-4A7D-AF3E-A9E8B909E77E}" type="pres">
      <dgm:prSet presAssocID="{F026BD64-4246-4F4E-A3BD-389BE4E68081}" presName="connectorText" presStyleLbl="sibTrans2D1" presStyleIdx="0" presStyleCnt="8"/>
      <dgm:spPr/>
      <dgm:t>
        <a:bodyPr/>
        <a:lstStyle/>
        <a:p>
          <a:endParaRPr lang="es-MX"/>
        </a:p>
      </dgm:t>
    </dgm:pt>
    <dgm:pt modelId="{257B1F9B-C6B5-4D80-ADAF-3C2D54718858}" type="pres">
      <dgm:prSet presAssocID="{1111FC16-F9A8-40FC-9D11-65557E49D1DD}" presName="node" presStyleLbl="node1" presStyleIdx="0" presStyleCnt="8" custScaleX="12415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68A0B87-D18F-48B5-BCE4-A5E9F7B2FD9D}" type="pres">
      <dgm:prSet presAssocID="{229F64DC-A11A-469D-989B-CAAF1CB81919}" presName="parTrans" presStyleLbl="sibTrans2D1" presStyleIdx="1" presStyleCnt="8"/>
      <dgm:spPr/>
      <dgm:t>
        <a:bodyPr/>
        <a:lstStyle/>
        <a:p>
          <a:endParaRPr lang="es-MX"/>
        </a:p>
      </dgm:t>
    </dgm:pt>
    <dgm:pt modelId="{7E152AB6-377A-444F-A483-DBF099C4FC96}" type="pres">
      <dgm:prSet presAssocID="{229F64DC-A11A-469D-989B-CAAF1CB81919}" presName="connectorText" presStyleLbl="sibTrans2D1" presStyleIdx="1" presStyleCnt="8"/>
      <dgm:spPr/>
      <dgm:t>
        <a:bodyPr/>
        <a:lstStyle/>
        <a:p>
          <a:endParaRPr lang="es-MX"/>
        </a:p>
      </dgm:t>
    </dgm:pt>
    <dgm:pt modelId="{784CAB72-4113-4C36-A5AC-3DF105745A0C}" type="pres">
      <dgm:prSet presAssocID="{AAF16D2E-1DC8-4083-B0F2-8DF0458BCA15}" presName="node" presStyleLbl="node1" presStyleIdx="1" presStyleCnt="8" custScaleY="10804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C97275E-9D8F-46F9-8368-A3B7B6501A8E}" type="pres">
      <dgm:prSet presAssocID="{9CB5A5BC-0F80-4AC7-A69D-B81B54884F4B}" presName="parTrans" presStyleLbl="sibTrans2D1" presStyleIdx="2" presStyleCnt="8"/>
      <dgm:spPr/>
      <dgm:t>
        <a:bodyPr/>
        <a:lstStyle/>
        <a:p>
          <a:endParaRPr lang="es-MX"/>
        </a:p>
      </dgm:t>
    </dgm:pt>
    <dgm:pt modelId="{9E054C98-7F61-4A2B-8369-91A3A7778B03}" type="pres">
      <dgm:prSet presAssocID="{9CB5A5BC-0F80-4AC7-A69D-B81B54884F4B}" presName="connectorText" presStyleLbl="sibTrans2D1" presStyleIdx="2" presStyleCnt="8"/>
      <dgm:spPr/>
      <dgm:t>
        <a:bodyPr/>
        <a:lstStyle/>
        <a:p>
          <a:endParaRPr lang="es-MX"/>
        </a:p>
      </dgm:t>
    </dgm:pt>
    <dgm:pt modelId="{3B714FC4-4259-41CC-AA2C-F4BFFA789B53}" type="pres">
      <dgm:prSet presAssocID="{36D6D7CA-3CC7-47DB-916B-31F7E7FC5D35}" presName="node" presStyleLbl="node1" presStyleIdx="2" presStyleCnt="8" custRadScaleRad="111753" custRadScaleInc="-596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C62F8EB-AC1C-40B0-AB96-142B3E989C94}" type="pres">
      <dgm:prSet presAssocID="{438785F7-BA5C-402A-822E-A3847E7BE781}" presName="parTrans" presStyleLbl="sibTrans2D1" presStyleIdx="3" presStyleCnt="8"/>
      <dgm:spPr/>
      <dgm:t>
        <a:bodyPr/>
        <a:lstStyle/>
        <a:p>
          <a:endParaRPr lang="es-MX"/>
        </a:p>
      </dgm:t>
    </dgm:pt>
    <dgm:pt modelId="{C427B847-C869-438F-BA13-3242854C2AD6}" type="pres">
      <dgm:prSet presAssocID="{438785F7-BA5C-402A-822E-A3847E7BE781}" presName="connectorText" presStyleLbl="sibTrans2D1" presStyleIdx="3" presStyleCnt="8"/>
      <dgm:spPr/>
      <dgm:t>
        <a:bodyPr/>
        <a:lstStyle/>
        <a:p>
          <a:endParaRPr lang="es-MX"/>
        </a:p>
      </dgm:t>
    </dgm:pt>
    <dgm:pt modelId="{F69C3DB1-8647-41E8-B4C9-BDD32DDE89C6}" type="pres">
      <dgm:prSet presAssocID="{EA8E14D6-0568-486E-BEE0-D2313A720B08}" presName="node" presStyleLbl="node1" presStyleIdx="3" presStyleCnt="8" custScaleY="10981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5636CF3-ADD1-480D-98D1-C93E2BBD79F3}" type="pres">
      <dgm:prSet presAssocID="{E0F4B137-0303-4B8D-B2AA-E02A85108184}" presName="parTrans" presStyleLbl="sibTrans2D1" presStyleIdx="4" presStyleCnt="8"/>
      <dgm:spPr/>
      <dgm:t>
        <a:bodyPr/>
        <a:lstStyle/>
        <a:p>
          <a:endParaRPr lang="es-MX"/>
        </a:p>
      </dgm:t>
    </dgm:pt>
    <dgm:pt modelId="{EDFE2ED9-C651-4B27-A5C3-1D15F59A0641}" type="pres">
      <dgm:prSet presAssocID="{E0F4B137-0303-4B8D-B2AA-E02A85108184}" presName="connectorText" presStyleLbl="sibTrans2D1" presStyleIdx="4" presStyleCnt="8"/>
      <dgm:spPr/>
      <dgm:t>
        <a:bodyPr/>
        <a:lstStyle/>
        <a:p>
          <a:endParaRPr lang="es-MX"/>
        </a:p>
      </dgm:t>
    </dgm:pt>
    <dgm:pt modelId="{B75AE6D0-E001-4DD0-B3B0-3F319A6A270D}" type="pres">
      <dgm:prSet presAssocID="{A9E365AF-FAE1-4A7D-B8AA-5C6C37952624}" presName="node" presStyleLbl="node1" presStyleIdx="4" presStyleCnt="8" custScaleX="12770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9F6631F-7CCE-4BC1-83FE-87CA75FB6201}" type="pres">
      <dgm:prSet presAssocID="{99366A36-3901-4C7D-BD76-9377CE97A758}" presName="parTrans" presStyleLbl="sibTrans2D1" presStyleIdx="5" presStyleCnt="8"/>
      <dgm:spPr/>
      <dgm:t>
        <a:bodyPr/>
        <a:lstStyle/>
        <a:p>
          <a:endParaRPr lang="es-MX"/>
        </a:p>
      </dgm:t>
    </dgm:pt>
    <dgm:pt modelId="{B3F11156-6CF1-47E1-ACC4-6CF204F08DED}" type="pres">
      <dgm:prSet presAssocID="{99366A36-3901-4C7D-BD76-9377CE97A758}" presName="connectorText" presStyleLbl="sibTrans2D1" presStyleIdx="5" presStyleCnt="8"/>
      <dgm:spPr/>
      <dgm:t>
        <a:bodyPr/>
        <a:lstStyle/>
        <a:p>
          <a:endParaRPr lang="es-MX"/>
        </a:p>
      </dgm:t>
    </dgm:pt>
    <dgm:pt modelId="{1161EA19-EA60-40FF-9798-83D7503AD01A}" type="pres">
      <dgm:prSet presAssocID="{02D8719F-1589-430A-BD4F-8F727FCE6402}" presName="node" presStyleLbl="node1" presStyleIdx="5" presStyleCnt="8" custScaleY="11690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5B3C7F8-7E44-4E20-AE7A-76E46FB283F3}" type="pres">
      <dgm:prSet presAssocID="{177C5586-1C14-4B8E-A418-00DBEE00410A}" presName="parTrans" presStyleLbl="sibTrans2D1" presStyleIdx="6" presStyleCnt="8"/>
      <dgm:spPr/>
      <dgm:t>
        <a:bodyPr/>
        <a:lstStyle/>
        <a:p>
          <a:endParaRPr lang="es-MX"/>
        </a:p>
      </dgm:t>
    </dgm:pt>
    <dgm:pt modelId="{1E96B49C-10C2-4876-8D17-8A66E75472BF}" type="pres">
      <dgm:prSet presAssocID="{177C5586-1C14-4B8E-A418-00DBEE00410A}" presName="connectorText" presStyleLbl="sibTrans2D1" presStyleIdx="6" presStyleCnt="8"/>
      <dgm:spPr/>
      <dgm:t>
        <a:bodyPr/>
        <a:lstStyle/>
        <a:p>
          <a:endParaRPr lang="es-MX"/>
        </a:p>
      </dgm:t>
    </dgm:pt>
    <dgm:pt modelId="{51C9F062-366A-46C5-9D20-BAEF7E9F68E2}" type="pres">
      <dgm:prSet presAssocID="{71068B69-2F06-47C3-92E1-BA2545B801F0}" presName="node" presStyleLbl="node1" presStyleIdx="6" presStyleCnt="8" custRadScaleRad="110881" custRadScaleInc="600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1ECE060-CF98-436D-9333-A7A40D253493}" type="pres">
      <dgm:prSet presAssocID="{FF4E7BCC-7414-4410-8AC4-05E2B1727A21}" presName="parTrans" presStyleLbl="sibTrans2D1" presStyleIdx="7" presStyleCnt="8"/>
      <dgm:spPr/>
      <dgm:t>
        <a:bodyPr/>
        <a:lstStyle/>
        <a:p>
          <a:endParaRPr lang="es-MX"/>
        </a:p>
      </dgm:t>
    </dgm:pt>
    <dgm:pt modelId="{00B2B832-C618-4119-BA3B-6A86F3250698}" type="pres">
      <dgm:prSet presAssocID="{FF4E7BCC-7414-4410-8AC4-05E2B1727A21}" presName="connectorText" presStyleLbl="sibTrans2D1" presStyleIdx="7" presStyleCnt="8"/>
      <dgm:spPr/>
      <dgm:t>
        <a:bodyPr/>
        <a:lstStyle/>
        <a:p>
          <a:endParaRPr lang="es-MX"/>
        </a:p>
      </dgm:t>
    </dgm:pt>
    <dgm:pt modelId="{16D1B58A-B4DE-41B6-8462-89E126D7D0B9}" type="pres">
      <dgm:prSet presAssocID="{87ED2E1E-6CD0-47E7-9981-1533F1969ABA}" presName="node" presStyleLbl="node1" presStyleIdx="7" presStyleCnt="8" custScaleY="11336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CF1990C-6CDB-4FE4-8C87-BFB35AC5A74E}" type="presOf" srcId="{E0F4B137-0303-4B8D-B2AA-E02A85108184}" destId="{A5636CF3-ADD1-480D-98D1-C93E2BBD79F3}" srcOrd="0" destOrd="0" presId="urn:microsoft.com/office/officeart/2005/8/layout/radial5"/>
    <dgm:cxn modelId="{DD72C20F-0D00-41ED-8674-B211DF34F618}" srcId="{144492EB-7C54-4808-899C-1E0B18D9B4B7}" destId="{AAF16D2E-1DC8-4083-B0F2-8DF0458BCA15}" srcOrd="1" destOrd="0" parTransId="{229F64DC-A11A-469D-989B-CAAF1CB81919}" sibTransId="{A3C6BEAE-FE16-4ACC-8882-A4A960F43BC0}"/>
    <dgm:cxn modelId="{9634D127-BFA3-42F5-8506-53442A260F90}" type="presOf" srcId="{AAF16D2E-1DC8-4083-B0F2-8DF0458BCA15}" destId="{784CAB72-4113-4C36-A5AC-3DF105745A0C}" srcOrd="0" destOrd="0" presId="urn:microsoft.com/office/officeart/2005/8/layout/radial5"/>
    <dgm:cxn modelId="{1E93F771-742E-4E5B-8115-1B951D837AB6}" type="presOf" srcId="{229F64DC-A11A-469D-989B-CAAF1CB81919}" destId="{768A0B87-D18F-48B5-BCE4-A5E9F7B2FD9D}" srcOrd="0" destOrd="0" presId="urn:microsoft.com/office/officeart/2005/8/layout/radial5"/>
    <dgm:cxn modelId="{0E88BB14-6EC4-4A53-9AA6-79B37F535332}" type="presOf" srcId="{438785F7-BA5C-402A-822E-A3847E7BE781}" destId="{6C62F8EB-AC1C-40B0-AB96-142B3E989C94}" srcOrd="0" destOrd="0" presId="urn:microsoft.com/office/officeart/2005/8/layout/radial5"/>
    <dgm:cxn modelId="{1AC71BC9-10FE-41E8-B3E6-B99C4CA091B6}" type="presOf" srcId="{02D8719F-1589-430A-BD4F-8F727FCE6402}" destId="{1161EA19-EA60-40FF-9798-83D7503AD01A}" srcOrd="0" destOrd="0" presId="urn:microsoft.com/office/officeart/2005/8/layout/radial5"/>
    <dgm:cxn modelId="{8A6DEC12-AA51-4ACB-B508-35D941719F69}" srcId="{144492EB-7C54-4808-899C-1E0B18D9B4B7}" destId="{EA8E14D6-0568-486E-BEE0-D2313A720B08}" srcOrd="3" destOrd="0" parTransId="{438785F7-BA5C-402A-822E-A3847E7BE781}" sibTransId="{CB014E6D-B7E6-42C2-A60D-5F2D97AD42E9}"/>
    <dgm:cxn modelId="{E28B6C42-6C45-4FF6-8166-A9D2B91AEBF8}" type="presOf" srcId="{9CB5A5BC-0F80-4AC7-A69D-B81B54884F4B}" destId="{6C97275E-9D8F-46F9-8368-A3B7B6501A8E}" srcOrd="0" destOrd="0" presId="urn:microsoft.com/office/officeart/2005/8/layout/radial5"/>
    <dgm:cxn modelId="{B4E7850C-17AB-4009-B569-0ABEB76F4842}" type="presOf" srcId="{F026BD64-4246-4F4E-A3BD-389BE4E68081}" destId="{B1BB1FE6-AB5B-4E4B-BC7D-ACBCA2173B9C}" srcOrd="0" destOrd="0" presId="urn:microsoft.com/office/officeart/2005/8/layout/radial5"/>
    <dgm:cxn modelId="{B67F9568-9A45-4B87-8733-FD680846129D}" type="presOf" srcId="{9CB5A5BC-0F80-4AC7-A69D-B81B54884F4B}" destId="{9E054C98-7F61-4A2B-8369-91A3A7778B03}" srcOrd="1" destOrd="0" presId="urn:microsoft.com/office/officeart/2005/8/layout/radial5"/>
    <dgm:cxn modelId="{EB031ADA-693D-4643-A6D0-6901541DED64}" type="presOf" srcId="{36D6D7CA-3CC7-47DB-916B-31F7E7FC5D35}" destId="{3B714FC4-4259-41CC-AA2C-F4BFFA789B53}" srcOrd="0" destOrd="0" presId="urn:microsoft.com/office/officeart/2005/8/layout/radial5"/>
    <dgm:cxn modelId="{E0B8EAD8-A3D7-4A36-9983-13B478F73C7D}" type="presOf" srcId="{FF4E7BCC-7414-4410-8AC4-05E2B1727A21}" destId="{00B2B832-C618-4119-BA3B-6A86F3250698}" srcOrd="1" destOrd="0" presId="urn:microsoft.com/office/officeart/2005/8/layout/radial5"/>
    <dgm:cxn modelId="{5F4F367B-8057-434D-B373-915DBBEF2C73}" srcId="{144492EB-7C54-4808-899C-1E0B18D9B4B7}" destId="{02D8719F-1589-430A-BD4F-8F727FCE6402}" srcOrd="5" destOrd="0" parTransId="{99366A36-3901-4C7D-BD76-9377CE97A758}" sibTransId="{6ACCDB4F-A946-4123-8EA3-4CD4BF77C698}"/>
    <dgm:cxn modelId="{E920781E-C74B-4EEE-9AA5-B9B5E8934D1E}" type="presOf" srcId="{1111FC16-F9A8-40FC-9D11-65557E49D1DD}" destId="{257B1F9B-C6B5-4D80-ADAF-3C2D54718858}" srcOrd="0" destOrd="0" presId="urn:microsoft.com/office/officeart/2005/8/layout/radial5"/>
    <dgm:cxn modelId="{631A8677-3B16-44A7-AD7C-562AD8806A41}" type="presOf" srcId="{177C5586-1C14-4B8E-A418-00DBEE00410A}" destId="{15B3C7F8-7E44-4E20-AE7A-76E46FB283F3}" srcOrd="0" destOrd="0" presId="urn:microsoft.com/office/officeart/2005/8/layout/radial5"/>
    <dgm:cxn modelId="{65605099-893D-455E-AD0F-0213D00F6B27}" type="presOf" srcId="{99366A36-3901-4C7D-BD76-9377CE97A758}" destId="{B3F11156-6CF1-47E1-ACC4-6CF204F08DED}" srcOrd="1" destOrd="0" presId="urn:microsoft.com/office/officeart/2005/8/layout/radial5"/>
    <dgm:cxn modelId="{6EB185F5-912F-4492-8C98-AF5A92301E5D}" srcId="{144492EB-7C54-4808-899C-1E0B18D9B4B7}" destId="{1111FC16-F9A8-40FC-9D11-65557E49D1DD}" srcOrd="0" destOrd="0" parTransId="{F026BD64-4246-4F4E-A3BD-389BE4E68081}" sibTransId="{8B35E94B-C260-43F8-8457-7AE94E24BA39}"/>
    <dgm:cxn modelId="{0EE01EC7-CCE6-41F2-8AF6-F38C6C0B1E90}" type="presOf" srcId="{396F6F83-D8BC-437A-96B9-049154E2FE5C}" destId="{70A37FDC-F0C4-411C-BE5A-BF635638BCB0}" srcOrd="0" destOrd="0" presId="urn:microsoft.com/office/officeart/2005/8/layout/radial5"/>
    <dgm:cxn modelId="{BD97906F-E73B-4372-8AE9-F57004A388E6}" type="presOf" srcId="{EA8E14D6-0568-486E-BEE0-D2313A720B08}" destId="{F69C3DB1-8647-41E8-B4C9-BDD32DDE89C6}" srcOrd="0" destOrd="0" presId="urn:microsoft.com/office/officeart/2005/8/layout/radial5"/>
    <dgm:cxn modelId="{C4A9EE6E-BD3C-4332-81B8-09678FEE69CC}" type="presOf" srcId="{438785F7-BA5C-402A-822E-A3847E7BE781}" destId="{C427B847-C869-438F-BA13-3242854C2AD6}" srcOrd="1" destOrd="0" presId="urn:microsoft.com/office/officeart/2005/8/layout/radial5"/>
    <dgm:cxn modelId="{53DE42E5-DC69-4BDB-99C0-1B3348053C74}" srcId="{144492EB-7C54-4808-899C-1E0B18D9B4B7}" destId="{36D6D7CA-3CC7-47DB-916B-31F7E7FC5D35}" srcOrd="2" destOrd="0" parTransId="{9CB5A5BC-0F80-4AC7-A69D-B81B54884F4B}" sibTransId="{027DC557-A34B-4A0F-BEF5-7F8304B74818}"/>
    <dgm:cxn modelId="{810078C7-0CDB-4F00-8B21-B203FE27BD92}" type="presOf" srcId="{E0F4B137-0303-4B8D-B2AA-E02A85108184}" destId="{EDFE2ED9-C651-4B27-A5C3-1D15F59A0641}" srcOrd="1" destOrd="0" presId="urn:microsoft.com/office/officeart/2005/8/layout/radial5"/>
    <dgm:cxn modelId="{1373A22D-32F4-4FEC-A6A6-3C80F075821B}" type="presOf" srcId="{87ED2E1E-6CD0-47E7-9981-1533F1969ABA}" destId="{16D1B58A-B4DE-41B6-8462-89E126D7D0B9}" srcOrd="0" destOrd="0" presId="urn:microsoft.com/office/officeart/2005/8/layout/radial5"/>
    <dgm:cxn modelId="{42FD92A1-D8C0-4784-834F-E0FC1C9C735A}" type="presOf" srcId="{A9E365AF-FAE1-4A7D-B8AA-5C6C37952624}" destId="{B75AE6D0-E001-4DD0-B3B0-3F319A6A270D}" srcOrd="0" destOrd="0" presId="urn:microsoft.com/office/officeart/2005/8/layout/radial5"/>
    <dgm:cxn modelId="{CA87D3B3-C050-4B98-A8AA-B6BB1B9C8255}" type="presOf" srcId="{144492EB-7C54-4808-899C-1E0B18D9B4B7}" destId="{FEFFBB9C-83B8-4A41-8C28-2ACA56501482}" srcOrd="0" destOrd="0" presId="urn:microsoft.com/office/officeart/2005/8/layout/radial5"/>
    <dgm:cxn modelId="{27F65BE6-9742-4108-9E1A-2AEBBDE76997}" type="presOf" srcId="{177C5586-1C14-4B8E-A418-00DBEE00410A}" destId="{1E96B49C-10C2-4876-8D17-8A66E75472BF}" srcOrd="1" destOrd="0" presId="urn:microsoft.com/office/officeart/2005/8/layout/radial5"/>
    <dgm:cxn modelId="{73197B4B-4096-4B13-94C7-C0429362AACE}" srcId="{396F6F83-D8BC-437A-96B9-049154E2FE5C}" destId="{144492EB-7C54-4808-899C-1E0B18D9B4B7}" srcOrd="0" destOrd="0" parTransId="{70152999-6C24-4824-B972-84550ECED344}" sibTransId="{FDF002A0-0B7B-4FA2-93A5-75BF2DEC23F3}"/>
    <dgm:cxn modelId="{8755B7C3-9ABB-4AAF-BCD8-8C976390CFA2}" srcId="{144492EB-7C54-4808-899C-1E0B18D9B4B7}" destId="{A9E365AF-FAE1-4A7D-B8AA-5C6C37952624}" srcOrd="4" destOrd="0" parTransId="{E0F4B137-0303-4B8D-B2AA-E02A85108184}" sibTransId="{0D0F3685-DB89-4EB8-B3DC-FE99ED43866C}"/>
    <dgm:cxn modelId="{64D669B2-5371-46AC-96A2-DAB354D8D536}" srcId="{144492EB-7C54-4808-899C-1E0B18D9B4B7}" destId="{71068B69-2F06-47C3-92E1-BA2545B801F0}" srcOrd="6" destOrd="0" parTransId="{177C5586-1C14-4B8E-A418-00DBEE00410A}" sibTransId="{9B81800A-A87D-422D-A3EC-07163C514AF0}"/>
    <dgm:cxn modelId="{672A2BC6-016B-4B85-91AE-AFFC8CDAFB35}" type="presOf" srcId="{229F64DC-A11A-469D-989B-CAAF1CB81919}" destId="{7E152AB6-377A-444F-A483-DBF099C4FC96}" srcOrd="1" destOrd="0" presId="urn:microsoft.com/office/officeart/2005/8/layout/radial5"/>
    <dgm:cxn modelId="{27B51E8F-9BF1-4F62-B2A2-279F7D57E968}" type="presOf" srcId="{99366A36-3901-4C7D-BD76-9377CE97A758}" destId="{29F6631F-7CCE-4BC1-83FE-87CA75FB6201}" srcOrd="0" destOrd="0" presId="urn:microsoft.com/office/officeart/2005/8/layout/radial5"/>
    <dgm:cxn modelId="{1799E8FC-B5AC-4CEF-BD75-D0122EBA6508}" type="presOf" srcId="{71068B69-2F06-47C3-92E1-BA2545B801F0}" destId="{51C9F062-366A-46C5-9D20-BAEF7E9F68E2}" srcOrd="0" destOrd="0" presId="urn:microsoft.com/office/officeart/2005/8/layout/radial5"/>
    <dgm:cxn modelId="{6E1A8798-1ADD-40AD-B2D4-7F0582A31A68}" srcId="{144492EB-7C54-4808-899C-1E0B18D9B4B7}" destId="{87ED2E1E-6CD0-47E7-9981-1533F1969ABA}" srcOrd="7" destOrd="0" parTransId="{FF4E7BCC-7414-4410-8AC4-05E2B1727A21}" sibTransId="{52351F53-7811-4F57-8C2F-47300D16DA80}"/>
    <dgm:cxn modelId="{FED9D534-885E-4149-A282-7F4A4F9206BF}" type="presOf" srcId="{FF4E7BCC-7414-4410-8AC4-05E2B1727A21}" destId="{31ECE060-CF98-436D-9333-A7A40D253493}" srcOrd="0" destOrd="0" presId="urn:microsoft.com/office/officeart/2005/8/layout/radial5"/>
    <dgm:cxn modelId="{C84D349D-BF08-441F-BEC1-F96FA2E089A4}" type="presOf" srcId="{F026BD64-4246-4F4E-A3BD-389BE4E68081}" destId="{4141878E-687E-4A7D-AF3E-A9E8B909E77E}" srcOrd="1" destOrd="0" presId="urn:microsoft.com/office/officeart/2005/8/layout/radial5"/>
    <dgm:cxn modelId="{E59B50F4-59B8-4BF0-97D9-29FAC378DD86}" type="presParOf" srcId="{70A37FDC-F0C4-411C-BE5A-BF635638BCB0}" destId="{FEFFBB9C-83B8-4A41-8C28-2ACA56501482}" srcOrd="0" destOrd="0" presId="urn:microsoft.com/office/officeart/2005/8/layout/radial5"/>
    <dgm:cxn modelId="{C0CFF512-80D8-4189-8C74-21C6E050DD85}" type="presParOf" srcId="{70A37FDC-F0C4-411C-BE5A-BF635638BCB0}" destId="{B1BB1FE6-AB5B-4E4B-BC7D-ACBCA2173B9C}" srcOrd="1" destOrd="0" presId="urn:microsoft.com/office/officeart/2005/8/layout/radial5"/>
    <dgm:cxn modelId="{88A121E9-D781-4187-AE3E-E6C44300269F}" type="presParOf" srcId="{B1BB1FE6-AB5B-4E4B-BC7D-ACBCA2173B9C}" destId="{4141878E-687E-4A7D-AF3E-A9E8B909E77E}" srcOrd="0" destOrd="0" presId="urn:microsoft.com/office/officeart/2005/8/layout/radial5"/>
    <dgm:cxn modelId="{EFEAD6BE-471A-4430-95BF-8F1523C7BD9F}" type="presParOf" srcId="{70A37FDC-F0C4-411C-BE5A-BF635638BCB0}" destId="{257B1F9B-C6B5-4D80-ADAF-3C2D54718858}" srcOrd="2" destOrd="0" presId="urn:microsoft.com/office/officeart/2005/8/layout/radial5"/>
    <dgm:cxn modelId="{E9B3ED55-CE68-47E4-B245-0899839C5D95}" type="presParOf" srcId="{70A37FDC-F0C4-411C-BE5A-BF635638BCB0}" destId="{768A0B87-D18F-48B5-BCE4-A5E9F7B2FD9D}" srcOrd="3" destOrd="0" presId="urn:microsoft.com/office/officeart/2005/8/layout/radial5"/>
    <dgm:cxn modelId="{51088883-CC60-4718-B946-FDA2595739E7}" type="presParOf" srcId="{768A0B87-D18F-48B5-BCE4-A5E9F7B2FD9D}" destId="{7E152AB6-377A-444F-A483-DBF099C4FC96}" srcOrd="0" destOrd="0" presId="urn:microsoft.com/office/officeart/2005/8/layout/radial5"/>
    <dgm:cxn modelId="{0D60C4A0-8CC2-46E7-AA10-8CC5BFD86FF7}" type="presParOf" srcId="{70A37FDC-F0C4-411C-BE5A-BF635638BCB0}" destId="{784CAB72-4113-4C36-A5AC-3DF105745A0C}" srcOrd="4" destOrd="0" presId="urn:microsoft.com/office/officeart/2005/8/layout/radial5"/>
    <dgm:cxn modelId="{E2611BD7-A717-45FF-81A9-EA3012093235}" type="presParOf" srcId="{70A37FDC-F0C4-411C-BE5A-BF635638BCB0}" destId="{6C97275E-9D8F-46F9-8368-A3B7B6501A8E}" srcOrd="5" destOrd="0" presId="urn:microsoft.com/office/officeart/2005/8/layout/radial5"/>
    <dgm:cxn modelId="{1B85FC49-720D-45B6-8798-76C322371A07}" type="presParOf" srcId="{6C97275E-9D8F-46F9-8368-A3B7B6501A8E}" destId="{9E054C98-7F61-4A2B-8369-91A3A7778B03}" srcOrd="0" destOrd="0" presId="urn:microsoft.com/office/officeart/2005/8/layout/radial5"/>
    <dgm:cxn modelId="{5787BAAB-055B-469A-827C-850A47BF41F5}" type="presParOf" srcId="{70A37FDC-F0C4-411C-BE5A-BF635638BCB0}" destId="{3B714FC4-4259-41CC-AA2C-F4BFFA789B53}" srcOrd="6" destOrd="0" presId="urn:microsoft.com/office/officeart/2005/8/layout/radial5"/>
    <dgm:cxn modelId="{31D3C87F-961D-4C2A-84E2-6D31698C9D41}" type="presParOf" srcId="{70A37FDC-F0C4-411C-BE5A-BF635638BCB0}" destId="{6C62F8EB-AC1C-40B0-AB96-142B3E989C94}" srcOrd="7" destOrd="0" presId="urn:microsoft.com/office/officeart/2005/8/layout/radial5"/>
    <dgm:cxn modelId="{79EDF882-292F-4673-BC99-D65957A0BEC3}" type="presParOf" srcId="{6C62F8EB-AC1C-40B0-AB96-142B3E989C94}" destId="{C427B847-C869-438F-BA13-3242854C2AD6}" srcOrd="0" destOrd="0" presId="urn:microsoft.com/office/officeart/2005/8/layout/radial5"/>
    <dgm:cxn modelId="{BB12EA3A-10DE-401B-9839-CA52A7BF747D}" type="presParOf" srcId="{70A37FDC-F0C4-411C-BE5A-BF635638BCB0}" destId="{F69C3DB1-8647-41E8-B4C9-BDD32DDE89C6}" srcOrd="8" destOrd="0" presId="urn:microsoft.com/office/officeart/2005/8/layout/radial5"/>
    <dgm:cxn modelId="{70A9E0B2-0BAB-4263-9B23-F957087FA205}" type="presParOf" srcId="{70A37FDC-F0C4-411C-BE5A-BF635638BCB0}" destId="{A5636CF3-ADD1-480D-98D1-C93E2BBD79F3}" srcOrd="9" destOrd="0" presId="urn:microsoft.com/office/officeart/2005/8/layout/radial5"/>
    <dgm:cxn modelId="{5B909A20-316E-4EA2-B6CC-AD805A27E415}" type="presParOf" srcId="{A5636CF3-ADD1-480D-98D1-C93E2BBD79F3}" destId="{EDFE2ED9-C651-4B27-A5C3-1D15F59A0641}" srcOrd="0" destOrd="0" presId="urn:microsoft.com/office/officeart/2005/8/layout/radial5"/>
    <dgm:cxn modelId="{17535F79-8093-438C-AA80-E5859042822C}" type="presParOf" srcId="{70A37FDC-F0C4-411C-BE5A-BF635638BCB0}" destId="{B75AE6D0-E001-4DD0-B3B0-3F319A6A270D}" srcOrd="10" destOrd="0" presId="urn:microsoft.com/office/officeart/2005/8/layout/radial5"/>
    <dgm:cxn modelId="{A54EA42A-A9F3-46C0-B5D7-37CA3ABD43FD}" type="presParOf" srcId="{70A37FDC-F0C4-411C-BE5A-BF635638BCB0}" destId="{29F6631F-7CCE-4BC1-83FE-87CA75FB6201}" srcOrd="11" destOrd="0" presId="urn:microsoft.com/office/officeart/2005/8/layout/radial5"/>
    <dgm:cxn modelId="{342C099C-74E8-4AAA-81AE-92250C2DB849}" type="presParOf" srcId="{29F6631F-7CCE-4BC1-83FE-87CA75FB6201}" destId="{B3F11156-6CF1-47E1-ACC4-6CF204F08DED}" srcOrd="0" destOrd="0" presId="urn:microsoft.com/office/officeart/2005/8/layout/radial5"/>
    <dgm:cxn modelId="{875FC4B6-889F-45D0-8163-AA1B2573B590}" type="presParOf" srcId="{70A37FDC-F0C4-411C-BE5A-BF635638BCB0}" destId="{1161EA19-EA60-40FF-9798-83D7503AD01A}" srcOrd="12" destOrd="0" presId="urn:microsoft.com/office/officeart/2005/8/layout/radial5"/>
    <dgm:cxn modelId="{12750E03-0B86-46FB-B777-1D4F4D81E850}" type="presParOf" srcId="{70A37FDC-F0C4-411C-BE5A-BF635638BCB0}" destId="{15B3C7F8-7E44-4E20-AE7A-76E46FB283F3}" srcOrd="13" destOrd="0" presId="urn:microsoft.com/office/officeart/2005/8/layout/radial5"/>
    <dgm:cxn modelId="{49125252-6405-4960-B9B3-FB48A66D85C5}" type="presParOf" srcId="{15B3C7F8-7E44-4E20-AE7A-76E46FB283F3}" destId="{1E96B49C-10C2-4876-8D17-8A66E75472BF}" srcOrd="0" destOrd="0" presId="urn:microsoft.com/office/officeart/2005/8/layout/radial5"/>
    <dgm:cxn modelId="{91FA59C0-6F54-4ABC-9962-4D097594BAFB}" type="presParOf" srcId="{70A37FDC-F0C4-411C-BE5A-BF635638BCB0}" destId="{51C9F062-366A-46C5-9D20-BAEF7E9F68E2}" srcOrd="14" destOrd="0" presId="urn:microsoft.com/office/officeart/2005/8/layout/radial5"/>
    <dgm:cxn modelId="{1B354752-5366-44D6-924A-D9E0F9A8CD98}" type="presParOf" srcId="{70A37FDC-F0C4-411C-BE5A-BF635638BCB0}" destId="{31ECE060-CF98-436D-9333-A7A40D253493}" srcOrd="15" destOrd="0" presId="urn:microsoft.com/office/officeart/2005/8/layout/radial5"/>
    <dgm:cxn modelId="{AB4486E4-EE5A-4F28-9F31-9DF678E323C9}" type="presParOf" srcId="{31ECE060-CF98-436D-9333-A7A40D253493}" destId="{00B2B832-C618-4119-BA3B-6A86F3250698}" srcOrd="0" destOrd="0" presId="urn:microsoft.com/office/officeart/2005/8/layout/radial5"/>
    <dgm:cxn modelId="{4B761B1C-F283-47D6-BE6A-8B491A2AC97E}" type="presParOf" srcId="{70A37FDC-F0C4-411C-BE5A-BF635638BCB0}" destId="{16D1B58A-B4DE-41B6-8462-89E126D7D0B9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FFBB9C-83B8-4A41-8C28-2ACA56501482}">
      <dsp:nvSpPr>
        <dsp:cNvPr id="0" name=""/>
        <dsp:cNvSpPr/>
      </dsp:nvSpPr>
      <dsp:spPr>
        <a:xfrm>
          <a:off x="2778080" y="2358614"/>
          <a:ext cx="2442788" cy="14754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/>
            <a:t>CONTABILIDAD FINANCIERA</a:t>
          </a:r>
        </a:p>
      </dsp:txBody>
      <dsp:txXfrm>
        <a:off x="2778080" y="2358614"/>
        <a:ext cx="2442788" cy="1475459"/>
      </dsp:txXfrm>
    </dsp:sp>
    <dsp:sp modelId="{B1BB1FE6-AB5B-4E4B-BC7D-ACBCA2173B9C}">
      <dsp:nvSpPr>
        <dsp:cNvPr id="0" name=""/>
        <dsp:cNvSpPr/>
      </dsp:nvSpPr>
      <dsp:spPr>
        <a:xfrm rot="16254174">
          <a:off x="3769156" y="1639056"/>
          <a:ext cx="498257" cy="5273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 rot="16254174">
        <a:off x="3769156" y="1639056"/>
        <a:ext cx="498257" cy="527390"/>
      </dsp:txXfrm>
    </dsp:sp>
    <dsp:sp modelId="{257B1F9B-C6B5-4D80-ADAF-3C2D54718858}">
      <dsp:nvSpPr>
        <dsp:cNvPr id="0" name=""/>
        <dsp:cNvSpPr/>
      </dsp:nvSpPr>
      <dsp:spPr>
        <a:xfrm>
          <a:off x="3170271" y="22679"/>
          <a:ext cx="1733286" cy="139603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Objetivo</a:t>
          </a:r>
          <a:r>
            <a:rPr lang="es-MX" sz="1100" kern="1200" dirty="0"/>
            <a:t>: Generar información sobre la situación financiera y los resultados de una empresa</a:t>
          </a:r>
        </a:p>
      </dsp:txBody>
      <dsp:txXfrm>
        <a:off x="3170271" y="22679"/>
        <a:ext cx="1733286" cy="1396032"/>
      </dsp:txXfrm>
    </dsp:sp>
    <dsp:sp modelId="{768A0B87-D18F-48B5-BCE4-A5E9F7B2FD9D}">
      <dsp:nvSpPr>
        <dsp:cNvPr id="0" name=""/>
        <dsp:cNvSpPr/>
      </dsp:nvSpPr>
      <dsp:spPr>
        <a:xfrm rot="18937887">
          <a:off x="4704967" y="1940144"/>
          <a:ext cx="413808" cy="5273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668788"/>
            <a:satOff val="-834"/>
            <a:lumOff val="196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 rot="18937887">
        <a:off x="4704967" y="1940144"/>
        <a:ext cx="413808" cy="527390"/>
      </dsp:txXfrm>
    </dsp:sp>
    <dsp:sp modelId="{784CAB72-4113-4C36-A5AC-3DF105745A0C}">
      <dsp:nvSpPr>
        <dsp:cNvPr id="0" name=""/>
        <dsp:cNvSpPr/>
      </dsp:nvSpPr>
      <dsp:spPr>
        <a:xfrm>
          <a:off x="5018735" y="662370"/>
          <a:ext cx="1396032" cy="1508273"/>
        </a:xfrm>
        <a:prstGeom prst="ellipse">
          <a:avLst/>
        </a:prstGeom>
        <a:solidFill>
          <a:schemeClr val="accent2">
            <a:hueOff val="668788"/>
            <a:satOff val="-834"/>
            <a:lumOff val="19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Usuarios</a:t>
          </a:r>
          <a:r>
            <a:rPr lang="es-MX" sz="1100" kern="1200" dirty="0"/>
            <a:t>: Principalmente externos a la organización</a:t>
          </a:r>
        </a:p>
      </dsp:txBody>
      <dsp:txXfrm>
        <a:off x="5018735" y="662370"/>
        <a:ext cx="1396032" cy="1508273"/>
      </dsp:txXfrm>
    </dsp:sp>
    <dsp:sp modelId="{6C97275E-9D8F-46F9-8368-A3B7B6501A8E}">
      <dsp:nvSpPr>
        <dsp:cNvPr id="0" name=""/>
        <dsp:cNvSpPr/>
      </dsp:nvSpPr>
      <dsp:spPr>
        <a:xfrm rot="21556381">
          <a:off x="5398530" y="2812176"/>
          <a:ext cx="428728" cy="5273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337577"/>
            <a:satOff val="-1668"/>
            <a:lumOff val="392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 rot="21556381">
        <a:off x="5398530" y="2812176"/>
        <a:ext cx="428728" cy="527390"/>
      </dsp:txXfrm>
    </dsp:sp>
    <dsp:sp modelId="{3B714FC4-4259-41CC-AA2C-F4BFFA789B53}">
      <dsp:nvSpPr>
        <dsp:cNvPr id="0" name=""/>
        <dsp:cNvSpPr/>
      </dsp:nvSpPr>
      <dsp:spPr>
        <a:xfrm>
          <a:off x="6029383" y="2362922"/>
          <a:ext cx="1520600" cy="1396032"/>
        </a:xfrm>
        <a:prstGeom prst="ellipse">
          <a:avLst/>
        </a:prstGeom>
        <a:solidFill>
          <a:schemeClr val="accent2">
            <a:hueOff val="1337577"/>
            <a:satOff val="-1668"/>
            <a:lumOff val="39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Restricciones:</a:t>
          </a:r>
          <a:r>
            <a:rPr lang="es-MX" sz="1000" b="1" kern="1200" dirty="0"/>
            <a:t>  </a:t>
          </a:r>
          <a:r>
            <a:rPr lang="es-MX" sz="900" kern="1200" dirty="0"/>
            <a:t>Se </a:t>
          </a:r>
          <a:r>
            <a:rPr lang="es-MX" sz="1100" kern="1200" dirty="0"/>
            <a:t>sujeta al cumplimiento de </a:t>
          </a:r>
          <a:r>
            <a:rPr lang="es-MX" sz="1100" kern="1200" dirty="0" smtClean="0"/>
            <a:t>las  </a:t>
          </a:r>
          <a:r>
            <a:rPr lang="es-MX" sz="1100" kern="1200" dirty="0"/>
            <a:t>Normas </a:t>
          </a:r>
          <a:r>
            <a:rPr lang="es-MX" sz="1100" kern="1200" dirty="0" smtClean="0"/>
            <a:t> de </a:t>
          </a:r>
          <a:r>
            <a:rPr lang="es-MX" sz="1100" kern="1200" dirty="0"/>
            <a:t>Información Financiera</a:t>
          </a:r>
        </a:p>
      </dsp:txBody>
      <dsp:txXfrm>
        <a:off x="6029383" y="2362922"/>
        <a:ext cx="1520600" cy="1396032"/>
      </dsp:txXfrm>
    </dsp:sp>
    <dsp:sp modelId="{6C62F8EB-AC1C-40B0-AB96-142B3E989C94}">
      <dsp:nvSpPr>
        <dsp:cNvPr id="0" name=""/>
        <dsp:cNvSpPr/>
      </dsp:nvSpPr>
      <dsp:spPr>
        <a:xfrm rot="2662113">
          <a:off x="4704535" y="3723362"/>
          <a:ext cx="411008" cy="5273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2006365"/>
            <a:satOff val="-2502"/>
            <a:lumOff val="58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 rot="2662113">
        <a:off x="4704535" y="3723362"/>
        <a:ext cx="411008" cy="527390"/>
      </dsp:txXfrm>
    </dsp:sp>
    <dsp:sp modelId="{F69C3DB1-8647-41E8-B4C9-BDD32DDE89C6}">
      <dsp:nvSpPr>
        <dsp:cNvPr id="0" name=""/>
        <dsp:cNvSpPr/>
      </dsp:nvSpPr>
      <dsp:spPr>
        <a:xfrm>
          <a:off x="5018735" y="4009661"/>
          <a:ext cx="1396032" cy="1533039"/>
        </a:xfrm>
        <a:prstGeom prst="ellipse">
          <a:avLst/>
        </a:prstGeom>
        <a:solidFill>
          <a:schemeClr val="accent2">
            <a:hueOff val="2006365"/>
            <a:satOff val="-2502"/>
            <a:lumOff val="58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Enfoque:</a:t>
          </a:r>
          <a:r>
            <a:rPr lang="es-MX" sz="1100" kern="1200" dirty="0"/>
            <a:t>  Hacia el pasado. Registra lo que ya sucedió</a:t>
          </a:r>
        </a:p>
      </dsp:txBody>
      <dsp:txXfrm>
        <a:off x="5018735" y="4009661"/>
        <a:ext cx="1396032" cy="1533039"/>
      </dsp:txXfrm>
    </dsp:sp>
    <dsp:sp modelId="{A5636CF3-ADD1-480D-98D1-C93E2BBD79F3}">
      <dsp:nvSpPr>
        <dsp:cNvPr id="0" name=""/>
        <dsp:cNvSpPr/>
      </dsp:nvSpPr>
      <dsp:spPr>
        <a:xfrm rot="5345826">
          <a:off x="3769157" y="4026239"/>
          <a:ext cx="498255" cy="5273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2675154"/>
            <a:satOff val="-3337"/>
            <a:lumOff val="785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 rot="5345826">
        <a:off x="3769157" y="4026239"/>
        <a:ext cx="498255" cy="527390"/>
      </dsp:txXfrm>
    </dsp:sp>
    <dsp:sp modelId="{B75AE6D0-E001-4DD0-B3B0-3F319A6A270D}">
      <dsp:nvSpPr>
        <dsp:cNvPr id="0" name=""/>
        <dsp:cNvSpPr/>
      </dsp:nvSpPr>
      <dsp:spPr>
        <a:xfrm>
          <a:off x="3145513" y="4773976"/>
          <a:ext cx="1782803" cy="1396032"/>
        </a:xfrm>
        <a:prstGeom prst="ellipse">
          <a:avLst/>
        </a:prstGeom>
        <a:solidFill>
          <a:schemeClr val="accent2">
            <a:hueOff val="2675154"/>
            <a:satOff val="-3337"/>
            <a:lumOff val="78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  Unidad de Análisis</a:t>
          </a:r>
          <a:r>
            <a:rPr lang="es-MX" sz="1000" b="1" kern="1200" dirty="0"/>
            <a:t>:  </a:t>
          </a:r>
          <a:r>
            <a:rPr lang="es-MX" sz="1100" kern="1200" dirty="0"/>
            <a:t>Reporta resultados de la empresa  como un todo</a:t>
          </a:r>
        </a:p>
      </dsp:txBody>
      <dsp:txXfrm>
        <a:off x="3145513" y="4773976"/>
        <a:ext cx="1782803" cy="1396032"/>
      </dsp:txXfrm>
    </dsp:sp>
    <dsp:sp modelId="{29F6631F-7CCE-4BC1-83FE-87CA75FB6201}">
      <dsp:nvSpPr>
        <dsp:cNvPr id="0" name=""/>
        <dsp:cNvSpPr/>
      </dsp:nvSpPr>
      <dsp:spPr>
        <a:xfrm rot="8061260">
          <a:off x="2949843" y="3713914"/>
          <a:ext cx="376013" cy="5273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3343942"/>
            <a:satOff val="-4171"/>
            <a:lumOff val="981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 rot="8061260">
        <a:off x="2949843" y="3713914"/>
        <a:ext cx="376013" cy="527390"/>
      </dsp:txXfrm>
    </dsp:sp>
    <dsp:sp modelId="{1161EA19-EA60-40FF-9798-83D7503AD01A}">
      <dsp:nvSpPr>
        <dsp:cNvPr id="0" name=""/>
        <dsp:cNvSpPr/>
      </dsp:nvSpPr>
      <dsp:spPr>
        <a:xfrm>
          <a:off x="1659061" y="3960144"/>
          <a:ext cx="1396032" cy="1632073"/>
        </a:xfrm>
        <a:prstGeom prst="ellipse">
          <a:avLst/>
        </a:prstGeom>
        <a:solidFill>
          <a:schemeClr val="accent2">
            <a:hueOff val="3343942"/>
            <a:satOff val="-4171"/>
            <a:lumOff val="98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Formatos</a:t>
          </a:r>
          <a:r>
            <a:rPr lang="es-MX" sz="1000" b="1" kern="1200" dirty="0"/>
            <a:t> utilizados:  </a:t>
          </a:r>
          <a:r>
            <a:rPr lang="es-MX" sz="1100" kern="1200" dirty="0"/>
            <a:t>Totalmente rígidos</a:t>
          </a:r>
        </a:p>
      </dsp:txBody>
      <dsp:txXfrm>
        <a:off x="1659061" y="3960144"/>
        <a:ext cx="1396032" cy="1632073"/>
      </dsp:txXfrm>
    </dsp:sp>
    <dsp:sp modelId="{15B3C7F8-7E44-4E20-AE7A-76E46FB283F3}">
      <dsp:nvSpPr>
        <dsp:cNvPr id="0" name=""/>
        <dsp:cNvSpPr/>
      </dsp:nvSpPr>
      <dsp:spPr>
        <a:xfrm rot="10875487">
          <a:off x="2251227" y="2798349"/>
          <a:ext cx="372937" cy="5273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4012731"/>
            <a:satOff val="-5005"/>
            <a:lumOff val="1177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 rot="10875487">
        <a:off x="2251227" y="2798349"/>
        <a:ext cx="372937" cy="527390"/>
      </dsp:txXfrm>
    </dsp:sp>
    <dsp:sp modelId="{51C9F062-366A-46C5-9D20-BAEF7E9F68E2}">
      <dsp:nvSpPr>
        <dsp:cNvPr id="0" name=""/>
        <dsp:cNvSpPr/>
      </dsp:nvSpPr>
      <dsp:spPr>
        <a:xfrm>
          <a:off x="537156" y="2339182"/>
          <a:ext cx="1538469" cy="1396032"/>
        </a:xfrm>
        <a:prstGeom prst="ellipse">
          <a:avLst/>
        </a:prstGeom>
        <a:solidFill>
          <a:schemeClr val="accent2">
            <a:hueOff val="4012731"/>
            <a:satOff val="-5005"/>
            <a:lumOff val="117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Unidad de medida </a:t>
          </a:r>
          <a:r>
            <a:rPr lang="es-MX" sz="1000" b="1" kern="1200" dirty="0"/>
            <a:t>utilizada:  </a:t>
          </a:r>
          <a:r>
            <a:rPr lang="es-MX" sz="1100" kern="1200" dirty="0"/>
            <a:t>Unidades monetarias</a:t>
          </a:r>
        </a:p>
      </dsp:txBody>
      <dsp:txXfrm>
        <a:off x="537156" y="2339182"/>
        <a:ext cx="1538469" cy="1396032"/>
      </dsp:txXfrm>
    </dsp:sp>
    <dsp:sp modelId="{31ECE060-CF98-436D-9333-A7A40D253493}">
      <dsp:nvSpPr>
        <dsp:cNvPr id="0" name=""/>
        <dsp:cNvSpPr/>
      </dsp:nvSpPr>
      <dsp:spPr>
        <a:xfrm rot="13538740">
          <a:off x="2943715" y="1947865"/>
          <a:ext cx="381389" cy="5273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 rot="13538740">
        <a:off x="2943715" y="1947865"/>
        <a:ext cx="381389" cy="527390"/>
      </dsp:txXfrm>
    </dsp:sp>
    <dsp:sp modelId="{16D1B58A-B4DE-41B6-8462-89E126D7D0B9}">
      <dsp:nvSpPr>
        <dsp:cNvPr id="0" name=""/>
        <dsp:cNvSpPr/>
      </dsp:nvSpPr>
      <dsp:spPr>
        <a:xfrm>
          <a:off x="1659061" y="625228"/>
          <a:ext cx="1396032" cy="1582556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Principal tipo de reportes: </a:t>
          </a:r>
          <a:endParaRPr lang="es-MX" sz="1100" b="1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/>
            <a:t> </a:t>
          </a:r>
          <a:r>
            <a:rPr lang="es-MX" sz="1100" kern="1200" dirty="0"/>
            <a:t>El Estado de Resultados y el Estado de Situación Financiera</a:t>
          </a:r>
        </a:p>
      </dsp:txBody>
      <dsp:txXfrm>
        <a:off x="1659061" y="625228"/>
        <a:ext cx="1396032" cy="158255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FFBB9C-83B8-4A41-8C28-2ACA56501482}">
      <dsp:nvSpPr>
        <dsp:cNvPr id="0" name=""/>
        <dsp:cNvSpPr/>
      </dsp:nvSpPr>
      <dsp:spPr>
        <a:xfrm>
          <a:off x="2590075" y="2431992"/>
          <a:ext cx="2837990" cy="14218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/>
            <a:t>CONTABILIDAD ADMINISTRATIVA</a:t>
          </a:r>
        </a:p>
      </dsp:txBody>
      <dsp:txXfrm>
        <a:off x="2590075" y="2431992"/>
        <a:ext cx="2837990" cy="1421827"/>
      </dsp:txXfrm>
    </dsp:sp>
    <dsp:sp modelId="{B1BB1FE6-AB5B-4E4B-BC7D-ACBCA2173B9C}">
      <dsp:nvSpPr>
        <dsp:cNvPr id="0" name=""/>
        <dsp:cNvSpPr/>
      </dsp:nvSpPr>
      <dsp:spPr>
        <a:xfrm rot="16254174">
          <a:off x="3746133" y="1643636"/>
          <a:ext cx="564564" cy="5436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/>
        </a:p>
      </dsp:txBody>
      <dsp:txXfrm rot="16254174">
        <a:off x="3746133" y="1643636"/>
        <a:ext cx="564564" cy="543626"/>
      </dsp:txXfrm>
    </dsp:sp>
    <dsp:sp modelId="{257B1F9B-C6B5-4D80-ADAF-3C2D54718858}">
      <dsp:nvSpPr>
        <dsp:cNvPr id="0" name=""/>
        <dsp:cNvSpPr/>
      </dsp:nvSpPr>
      <dsp:spPr>
        <a:xfrm>
          <a:off x="3154273" y="29748"/>
          <a:ext cx="1786647" cy="133722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Objetivo</a:t>
          </a:r>
          <a:r>
            <a:rPr lang="es-MX" sz="1050" kern="1200" dirty="0"/>
            <a:t>: Generar información útil para la toma de decisiones, apoyando las funciones administrativas de la empresa</a:t>
          </a:r>
        </a:p>
      </dsp:txBody>
      <dsp:txXfrm>
        <a:off x="3154273" y="29748"/>
        <a:ext cx="1786647" cy="1337229"/>
      </dsp:txXfrm>
    </dsp:sp>
    <dsp:sp modelId="{768A0B87-D18F-48B5-BCE4-A5E9F7B2FD9D}">
      <dsp:nvSpPr>
        <dsp:cNvPr id="0" name=""/>
        <dsp:cNvSpPr/>
      </dsp:nvSpPr>
      <dsp:spPr>
        <a:xfrm rot="18937887">
          <a:off x="4723001" y="1959921"/>
          <a:ext cx="435099" cy="5436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668788"/>
            <a:satOff val="-834"/>
            <a:lumOff val="196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/>
        </a:p>
      </dsp:txBody>
      <dsp:txXfrm rot="18937887">
        <a:off x="4723001" y="1959921"/>
        <a:ext cx="435099" cy="543626"/>
      </dsp:txXfrm>
    </dsp:sp>
    <dsp:sp modelId="{784CAB72-4113-4C36-A5AC-3DF105745A0C}">
      <dsp:nvSpPr>
        <dsp:cNvPr id="0" name=""/>
        <dsp:cNvSpPr/>
      </dsp:nvSpPr>
      <dsp:spPr>
        <a:xfrm>
          <a:off x="5056645" y="636999"/>
          <a:ext cx="1439010" cy="1554707"/>
        </a:xfrm>
        <a:prstGeom prst="ellipse">
          <a:avLst/>
        </a:prstGeom>
        <a:solidFill>
          <a:schemeClr val="accent2">
            <a:hueOff val="668788"/>
            <a:satOff val="-834"/>
            <a:lumOff val="19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Usuarios</a:t>
          </a:r>
          <a:r>
            <a:rPr lang="es-MX" sz="1100" kern="1200" dirty="0"/>
            <a:t>: Principalmente internos  a la organización</a:t>
          </a:r>
        </a:p>
      </dsp:txBody>
      <dsp:txXfrm>
        <a:off x="5056645" y="636999"/>
        <a:ext cx="1439010" cy="1554707"/>
      </dsp:txXfrm>
    </dsp:sp>
    <dsp:sp modelId="{6C97275E-9D8F-46F9-8368-A3B7B6501A8E}">
      <dsp:nvSpPr>
        <dsp:cNvPr id="0" name=""/>
        <dsp:cNvSpPr/>
      </dsp:nvSpPr>
      <dsp:spPr>
        <a:xfrm rot="21555736">
          <a:off x="5569186" y="2848807"/>
          <a:ext cx="341163" cy="5436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337577"/>
            <a:satOff val="-1668"/>
            <a:lumOff val="392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/>
        </a:p>
      </dsp:txBody>
      <dsp:txXfrm rot="21555736">
        <a:off x="5569186" y="2848807"/>
        <a:ext cx="341163" cy="543626"/>
      </dsp:txXfrm>
    </dsp:sp>
    <dsp:sp modelId="{3B714FC4-4259-41CC-AA2C-F4BFFA789B53}">
      <dsp:nvSpPr>
        <dsp:cNvPr id="0" name=""/>
        <dsp:cNvSpPr/>
      </dsp:nvSpPr>
      <dsp:spPr>
        <a:xfrm>
          <a:off x="6071174" y="2386881"/>
          <a:ext cx="1547929" cy="1439010"/>
        </a:xfrm>
        <a:prstGeom prst="ellipse">
          <a:avLst/>
        </a:prstGeom>
        <a:solidFill>
          <a:schemeClr val="accent2">
            <a:hueOff val="1337577"/>
            <a:satOff val="-1668"/>
            <a:lumOff val="39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Restricciones:  </a:t>
          </a:r>
          <a:r>
            <a:rPr lang="es-MX" sz="1100" b="0" kern="1200" dirty="0"/>
            <a:t>No tiene </a:t>
          </a:r>
          <a:r>
            <a:rPr lang="es-MX" sz="1100" b="0" kern="1200" dirty="0" smtClean="0"/>
            <a:t>restricciones,  </a:t>
          </a:r>
          <a:r>
            <a:rPr lang="es-MX" sz="1100" b="0" kern="1200" dirty="0"/>
            <a:t>sólo debe ser útil</a:t>
          </a:r>
        </a:p>
      </dsp:txBody>
      <dsp:txXfrm>
        <a:off x="6071174" y="2386881"/>
        <a:ext cx="1547929" cy="1439010"/>
      </dsp:txXfrm>
    </dsp:sp>
    <dsp:sp modelId="{6C62F8EB-AC1C-40B0-AB96-142B3E989C94}">
      <dsp:nvSpPr>
        <dsp:cNvPr id="0" name=""/>
        <dsp:cNvSpPr/>
      </dsp:nvSpPr>
      <dsp:spPr>
        <a:xfrm rot="2662113">
          <a:off x="4722556" y="3780418"/>
          <a:ext cx="432213" cy="5436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2006365"/>
            <a:satOff val="-2502"/>
            <a:lumOff val="58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/>
        </a:p>
      </dsp:txBody>
      <dsp:txXfrm rot="2662113">
        <a:off x="4722556" y="3780418"/>
        <a:ext cx="432213" cy="543626"/>
      </dsp:txXfrm>
    </dsp:sp>
    <dsp:sp modelId="{F69C3DB1-8647-41E8-B4C9-BDD32DDE89C6}">
      <dsp:nvSpPr>
        <dsp:cNvPr id="0" name=""/>
        <dsp:cNvSpPr/>
      </dsp:nvSpPr>
      <dsp:spPr>
        <a:xfrm>
          <a:off x="5056645" y="4081342"/>
          <a:ext cx="1439010" cy="1580235"/>
        </a:xfrm>
        <a:prstGeom prst="ellipse">
          <a:avLst/>
        </a:prstGeom>
        <a:solidFill>
          <a:schemeClr val="accent2">
            <a:hueOff val="2006365"/>
            <a:satOff val="-2502"/>
            <a:lumOff val="58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Enfoque:</a:t>
          </a:r>
          <a:r>
            <a:rPr lang="es-MX" sz="1100" kern="1200" dirty="0"/>
            <a:t>  Hacia el futuro. Puede registrar aún lo que  no ha sucedido</a:t>
          </a:r>
        </a:p>
      </dsp:txBody>
      <dsp:txXfrm>
        <a:off x="5056645" y="4081342"/>
        <a:ext cx="1439010" cy="1580235"/>
      </dsp:txXfrm>
    </dsp:sp>
    <dsp:sp modelId="{A5636CF3-ADD1-480D-98D1-C93E2BBD79F3}">
      <dsp:nvSpPr>
        <dsp:cNvPr id="0" name=""/>
        <dsp:cNvSpPr/>
      </dsp:nvSpPr>
      <dsp:spPr>
        <a:xfrm rot="5345826">
          <a:off x="3759229" y="4073872"/>
          <a:ext cx="537593" cy="5436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2675154"/>
            <a:satOff val="-3337"/>
            <a:lumOff val="785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/>
        </a:p>
      </dsp:txBody>
      <dsp:txXfrm rot="5345826">
        <a:off x="3759229" y="4073872"/>
        <a:ext cx="537593" cy="543626"/>
      </dsp:txXfrm>
    </dsp:sp>
    <dsp:sp modelId="{B75AE6D0-E001-4DD0-B3B0-3F319A6A270D}">
      <dsp:nvSpPr>
        <dsp:cNvPr id="0" name=""/>
        <dsp:cNvSpPr/>
      </dsp:nvSpPr>
      <dsp:spPr>
        <a:xfrm>
          <a:off x="3128752" y="4867945"/>
          <a:ext cx="1837688" cy="1439010"/>
        </a:xfrm>
        <a:prstGeom prst="ellipse">
          <a:avLst/>
        </a:prstGeom>
        <a:solidFill>
          <a:schemeClr val="accent2">
            <a:hueOff val="2675154"/>
            <a:satOff val="-3337"/>
            <a:lumOff val="78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dirty="0"/>
            <a:t>  </a:t>
          </a:r>
          <a:r>
            <a:rPr lang="es-MX" sz="1100" b="1" kern="1200" dirty="0"/>
            <a:t>Unidad de Análisis: </a:t>
          </a:r>
          <a:r>
            <a:rPr lang="es-MX" sz="1100" b="0" kern="1200" dirty="0"/>
            <a:t>Puede reportar resultados de la  empresa    por área, no sólo en su totalidad</a:t>
          </a:r>
        </a:p>
      </dsp:txBody>
      <dsp:txXfrm>
        <a:off x="3128752" y="4867945"/>
        <a:ext cx="1837688" cy="1439010"/>
      </dsp:txXfrm>
    </dsp:sp>
    <dsp:sp modelId="{29F6631F-7CCE-4BC1-83FE-87CA75FB6201}">
      <dsp:nvSpPr>
        <dsp:cNvPr id="0" name=""/>
        <dsp:cNvSpPr/>
      </dsp:nvSpPr>
      <dsp:spPr>
        <a:xfrm rot="8061260">
          <a:off x="2931833" y="3769613"/>
          <a:ext cx="397487" cy="5436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3343942"/>
            <a:satOff val="-4171"/>
            <a:lumOff val="981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/>
        </a:p>
      </dsp:txBody>
      <dsp:txXfrm rot="8061260">
        <a:off x="2931833" y="3769613"/>
        <a:ext cx="397487" cy="543626"/>
      </dsp:txXfrm>
    </dsp:sp>
    <dsp:sp modelId="{1161EA19-EA60-40FF-9798-83D7503AD01A}">
      <dsp:nvSpPr>
        <dsp:cNvPr id="0" name=""/>
        <dsp:cNvSpPr/>
      </dsp:nvSpPr>
      <dsp:spPr>
        <a:xfrm>
          <a:off x="1599537" y="4030300"/>
          <a:ext cx="1439010" cy="1682318"/>
        </a:xfrm>
        <a:prstGeom prst="ellipse">
          <a:avLst/>
        </a:prstGeom>
        <a:solidFill>
          <a:schemeClr val="accent2">
            <a:hueOff val="3343942"/>
            <a:satOff val="-4171"/>
            <a:lumOff val="98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Formatos utilizados:  </a:t>
          </a:r>
          <a:r>
            <a:rPr lang="es-MX" sz="1100" kern="1200" dirty="0"/>
            <a:t>Totalmente flexibles</a:t>
          </a:r>
        </a:p>
      </dsp:txBody>
      <dsp:txXfrm>
        <a:off x="1599537" y="4030300"/>
        <a:ext cx="1439010" cy="1682318"/>
      </dsp:txXfrm>
    </dsp:sp>
    <dsp:sp modelId="{15B3C7F8-7E44-4E20-AE7A-76E46FB283F3}">
      <dsp:nvSpPr>
        <dsp:cNvPr id="0" name=""/>
        <dsp:cNvSpPr/>
      </dsp:nvSpPr>
      <dsp:spPr>
        <a:xfrm rot="10831736">
          <a:off x="2279208" y="2856138"/>
          <a:ext cx="219855" cy="5436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4012731"/>
            <a:satOff val="-5005"/>
            <a:lumOff val="1177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/>
        </a:p>
      </dsp:txBody>
      <dsp:txXfrm rot="10831736">
        <a:off x="2279208" y="2856138"/>
        <a:ext cx="219855" cy="543626"/>
      </dsp:txXfrm>
    </dsp:sp>
    <dsp:sp modelId="{51C9F062-366A-46C5-9D20-BAEF7E9F68E2}">
      <dsp:nvSpPr>
        <dsp:cNvPr id="0" name=""/>
        <dsp:cNvSpPr/>
      </dsp:nvSpPr>
      <dsp:spPr>
        <a:xfrm>
          <a:off x="568021" y="2399053"/>
          <a:ext cx="1607533" cy="1439010"/>
        </a:xfrm>
        <a:prstGeom prst="ellipse">
          <a:avLst/>
        </a:prstGeom>
        <a:solidFill>
          <a:schemeClr val="accent2">
            <a:hueOff val="4012731"/>
            <a:satOff val="-5005"/>
            <a:lumOff val="117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Unidad de medida :  Cualquier unidad es válida incluso u</a:t>
          </a:r>
          <a:r>
            <a:rPr lang="es-MX" sz="1100" kern="1200" dirty="0"/>
            <a:t>nidades monetarias</a:t>
          </a:r>
        </a:p>
      </dsp:txBody>
      <dsp:txXfrm>
        <a:off x="568021" y="2399053"/>
        <a:ext cx="1607533" cy="1439010"/>
      </dsp:txXfrm>
    </dsp:sp>
    <dsp:sp modelId="{31ECE060-CF98-436D-9333-A7A40D253493}">
      <dsp:nvSpPr>
        <dsp:cNvPr id="0" name=""/>
        <dsp:cNvSpPr/>
      </dsp:nvSpPr>
      <dsp:spPr>
        <a:xfrm rot="13538740">
          <a:off x="2925516" y="1968947"/>
          <a:ext cx="403029" cy="5436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/>
        </a:p>
      </dsp:txBody>
      <dsp:txXfrm rot="13538740">
        <a:off x="2925516" y="1968947"/>
        <a:ext cx="403029" cy="543626"/>
      </dsp:txXfrm>
    </dsp:sp>
    <dsp:sp modelId="{16D1B58A-B4DE-41B6-8462-89E126D7D0B9}">
      <dsp:nvSpPr>
        <dsp:cNvPr id="0" name=""/>
        <dsp:cNvSpPr/>
      </dsp:nvSpPr>
      <dsp:spPr>
        <a:xfrm>
          <a:off x="1599537" y="598714"/>
          <a:ext cx="1439010" cy="1631277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Principal tipo de reportes: </a:t>
          </a:r>
          <a:r>
            <a:rPr lang="es-MX" sz="1100" b="0" kern="1200" dirty="0"/>
            <a:t>Son muy variados, entre ellos los Presupuestos.</a:t>
          </a:r>
        </a:p>
      </dsp:txBody>
      <dsp:txXfrm>
        <a:off x="1599537" y="598714"/>
        <a:ext cx="1439010" cy="163127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FFBB9C-83B8-4A41-8C28-2ACA56501482}">
      <dsp:nvSpPr>
        <dsp:cNvPr id="0" name=""/>
        <dsp:cNvSpPr/>
      </dsp:nvSpPr>
      <dsp:spPr>
        <a:xfrm>
          <a:off x="2587670" y="2427481"/>
          <a:ext cx="2813850" cy="14097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/>
            <a:t>CONTABILIDAD DE COSTOS</a:t>
          </a:r>
        </a:p>
      </dsp:txBody>
      <dsp:txXfrm>
        <a:off x="2587670" y="2427481"/>
        <a:ext cx="2813850" cy="1409733"/>
      </dsp:txXfrm>
    </dsp:sp>
    <dsp:sp modelId="{B1BB1FE6-AB5B-4E4B-BC7D-ACBCA2173B9C}">
      <dsp:nvSpPr>
        <dsp:cNvPr id="0" name=""/>
        <dsp:cNvSpPr/>
      </dsp:nvSpPr>
      <dsp:spPr>
        <a:xfrm rot="16254174">
          <a:off x="3750600" y="1680128"/>
          <a:ext cx="525356" cy="5333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 rot="16254174">
        <a:off x="3750600" y="1680128"/>
        <a:ext cx="525356" cy="533368"/>
      </dsp:txXfrm>
    </dsp:sp>
    <dsp:sp modelId="{257B1F9B-C6B5-4D80-ADAF-3C2D54718858}">
      <dsp:nvSpPr>
        <dsp:cNvPr id="0" name=""/>
        <dsp:cNvSpPr/>
      </dsp:nvSpPr>
      <dsp:spPr>
        <a:xfrm>
          <a:off x="3155981" y="24587"/>
          <a:ext cx="1752933" cy="141185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Objetivo</a:t>
          </a:r>
          <a:r>
            <a:rPr lang="es-MX" sz="1000" b="1" kern="1200" dirty="0"/>
            <a:t>: </a:t>
          </a:r>
          <a:r>
            <a:rPr lang="es-MX" sz="1050" kern="1200" dirty="0"/>
            <a:t>Conocer el costo de producción de un producto o </a:t>
          </a:r>
          <a:r>
            <a:rPr lang="es-MX" sz="1050" kern="1200" dirty="0" smtClean="0"/>
            <a:t>servicio, </a:t>
          </a:r>
          <a:r>
            <a:rPr lang="es-MX" sz="1050" kern="1200" dirty="0"/>
            <a:t>así como valuar los inventarios finales</a:t>
          </a:r>
        </a:p>
      </dsp:txBody>
      <dsp:txXfrm>
        <a:off x="3155981" y="24587"/>
        <a:ext cx="1752933" cy="1411856"/>
      </dsp:txXfrm>
    </dsp:sp>
    <dsp:sp modelId="{768A0B87-D18F-48B5-BCE4-A5E9F7B2FD9D}">
      <dsp:nvSpPr>
        <dsp:cNvPr id="0" name=""/>
        <dsp:cNvSpPr/>
      </dsp:nvSpPr>
      <dsp:spPr>
        <a:xfrm rot="18937887">
          <a:off x="4701273" y="1967137"/>
          <a:ext cx="423749" cy="5333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668788"/>
            <a:satOff val="-834"/>
            <a:lumOff val="196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 rot="18937887">
        <a:off x="4701273" y="1967137"/>
        <a:ext cx="423749" cy="533368"/>
      </dsp:txXfrm>
    </dsp:sp>
    <dsp:sp modelId="{784CAB72-4113-4C36-A5AC-3DF105745A0C}">
      <dsp:nvSpPr>
        <dsp:cNvPr id="0" name=""/>
        <dsp:cNvSpPr/>
      </dsp:nvSpPr>
      <dsp:spPr>
        <a:xfrm>
          <a:off x="5024871" y="671311"/>
          <a:ext cx="1411856" cy="1525370"/>
        </a:xfrm>
        <a:prstGeom prst="ellipse">
          <a:avLst/>
        </a:prstGeom>
        <a:solidFill>
          <a:schemeClr val="accent2">
            <a:hueOff val="668788"/>
            <a:satOff val="-834"/>
            <a:lumOff val="19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Usuarios</a:t>
          </a:r>
          <a:r>
            <a:rPr lang="es-MX" sz="1100" kern="1200" dirty="0"/>
            <a:t>: Principalmente internos a la organización</a:t>
          </a:r>
        </a:p>
      </dsp:txBody>
      <dsp:txXfrm>
        <a:off x="5024871" y="671311"/>
        <a:ext cx="1411856" cy="1525370"/>
      </dsp:txXfrm>
    </dsp:sp>
    <dsp:sp modelId="{6C97275E-9D8F-46F9-8368-A3B7B6501A8E}">
      <dsp:nvSpPr>
        <dsp:cNvPr id="0" name=""/>
        <dsp:cNvSpPr/>
      </dsp:nvSpPr>
      <dsp:spPr>
        <a:xfrm rot="21520645">
          <a:off x="5534199" y="2826385"/>
          <a:ext cx="323419" cy="5333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337577"/>
            <a:satOff val="-1668"/>
            <a:lumOff val="392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 rot="21520645">
        <a:off x="5534199" y="2826385"/>
        <a:ext cx="323419" cy="533368"/>
      </dsp:txXfrm>
    </dsp:sp>
    <dsp:sp modelId="{3B714FC4-4259-41CC-AA2C-F4BFFA789B53}">
      <dsp:nvSpPr>
        <dsp:cNvPr id="0" name=""/>
        <dsp:cNvSpPr/>
      </dsp:nvSpPr>
      <dsp:spPr>
        <a:xfrm>
          <a:off x="6009903" y="2363593"/>
          <a:ext cx="1411856" cy="1411856"/>
        </a:xfrm>
        <a:prstGeom prst="ellipse">
          <a:avLst/>
        </a:prstGeom>
        <a:solidFill>
          <a:schemeClr val="accent2">
            <a:hueOff val="1337577"/>
            <a:satOff val="-1668"/>
            <a:lumOff val="39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Restricciones:  </a:t>
          </a:r>
          <a:r>
            <a:rPr lang="es-MX" sz="1100" kern="1200" dirty="0"/>
            <a:t>Se sujeta al cumplimiento de las Normas de Información Financiera</a:t>
          </a:r>
        </a:p>
      </dsp:txBody>
      <dsp:txXfrm>
        <a:off x="6009903" y="2363593"/>
        <a:ext cx="1411856" cy="1411856"/>
      </dsp:txXfrm>
    </dsp:sp>
    <dsp:sp modelId="{6C62F8EB-AC1C-40B0-AB96-142B3E989C94}">
      <dsp:nvSpPr>
        <dsp:cNvPr id="0" name=""/>
        <dsp:cNvSpPr/>
      </dsp:nvSpPr>
      <dsp:spPr>
        <a:xfrm rot="2662113">
          <a:off x="4700836" y="3762379"/>
          <a:ext cx="420918" cy="5333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2006365"/>
            <a:satOff val="-2502"/>
            <a:lumOff val="58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 rot="2662113">
        <a:off x="4700836" y="3762379"/>
        <a:ext cx="420918" cy="533368"/>
      </dsp:txXfrm>
    </dsp:sp>
    <dsp:sp modelId="{F69C3DB1-8647-41E8-B4C9-BDD32DDE89C6}">
      <dsp:nvSpPr>
        <dsp:cNvPr id="0" name=""/>
        <dsp:cNvSpPr/>
      </dsp:nvSpPr>
      <dsp:spPr>
        <a:xfrm>
          <a:off x="5024871" y="4055491"/>
          <a:ext cx="1411856" cy="1550416"/>
        </a:xfrm>
        <a:prstGeom prst="ellipse">
          <a:avLst/>
        </a:prstGeom>
        <a:solidFill>
          <a:schemeClr val="accent2">
            <a:hueOff val="2006365"/>
            <a:satOff val="-2502"/>
            <a:lumOff val="58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Enfoque:</a:t>
          </a:r>
          <a:r>
            <a:rPr lang="es-MX" sz="1100" kern="1200" dirty="0"/>
            <a:t>  Hacia el pasado. Registra lo que ya sucedió</a:t>
          </a:r>
        </a:p>
      </dsp:txBody>
      <dsp:txXfrm>
        <a:off x="5024871" y="4055491"/>
        <a:ext cx="1411856" cy="1550416"/>
      </dsp:txXfrm>
    </dsp:sp>
    <dsp:sp modelId="{A5636CF3-ADD1-480D-98D1-C93E2BBD79F3}">
      <dsp:nvSpPr>
        <dsp:cNvPr id="0" name=""/>
        <dsp:cNvSpPr/>
      </dsp:nvSpPr>
      <dsp:spPr>
        <a:xfrm rot="5345826">
          <a:off x="3750601" y="4051198"/>
          <a:ext cx="525354" cy="5333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2675154"/>
            <a:satOff val="-3337"/>
            <a:lumOff val="785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 rot="5345826">
        <a:off x="3750601" y="4051198"/>
        <a:ext cx="525354" cy="533368"/>
      </dsp:txXfrm>
    </dsp:sp>
    <dsp:sp modelId="{B75AE6D0-E001-4DD0-B3B0-3F319A6A270D}">
      <dsp:nvSpPr>
        <dsp:cNvPr id="0" name=""/>
        <dsp:cNvSpPr/>
      </dsp:nvSpPr>
      <dsp:spPr>
        <a:xfrm>
          <a:off x="3130942" y="4828251"/>
          <a:ext cx="1803011" cy="1411856"/>
        </a:xfrm>
        <a:prstGeom prst="ellipse">
          <a:avLst/>
        </a:prstGeom>
        <a:solidFill>
          <a:schemeClr val="accent2">
            <a:hueOff val="2675154"/>
            <a:satOff val="-3337"/>
            <a:lumOff val="78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  Unidad de Análisis:  </a:t>
          </a:r>
          <a:r>
            <a:rPr lang="es-MX" sz="1100" kern="1200" dirty="0"/>
            <a:t>Reporta resultados de la empresa  como un todo</a:t>
          </a:r>
        </a:p>
      </dsp:txBody>
      <dsp:txXfrm>
        <a:off x="3130942" y="4828251"/>
        <a:ext cx="1803011" cy="1411856"/>
      </dsp:txXfrm>
    </dsp:sp>
    <dsp:sp modelId="{29F6631F-7CCE-4BC1-83FE-87CA75FB6201}">
      <dsp:nvSpPr>
        <dsp:cNvPr id="0" name=""/>
        <dsp:cNvSpPr/>
      </dsp:nvSpPr>
      <dsp:spPr>
        <a:xfrm rot="8061260">
          <a:off x="2934764" y="3751808"/>
          <a:ext cx="386873" cy="5333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3343942"/>
            <a:satOff val="-4171"/>
            <a:lumOff val="981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 rot="8061260">
        <a:off x="2934764" y="3751808"/>
        <a:ext cx="386873" cy="533368"/>
      </dsp:txXfrm>
    </dsp:sp>
    <dsp:sp modelId="{1161EA19-EA60-40FF-9798-83D7503AD01A}">
      <dsp:nvSpPr>
        <dsp:cNvPr id="0" name=""/>
        <dsp:cNvSpPr/>
      </dsp:nvSpPr>
      <dsp:spPr>
        <a:xfrm>
          <a:off x="1628167" y="4005412"/>
          <a:ext cx="1411856" cy="1650573"/>
        </a:xfrm>
        <a:prstGeom prst="ellipse">
          <a:avLst/>
        </a:prstGeom>
        <a:solidFill>
          <a:schemeClr val="accent2">
            <a:hueOff val="3343942"/>
            <a:satOff val="-4171"/>
            <a:lumOff val="98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Formatos utilizados:  </a:t>
          </a:r>
          <a:r>
            <a:rPr lang="es-MX" sz="1100" kern="1200" dirty="0"/>
            <a:t>Totalmente rígidos</a:t>
          </a:r>
        </a:p>
      </dsp:txBody>
      <dsp:txXfrm>
        <a:off x="1628167" y="4005412"/>
        <a:ext cx="1411856" cy="1650573"/>
      </dsp:txXfrm>
    </dsp:sp>
    <dsp:sp modelId="{15B3C7F8-7E44-4E20-AE7A-76E46FB283F3}">
      <dsp:nvSpPr>
        <dsp:cNvPr id="0" name=""/>
        <dsp:cNvSpPr/>
      </dsp:nvSpPr>
      <dsp:spPr>
        <a:xfrm rot="10882264">
          <a:off x="2204084" y="2826067"/>
          <a:ext cx="272250" cy="5333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4012731"/>
            <a:satOff val="-5005"/>
            <a:lumOff val="1177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 rot="10882264">
        <a:off x="2204084" y="2826067"/>
        <a:ext cx="272250" cy="533368"/>
      </dsp:txXfrm>
    </dsp:sp>
    <dsp:sp modelId="{51C9F062-366A-46C5-9D20-BAEF7E9F68E2}">
      <dsp:nvSpPr>
        <dsp:cNvPr id="0" name=""/>
        <dsp:cNvSpPr/>
      </dsp:nvSpPr>
      <dsp:spPr>
        <a:xfrm>
          <a:off x="664085" y="2363602"/>
          <a:ext cx="1411856" cy="1411856"/>
        </a:xfrm>
        <a:prstGeom prst="ellipse">
          <a:avLst/>
        </a:prstGeom>
        <a:solidFill>
          <a:schemeClr val="accent2">
            <a:hueOff val="4012731"/>
            <a:satOff val="-5005"/>
            <a:lumOff val="117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Unidad de medida utilizada:  </a:t>
          </a:r>
          <a:r>
            <a:rPr lang="es-MX" sz="1100" kern="1200" dirty="0"/>
            <a:t>Unidades monetarias</a:t>
          </a:r>
        </a:p>
      </dsp:txBody>
      <dsp:txXfrm>
        <a:off x="664085" y="2363602"/>
        <a:ext cx="1411856" cy="1411856"/>
      </dsp:txXfrm>
    </dsp:sp>
    <dsp:sp modelId="{31ECE060-CF98-436D-9333-A7A40D253493}">
      <dsp:nvSpPr>
        <dsp:cNvPr id="0" name=""/>
        <dsp:cNvSpPr/>
      </dsp:nvSpPr>
      <dsp:spPr>
        <a:xfrm rot="13538740">
          <a:off x="2928567" y="1975961"/>
          <a:ext cx="392310" cy="5333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 rot="13538740">
        <a:off x="2928567" y="1975961"/>
        <a:ext cx="392310" cy="533368"/>
      </dsp:txXfrm>
    </dsp:sp>
    <dsp:sp modelId="{16D1B58A-B4DE-41B6-8462-89E126D7D0B9}">
      <dsp:nvSpPr>
        <dsp:cNvPr id="0" name=""/>
        <dsp:cNvSpPr/>
      </dsp:nvSpPr>
      <dsp:spPr>
        <a:xfrm>
          <a:off x="1628167" y="633748"/>
          <a:ext cx="1411856" cy="1600494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0" kern="1200" dirty="0"/>
            <a:t>Principal </a:t>
          </a:r>
          <a:r>
            <a:rPr lang="es-MX" sz="1100" b="0" kern="1200" dirty="0" smtClean="0"/>
            <a:t> tipo </a:t>
          </a:r>
          <a:r>
            <a:rPr lang="es-MX" sz="1100" b="0" kern="1200" dirty="0"/>
            <a:t>de reportes: Estado de Costo de producción y ventas.</a:t>
          </a:r>
        </a:p>
      </dsp:txBody>
      <dsp:txXfrm>
        <a:off x="1628167" y="633748"/>
        <a:ext cx="1411856" cy="16004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12/12/2016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12/12/2016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12/12/2016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12/12/2016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12/12/2016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12/12/2016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12/12/2016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12/12/2016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12/12/2016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12/12/2016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Administración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Tipos de Contabilidades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Profesor(a):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Mtra. Martha Jiménez Alvarado</a:t>
            </a:r>
          </a:p>
          <a:p>
            <a:pPr marL="457200" lvl="1" indent="0">
              <a:buNone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                                Dr. Eleazar Villegas González</a:t>
            </a:r>
          </a:p>
          <a:p>
            <a:pPr marL="457200" lvl="1" indent="0">
              <a:buNone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                                Mtra. Oralia Vanessa Prado de la Vega</a:t>
            </a:r>
          </a:p>
          <a:p>
            <a:pPr lvl="1"/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Agosto – Diciembre del 2016</a:t>
            </a:r>
            <a:endParaRPr lang="es-MX" sz="24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251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b="1" u="sng" dirty="0">
                <a:latin typeface="Arial" pitchFamily="34" charset="0"/>
                <a:cs typeface="Arial" pitchFamily="34" charset="0"/>
              </a:rPr>
              <a:t>Tema</a:t>
            </a:r>
            <a:r>
              <a:rPr lang="fr-FR" sz="2400" b="1" u="sng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fr-FR" sz="2400" b="1" u="sng" dirty="0" err="1" smtClean="0">
                <a:latin typeface="Arial" pitchFamily="34" charset="0"/>
                <a:cs typeface="Arial" pitchFamily="34" charset="0"/>
              </a:rPr>
              <a:t>Tipos</a:t>
            </a:r>
            <a:r>
              <a:rPr lang="fr-FR" sz="2400" b="1" u="sng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fr-FR" sz="2400" b="1" u="sng" dirty="0" err="1" smtClean="0">
                <a:latin typeface="Arial" pitchFamily="34" charset="0"/>
                <a:cs typeface="Arial" pitchFamily="34" charset="0"/>
              </a:rPr>
              <a:t>Contabilidades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640" y="1600200"/>
            <a:ext cx="6984776" cy="4525963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Abstract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600" dirty="0"/>
              <a:t>In this presentation we show the basic characteristics of the three types of Accounting: Financial Accounting, Managerial Accounting and Cost </a:t>
            </a:r>
            <a:r>
              <a:rPr lang="en-US" sz="2600" dirty="0" smtClean="0"/>
              <a:t>Accounting.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2600" dirty="0" smtClean="0">
                <a:cs typeface="Arial" pitchFamily="34" charset="0"/>
              </a:rPr>
              <a:t>(  </a:t>
            </a:r>
            <a:r>
              <a:rPr lang="fr-FR" sz="2600" dirty="0" err="1" smtClean="0">
                <a:cs typeface="Arial" pitchFamily="34" charset="0"/>
              </a:rPr>
              <a:t>Managerial</a:t>
            </a:r>
            <a:r>
              <a:rPr lang="fr-FR" sz="2600" dirty="0" smtClean="0">
                <a:cs typeface="Arial" pitchFamily="34" charset="0"/>
              </a:rPr>
              <a:t> </a:t>
            </a:r>
            <a:r>
              <a:rPr lang="fr-FR" sz="2600" dirty="0" err="1" smtClean="0">
                <a:cs typeface="Arial" pitchFamily="34" charset="0"/>
              </a:rPr>
              <a:t>Accounting</a:t>
            </a:r>
            <a:r>
              <a:rPr lang="fr-FR" sz="2600" dirty="0" smtClean="0">
                <a:cs typeface="Arial" pitchFamily="34" charset="0"/>
              </a:rPr>
              <a:t>, types of </a:t>
            </a:r>
            <a:r>
              <a:rPr lang="fr-FR" sz="2600" dirty="0" err="1" smtClean="0">
                <a:cs typeface="Arial" pitchFamily="34" charset="0"/>
              </a:rPr>
              <a:t>Accounting</a:t>
            </a:r>
            <a:r>
              <a:rPr lang="fr-FR" sz="2600" dirty="0" smtClean="0">
                <a:cs typeface="Arial" pitchFamily="34" charset="0"/>
              </a:rPr>
              <a:t>  )</a:t>
            </a:r>
            <a:endParaRPr lang="es-MX" sz="26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Tipos de Contabilidades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300" dirty="0" smtClean="0"/>
              <a:t>La Contabilidad Financiera, la Administrativa y la de Costos tienen puntos  en común, como son los siguientes:</a:t>
            </a:r>
          </a:p>
          <a:p>
            <a:pPr marL="0" indent="0">
              <a:spcBef>
                <a:spcPts val="0"/>
              </a:spcBef>
              <a:buNone/>
            </a:pPr>
            <a:endParaRPr lang="es-MX" sz="2300" dirty="0" smtClean="0"/>
          </a:p>
          <a:p>
            <a:pPr lvl="2">
              <a:buFont typeface="Wingdings" panose="05000000000000000000" pitchFamily="2" charset="2"/>
              <a:buChar char="q"/>
            </a:pPr>
            <a:r>
              <a:rPr lang="es-MX" sz="1600" dirty="0" smtClean="0"/>
              <a:t> </a:t>
            </a:r>
            <a:r>
              <a:rPr lang="es-MX" sz="2000" dirty="0" smtClean="0"/>
              <a:t>Se apoyan en el mismo sistema de información, es decir parten del mismo banco de datos.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s-MX" sz="2000" dirty="0" smtClean="0"/>
              <a:t>  Ambas exigen responsabilidad sobre la administración de los recursos puestos en manos de los administradores.</a:t>
            </a:r>
          </a:p>
          <a:p>
            <a:pPr marL="914400" lvl="2" indent="0">
              <a:buNone/>
            </a:pPr>
            <a:endParaRPr lang="es-MX" sz="1600" dirty="0" smtClean="0"/>
          </a:p>
          <a:p>
            <a:pPr marL="914400" lvl="2" indent="0">
              <a:buNone/>
            </a:pPr>
            <a:endParaRPr lang="es-MX" sz="1600" dirty="0" smtClean="0"/>
          </a:p>
          <a:p>
            <a:r>
              <a:rPr lang="es-MX" sz="2300" dirty="0" smtClean="0"/>
              <a:t>Sin embargo, cualquier alumno debe poder delimitar estos conceptos, a partir de los siguientes puntos:</a:t>
            </a:r>
            <a:endParaRPr lang="es-MX" sz="2300" dirty="0"/>
          </a:p>
        </p:txBody>
      </p:sp>
    </p:spTree>
    <p:extLst>
      <p:ext uri="{BB962C8B-B14F-4D97-AF65-F5344CB8AC3E}">
        <p14:creationId xmlns:p14="http://schemas.microsoft.com/office/powerpoint/2010/main" xmlns="" val="766979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2665956"/>
              </p:ext>
            </p:extLst>
          </p:nvPr>
        </p:nvGraphicFramePr>
        <p:xfrm>
          <a:off x="827584" y="332656"/>
          <a:ext cx="8064895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44624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39242131"/>
              </p:ext>
            </p:extLst>
          </p:nvPr>
        </p:nvGraphicFramePr>
        <p:xfrm>
          <a:off x="827584" y="260648"/>
          <a:ext cx="8065392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315892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29753266"/>
              </p:ext>
            </p:extLst>
          </p:nvPr>
        </p:nvGraphicFramePr>
        <p:xfrm>
          <a:off x="827584" y="260648"/>
          <a:ext cx="8064896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578218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907704" y="188640"/>
            <a:ext cx="6995120" cy="1143000"/>
          </a:xfrm>
        </p:spPr>
        <p:txBody>
          <a:bodyPr/>
          <a:lstStyle/>
          <a:p>
            <a:pPr algn="l"/>
            <a:r>
              <a:rPr lang="es-ES" sz="2400" dirty="0" smtClean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600200"/>
            <a:ext cx="7043758" cy="4525963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s-MX" sz="2000" dirty="0" smtClean="0"/>
              <a:t>Ramírez, </a:t>
            </a:r>
            <a:r>
              <a:rPr lang="es-MX" sz="2000" dirty="0"/>
              <a:t>D. N. (2013). </a:t>
            </a:r>
            <a:r>
              <a:rPr lang="es-MX" sz="2000" i="1" dirty="0"/>
              <a:t>Contabilidad Administrativa.</a:t>
            </a:r>
            <a:r>
              <a:rPr lang="es-MX" sz="2000" dirty="0"/>
              <a:t> México: McGraw Hill</a:t>
            </a:r>
            <a:r>
              <a:rPr lang="es-MX" sz="2000" dirty="0" smtClean="0"/>
              <a:t>.</a:t>
            </a:r>
          </a:p>
          <a:p>
            <a:pPr>
              <a:spcBef>
                <a:spcPts val="1800"/>
              </a:spcBef>
            </a:pPr>
            <a:r>
              <a:rPr lang="es-MX" sz="2000" dirty="0" err="1" smtClean="0">
                <a:cs typeface="Arial" pitchFamily="34" charset="0"/>
              </a:rPr>
              <a:t>Vanderberck</a:t>
            </a:r>
            <a:r>
              <a:rPr lang="es-MX" sz="2000" dirty="0" smtClean="0">
                <a:cs typeface="Arial" pitchFamily="34" charset="0"/>
              </a:rPr>
              <a:t>, E., Mitchell, M. (2017). </a:t>
            </a:r>
            <a:r>
              <a:rPr lang="es-MX" sz="2000" i="1" dirty="0" smtClean="0">
                <a:cs typeface="Arial" pitchFamily="34" charset="0"/>
              </a:rPr>
              <a:t>Principios de Contabilidad de costos.</a:t>
            </a:r>
            <a:r>
              <a:rPr lang="es-MX" sz="2000" dirty="0" smtClean="0">
                <a:cs typeface="Arial" pitchFamily="34" charset="0"/>
              </a:rPr>
              <a:t>  México: </a:t>
            </a:r>
            <a:r>
              <a:rPr lang="es-MX" sz="2000" dirty="0" err="1" smtClean="0">
                <a:cs typeface="Arial" pitchFamily="34" charset="0"/>
              </a:rPr>
              <a:t>Cengage</a:t>
            </a:r>
            <a:r>
              <a:rPr lang="es-MX" sz="2000" dirty="0" smtClean="0">
                <a:cs typeface="Arial" pitchFamily="34" charset="0"/>
              </a:rPr>
              <a:t> </a:t>
            </a:r>
            <a:r>
              <a:rPr lang="es-MX" sz="2000" dirty="0" err="1" smtClean="0">
                <a:cs typeface="Arial" pitchFamily="34" charset="0"/>
              </a:rPr>
              <a:t>Learning</a:t>
            </a:r>
            <a:r>
              <a:rPr lang="es-MX" sz="2000" dirty="0" smtClean="0">
                <a:cs typeface="Arial" pitchFamily="34" charset="0"/>
              </a:rPr>
              <a:t>.</a:t>
            </a:r>
          </a:p>
          <a:p>
            <a:pPr>
              <a:spcBef>
                <a:spcPts val="1800"/>
              </a:spcBef>
            </a:pPr>
            <a:r>
              <a:rPr lang="es-MX" sz="2000" dirty="0" smtClean="0">
                <a:cs typeface="Arial" pitchFamily="34" charset="0"/>
              </a:rPr>
              <a:t>García, J. (2014)  </a:t>
            </a:r>
            <a:r>
              <a:rPr lang="es-MX" sz="2000" i="1" dirty="0" smtClean="0">
                <a:cs typeface="Arial" pitchFamily="34" charset="0"/>
              </a:rPr>
              <a:t>Contabilidad de Costos</a:t>
            </a:r>
            <a:r>
              <a:rPr lang="es-MX" sz="2000" dirty="0" smtClean="0">
                <a:cs typeface="Arial" pitchFamily="34" charset="0"/>
              </a:rPr>
              <a:t>.  México: McGraw Hill</a:t>
            </a:r>
            <a:r>
              <a:rPr lang="es-MX" sz="2400" dirty="0" smtClean="0">
                <a:cs typeface="Arial" pitchFamily="34" charset="0"/>
              </a:rPr>
              <a:t>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s-MX" sz="2400" dirty="0" smtClean="0">
                <a:cs typeface="Arial" pitchFamily="34" charset="0"/>
              </a:rPr>
              <a:t>________________________________________________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s-MX" sz="2000" dirty="0" smtClean="0">
                <a:cs typeface="Arial" pitchFamily="34" charset="0"/>
              </a:rPr>
              <a:t> Nota:   Se recomienda a los alumnos visitar la siguiente página para complementar el tema. </a:t>
            </a:r>
            <a:r>
              <a:rPr lang="es-MX" sz="2000" dirty="0">
                <a:cs typeface="Arial" pitchFamily="34" charset="0"/>
              </a:rPr>
              <a:t>http://sisbib.unmsm.edu.pe/bibvirtual/publicaciones/quipukamayoc/2012/v20n35-i/pdf/a06v35n1.pdf</a:t>
            </a:r>
          </a:p>
        </p:txBody>
      </p:sp>
    </p:spTree>
    <p:extLst>
      <p:ext uri="{BB962C8B-B14F-4D97-AF65-F5344CB8AC3E}">
        <p14:creationId xmlns:p14="http://schemas.microsoft.com/office/powerpoint/2010/main" xmlns="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1385</TotalTime>
  <Words>522</Words>
  <Application>Microsoft Office PowerPoint</Application>
  <PresentationFormat>Presentación en pantalla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UNIVERSIDAD AUTÓNOMA DEL ESTADO DE HIDALGO</vt:lpstr>
      <vt:lpstr>Diapositiva 2</vt:lpstr>
      <vt:lpstr>Tema: Tipos de Contabilidades</vt:lpstr>
      <vt:lpstr>Tipos de Contabilidades</vt:lpstr>
      <vt:lpstr>Diapositiva 5</vt:lpstr>
      <vt:lpstr>Diapositiva 6</vt:lpstr>
      <vt:lpstr>Diapositiva 7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End_user</cp:lastModifiedBy>
  <cp:revision>75</cp:revision>
  <dcterms:created xsi:type="dcterms:W3CDTF">2014-12-12T16:57:31Z</dcterms:created>
  <dcterms:modified xsi:type="dcterms:W3CDTF">2016-12-12T22:16:21Z</dcterms:modified>
</cp:coreProperties>
</file>