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70" r:id="rId5"/>
    <p:sldId id="271" r:id="rId6"/>
    <p:sldId id="272" r:id="rId7"/>
    <p:sldId id="273" r:id="rId8"/>
    <p:sldId id="267" r:id="rId9"/>
    <p:sldId id="275" r:id="rId10"/>
    <p:sldId id="274" r:id="rId11"/>
    <p:sldId id="279" r:id="rId12"/>
    <p:sldId id="281" r:id="rId13"/>
    <p:sldId id="276" r:id="rId14"/>
    <p:sldId id="282" r:id="rId15"/>
    <p:sldId id="278" r:id="rId16"/>
    <p:sldId id="284" r:id="rId17"/>
    <p:sldId id="287" r:id="rId18"/>
    <p:sldId id="285" r:id="rId19"/>
    <p:sldId id="283" r:id="rId20"/>
    <p:sldId id="280" r:id="rId21"/>
    <p:sldId id="261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314"/>
    <a:srgbClr val="CA9342"/>
    <a:srgbClr val="6A221D"/>
    <a:srgbClr val="C45D08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E9B9F-8558-408A-AE65-B2617A49C0B3}" type="doc">
      <dgm:prSet loTypeId="urn:microsoft.com/office/officeart/2005/8/layout/radial2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A0FFC75-F27D-427D-8806-8ADDB22AB271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Coproductos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782BE-C5A3-42C5-897A-E376152933C6}" type="parTrans" cxnId="{5BFBDA1F-DF76-4045-84F2-D0B243417820}">
      <dgm:prSet/>
      <dgm:spPr/>
      <dgm:t>
        <a:bodyPr/>
        <a:lstStyle/>
        <a:p>
          <a:endParaRPr lang="es-ES"/>
        </a:p>
      </dgm:t>
    </dgm:pt>
    <dgm:pt modelId="{39368A61-49AD-400B-9FB3-173697C845D1}" type="sibTrans" cxnId="{5BFBDA1F-DF76-4045-84F2-D0B243417820}">
      <dgm:prSet/>
      <dgm:spPr/>
      <dgm:t>
        <a:bodyPr/>
        <a:lstStyle/>
        <a:p>
          <a:endParaRPr lang="es-ES"/>
        </a:p>
      </dgm:t>
    </dgm:pt>
    <dgm:pt modelId="{873F36B7-9894-4257-B822-C5E0B46B7AFD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Estos se consideran de gran importancia ya sea por su necesidad o valor comercial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C0F31-A161-446B-A1BD-D7EC80D08ABA}" type="parTrans" cxnId="{6636319F-A2AF-4FDF-BC64-DB68B34F38F6}">
      <dgm:prSet/>
      <dgm:spPr/>
      <dgm:t>
        <a:bodyPr/>
        <a:lstStyle/>
        <a:p>
          <a:endParaRPr lang="es-ES"/>
        </a:p>
      </dgm:t>
    </dgm:pt>
    <dgm:pt modelId="{D0B46AE2-C723-4858-BCA3-47904CDB2B97}" type="sibTrans" cxnId="{6636319F-A2AF-4FDF-BC64-DB68B34F38F6}">
      <dgm:prSet/>
      <dgm:spPr/>
      <dgm:t>
        <a:bodyPr/>
        <a:lstStyle/>
        <a:p>
          <a:endParaRPr lang="es-ES"/>
        </a:p>
      </dgm:t>
    </dgm:pt>
    <dgm:pt modelId="{865136A9-8E52-4185-82DC-3902DADDD3B8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Subproductos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83F42-6C97-4FEC-96BF-6D8A4E94DB48}" type="parTrans" cxnId="{A4C2783C-24EC-41C1-A6A3-235AE6E7041D}">
      <dgm:prSet/>
      <dgm:spPr/>
      <dgm:t>
        <a:bodyPr/>
        <a:lstStyle/>
        <a:p>
          <a:endParaRPr lang="es-ES"/>
        </a:p>
      </dgm:t>
    </dgm:pt>
    <dgm:pt modelId="{2437FACC-E4AE-481E-A70F-71731DB9333E}" type="sibTrans" cxnId="{A4C2783C-24EC-41C1-A6A3-235AE6E7041D}">
      <dgm:prSet/>
      <dgm:spPr/>
      <dgm:t>
        <a:bodyPr/>
        <a:lstStyle/>
        <a:p>
          <a:endParaRPr lang="es-ES"/>
        </a:p>
      </dgm:t>
    </dgm:pt>
    <dgm:pt modelId="{F202E7D0-3B77-4A2C-A96B-EF161CB478CE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Cuando uno de ellos se considera de importancia secundaria en relación con los productos principales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7D8BE-6DDC-44DB-8C40-A023F29E3BA0}" type="parTrans" cxnId="{5D5489DD-DD89-49A0-A90E-A736BE291746}">
      <dgm:prSet/>
      <dgm:spPr/>
      <dgm:t>
        <a:bodyPr/>
        <a:lstStyle/>
        <a:p>
          <a:endParaRPr lang="es-ES"/>
        </a:p>
      </dgm:t>
    </dgm:pt>
    <dgm:pt modelId="{E65C1417-3E4B-4E08-9349-519B11AE26C2}" type="sibTrans" cxnId="{5D5489DD-DD89-49A0-A90E-A736BE291746}">
      <dgm:prSet/>
      <dgm:spPr/>
      <dgm:t>
        <a:bodyPr/>
        <a:lstStyle/>
        <a:p>
          <a:endParaRPr lang="es-ES"/>
        </a:p>
      </dgm:t>
    </dgm:pt>
    <dgm:pt modelId="{10BE3307-27A7-4F8E-8159-3B134D02D184}" type="pres">
      <dgm:prSet presAssocID="{B81E9B9F-8558-408A-AE65-B2617A49C0B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84957C-3FFC-4B23-A731-B9908AAAD72F}" type="pres">
      <dgm:prSet presAssocID="{B81E9B9F-8558-408A-AE65-B2617A49C0B3}" presName="cycle" presStyleCnt="0"/>
      <dgm:spPr/>
    </dgm:pt>
    <dgm:pt modelId="{0EE745B0-5180-4C6F-8E19-EF71607BCFD7}" type="pres">
      <dgm:prSet presAssocID="{B81E9B9F-8558-408A-AE65-B2617A49C0B3}" presName="centerShape" presStyleCnt="0"/>
      <dgm:spPr/>
    </dgm:pt>
    <dgm:pt modelId="{88E7D950-EC4B-4B56-8862-3A4537A78BAE}" type="pres">
      <dgm:prSet presAssocID="{B81E9B9F-8558-408A-AE65-B2617A49C0B3}" presName="connSite" presStyleLbl="node1" presStyleIdx="0" presStyleCnt="3"/>
      <dgm:spPr/>
    </dgm:pt>
    <dgm:pt modelId="{AA73375B-1D87-440D-BE0D-45B2983EC93F}" type="pres">
      <dgm:prSet presAssocID="{B81E9B9F-8558-408A-AE65-B2617A49C0B3}" presName="visible" presStyleLbl="node1" presStyleIdx="0" presStyleCnt="3" custLinFactNeighborX="2600" custLinFactNeighborY="-14399"/>
      <dgm:spPr>
        <a:solidFill>
          <a:srgbClr val="00B0F0"/>
        </a:solidFill>
      </dgm:spPr>
    </dgm:pt>
    <dgm:pt modelId="{9BF6301F-3EB4-4D67-922E-F05DB960C724}" type="pres">
      <dgm:prSet presAssocID="{E4D782BE-C5A3-42C5-897A-E376152933C6}" presName="Name25" presStyleLbl="parChTrans1D1" presStyleIdx="0" presStyleCnt="2"/>
      <dgm:spPr/>
      <dgm:t>
        <a:bodyPr/>
        <a:lstStyle/>
        <a:p>
          <a:endParaRPr lang="es-ES"/>
        </a:p>
      </dgm:t>
    </dgm:pt>
    <dgm:pt modelId="{F30874DE-FA5E-4FDB-BF0D-99690415CEF1}" type="pres">
      <dgm:prSet presAssocID="{AA0FFC75-F27D-427D-8806-8ADDB22AB271}" presName="node" presStyleCnt="0"/>
      <dgm:spPr/>
    </dgm:pt>
    <dgm:pt modelId="{B071D3CD-5391-43FE-B4DE-6379F1578D6A}" type="pres">
      <dgm:prSet presAssocID="{AA0FFC75-F27D-427D-8806-8ADDB22AB271}" presName="parentNode" presStyleLbl="node1" presStyleIdx="1" presStyleCnt="3" custLinFactNeighborX="29910" custLinFactNeighborY="-10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F47CBB-A6BE-4FC7-9951-A82B8742C05E}" type="pres">
      <dgm:prSet presAssocID="{AA0FFC75-F27D-427D-8806-8ADDB22AB271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4D038-23EB-4B90-A56E-90639073E789}" type="pres">
      <dgm:prSet presAssocID="{2E483F42-6C97-4FEC-96BF-6D8A4E94DB48}" presName="Name25" presStyleLbl="parChTrans1D1" presStyleIdx="1" presStyleCnt="2"/>
      <dgm:spPr/>
      <dgm:t>
        <a:bodyPr/>
        <a:lstStyle/>
        <a:p>
          <a:endParaRPr lang="es-ES"/>
        </a:p>
      </dgm:t>
    </dgm:pt>
    <dgm:pt modelId="{FBD585A1-B33C-4926-ACFB-ECEDE63D79F4}" type="pres">
      <dgm:prSet presAssocID="{865136A9-8E52-4185-82DC-3902DADDD3B8}" presName="node" presStyleCnt="0"/>
      <dgm:spPr/>
    </dgm:pt>
    <dgm:pt modelId="{C6CA2204-A13B-4D97-999F-ABAB5B974C8E}" type="pres">
      <dgm:prSet presAssocID="{865136A9-8E52-4185-82DC-3902DADDD3B8}" presName="parentNode" presStyleLbl="node1" presStyleIdx="2" presStyleCnt="3" custLinFactNeighborX="3664" custLinFactNeighborY="-19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3C59A-996B-4719-B4DC-DFC50DC7F0FB}" type="pres">
      <dgm:prSet presAssocID="{865136A9-8E52-4185-82DC-3902DADDD3B8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FBDA1F-DF76-4045-84F2-D0B243417820}" srcId="{B81E9B9F-8558-408A-AE65-B2617A49C0B3}" destId="{AA0FFC75-F27D-427D-8806-8ADDB22AB271}" srcOrd="0" destOrd="0" parTransId="{E4D782BE-C5A3-42C5-897A-E376152933C6}" sibTransId="{39368A61-49AD-400B-9FB3-173697C845D1}"/>
    <dgm:cxn modelId="{E48CF8DA-1798-4081-8EE7-AE14083FB0D9}" type="presOf" srcId="{865136A9-8E52-4185-82DC-3902DADDD3B8}" destId="{C6CA2204-A13B-4D97-999F-ABAB5B974C8E}" srcOrd="0" destOrd="0" presId="urn:microsoft.com/office/officeart/2005/8/layout/radial2"/>
    <dgm:cxn modelId="{56166DB8-6D9F-41E3-997A-E0578208BECF}" type="presOf" srcId="{2E483F42-6C97-4FEC-96BF-6D8A4E94DB48}" destId="{3AE4D038-23EB-4B90-A56E-90639073E789}" srcOrd="0" destOrd="0" presId="urn:microsoft.com/office/officeart/2005/8/layout/radial2"/>
    <dgm:cxn modelId="{5D5489DD-DD89-49A0-A90E-A736BE291746}" srcId="{865136A9-8E52-4185-82DC-3902DADDD3B8}" destId="{F202E7D0-3B77-4A2C-A96B-EF161CB478CE}" srcOrd="0" destOrd="0" parTransId="{6BD7D8BE-6DDC-44DB-8C40-A023F29E3BA0}" sibTransId="{E65C1417-3E4B-4E08-9349-519B11AE26C2}"/>
    <dgm:cxn modelId="{A4C2783C-24EC-41C1-A6A3-235AE6E7041D}" srcId="{B81E9B9F-8558-408A-AE65-B2617A49C0B3}" destId="{865136A9-8E52-4185-82DC-3902DADDD3B8}" srcOrd="1" destOrd="0" parTransId="{2E483F42-6C97-4FEC-96BF-6D8A4E94DB48}" sibTransId="{2437FACC-E4AE-481E-A70F-71731DB9333E}"/>
    <dgm:cxn modelId="{0604AA85-335F-4DCE-A8C9-D4C98C583FFE}" type="presOf" srcId="{873F36B7-9894-4257-B822-C5E0B46B7AFD}" destId="{11F47CBB-A6BE-4FC7-9951-A82B8742C05E}" srcOrd="0" destOrd="0" presId="urn:microsoft.com/office/officeart/2005/8/layout/radial2"/>
    <dgm:cxn modelId="{AB72C8D6-AA6F-42C4-A270-C2DA310717EF}" type="presOf" srcId="{E4D782BE-C5A3-42C5-897A-E376152933C6}" destId="{9BF6301F-3EB4-4D67-922E-F05DB960C724}" srcOrd="0" destOrd="0" presId="urn:microsoft.com/office/officeart/2005/8/layout/radial2"/>
    <dgm:cxn modelId="{6636319F-A2AF-4FDF-BC64-DB68B34F38F6}" srcId="{AA0FFC75-F27D-427D-8806-8ADDB22AB271}" destId="{873F36B7-9894-4257-B822-C5E0B46B7AFD}" srcOrd="0" destOrd="0" parTransId="{E1FC0F31-A161-446B-A1BD-D7EC80D08ABA}" sibTransId="{D0B46AE2-C723-4858-BCA3-47904CDB2B97}"/>
    <dgm:cxn modelId="{8A97081C-4249-4F0F-8704-D3EB33D9D05F}" type="presOf" srcId="{F202E7D0-3B77-4A2C-A96B-EF161CB478CE}" destId="{1ED3C59A-996B-4719-B4DC-DFC50DC7F0FB}" srcOrd="0" destOrd="0" presId="urn:microsoft.com/office/officeart/2005/8/layout/radial2"/>
    <dgm:cxn modelId="{B2435B21-DD22-447A-8ECA-4347030ED7EE}" type="presOf" srcId="{B81E9B9F-8558-408A-AE65-B2617A49C0B3}" destId="{10BE3307-27A7-4F8E-8159-3B134D02D184}" srcOrd="0" destOrd="0" presId="urn:microsoft.com/office/officeart/2005/8/layout/radial2"/>
    <dgm:cxn modelId="{22EB9202-E950-4B90-BA33-7596B84AD94E}" type="presOf" srcId="{AA0FFC75-F27D-427D-8806-8ADDB22AB271}" destId="{B071D3CD-5391-43FE-B4DE-6379F1578D6A}" srcOrd="0" destOrd="0" presId="urn:microsoft.com/office/officeart/2005/8/layout/radial2"/>
    <dgm:cxn modelId="{B3DB45C0-5C7B-49C4-B7C1-49BBF69C43AC}" type="presParOf" srcId="{10BE3307-27A7-4F8E-8159-3B134D02D184}" destId="{4384957C-3FFC-4B23-A731-B9908AAAD72F}" srcOrd="0" destOrd="0" presId="urn:microsoft.com/office/officeart/2005/8/layout/radial2"/>
    <dgm:cxn modelId="{9650EFA2-B055-4654-81EA-15175779716B}" type="presParOf" srcId="{4384957C-3FFC-4B23-A731-B9908AAAD72F}" destId="{0EE745B0-5180-4C6F-8E19-EF71607BCFD7}" srcOrd="0" destOrd="0" presId="urn:microsoft.com/office/officeart/2005/8/layout/radial2"/>
    <dgm:cxn modelId="{EAF72752-289C-4BD6-B0AC-8989739D0C2B}" type="presParOf" srcId="{0EE745B0-5180-4C6F-8E19-EF71607BCFD7}" destId="{88E7D950-EC4B-4B56-8862-3A4537A78BAE}" srcOrd="0" destOrd="0" presId="urn:microsoft.com/office/officeart/2005/8/layout/radial2"/>
    <dgm:cxn modelId="{B08C55F8-8BA6-4B2D-BB04-9F97FE4B031B}" type="presParOf" srcId="{0EE745B0-5180-4C6F-8E19-EF71607BCFD7}" destId="{AA73375B-1D87-440D-BE0D-45B2983EC93F}" srcOrd="1" destOrd="0" presId="urn:microsoft.com/office/officeart/2005/8/layout/radial2"/>
    <dgm:cxn modelId="{3093373E-8F1A-4AF4-95BF-6F5AFBF690A5}" type="presParOf" srcId="{4384957C-3FFC-4B23-A731-B9908AAAD72F}" destId="{9BF6301F-3EB4-4D67-922E-F05DB960C724}" srcOrd="1" destOrd="0" presId="urn:microsoft.com/office/officeart/2005/8/layout/radial2"/>
    <dgm:cxn modelId="{58B9892C-14B9-49E5-9415-5594641B91AC}" type="presParOf" srcId="{4384957C-3FFC-4B23-A731-B9908AAAD72F}" destId="{F30874DE-FA5E-4FDB-BF0D-99690415CEF1}" srcOrd="2" destOrd="0" presId="urn:microsoft.com/office/officeart/2005/8/layout/radial2"/>
    <dgm:cxn modelId="{CD85E71C-64B9-4F2A-A40F-E1EDC2669256}" type="presParOf" srcId="{F30874DE-FA5E-4FDB-BF0D-99690415CEF1}" destId="{B071D3CD-5391-43FE-B4DE-6379F1578D6A}" srcOrd="0" destOrd="0" presId="urn:microsoft.com/office/officeart/2005/8/layout/radial2"/>
    <dgm:cxn modelId="{FD15FE03-3CE9-41BC-916D-0126C823566E}" type="presParOf" srcId="{F30874DE-FA5E-4FDB-BF0D-99690415CEF1}" destId="{11F47CBB-A6BE-4FC7-9951-A82B8742C05E}" srcOrd="1" destOrd="0" presId="urn:microsoft.com/office/officeart/2005/8/layout/radial2"/>
    <dgm:cxn modelId="{4F6CB03E-5180-472B-9847-B44F1298CFE1}" type="presParOf" srcId="{4384957C-3FFC-4B23-A731-B9908AAAD72F}" destId="{3AE4D038-23EB-4B90-A56E-90639073E789}" srcOrd="3" destOrd="0" presId="urn:microsoft.com/office/officeart/2005/8/layout/radial2"/>
    <dgm:cxn modelId="{5ED027E1-8A79-41BB-B45C-054F4086A024}" type="presParOf" srcId="{4384957C-3FFC-4B23-A731-B9908AAAD72F}" destId="{FBD585A1-B33C-4926-ACFB-ECEDE63D79F4}" srcOrd="4" destOrd="0" presId="urn:microsoft.com/office/officeart/2005/8/layout/radial2"/>
    <dgm:cxn modelId="{5F2582DB-B0ED-4365-9CF7-5E13C48E074E}" type="presParOf" srcId="{FBD585A1-B33C-4926-ACFB-ECEDE63D79F4}" destId="{C6CA2204-A13B-4D97-999F-ABAB5B974C8E}" srcOrd="0" destOrd="0" presId="urn:microsoft.com/office/officeart/2005/8/layout/radial2"/>
    <dgm:cxn modelId="{42843E5E-ABD5-4700-BE42-3527205BF8F5}" type="presParOf" srcId="{FBD585A1-B33C-4926-ACFB-ECEDE63D79F4}" destId="{1ED3C59A-996B-4719-B4DC-DFC50DC7F0F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56A48-B24F-44A3-A5EE-74616C5C6CA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955895-5966-461E-A3F7-E32B3763B1B9}">
      <dgm:prSet phldrT="[Texto]"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Punto de separación</a:t>
          </a:r>
          <a:endParaRPr lang="es-ES" dirty="0">
            <a:solidFill>
              <a:srgbClr val="FF0000"/>
            </a:solidFill>
          </a:endParaRPr>
        </a:p>
      </dgm:t>
    </dgm:pt>
    <dgm:pt modelId="{AE8506CF-512D-4D46-A709-1AB4FB7D2405}" type="parTrans" cxnId="{5F25CDB6-9926-45A5-9394-5603312B07E6}">
      <dgm:prSet/>
      <dgm:spPr/>
      <dgm:t>
        <a:bodyPr/>
        <a:lstStyle/>
        <a:p>
          <a:endParaRPr lang="es-ES"/>
        </a:p>
      </dgm:t>
    </dgm:pt>
    <dgm:pt modelId="{06D98758-2D9B-40A1-9F1D-C98E711E4A18}" type="sibTrans" cxnId="{5F25CDB6-9926-45A5-9394-5603312B07E6}">
      <dgm:prSet/>
      <dgm:spPr/>
      <dgm:t>
        <a:bodyPr/>
        <a:lstStyle/>
        <a:p>
          <a:endParaRPr lang="es-ES"/>
        </a:p>
      </dgm:t>
    </dgm:pt>
    <dgm:pt modelId="{4D5524E2-867F-4D78-BE3D-C0C4B66F21F4}">
      <dgm:prSet phldrT="[Texto]"/>
      <dgm:spPr/>
      <dgm:t>
        <a:bodyPr/>
        <a:lstStyle/>
        <a:p>
          <a:r>
            <a:rPr lang="es-ES" dirty="0" smtClean="0"/>
            <a:t>Leche cruda 100 mil galones</a:t>
          </a:r>
          <a:endParaRPr lang="es-ES" dirty="0"/>
        </a:p>
      </dgm:t>
    </dgm:pt>
    <dgm:pt modelId="{C7D79A50-66CC-4A71-B023-BA4C35848EA8}" type="parTrans" cxnId="{BBDBDD9D-F383-4653-BBDF-A5DCFA673259}">
      <dgm:prSet/>
      <dgm:spPr/>
      <dgm:t>
        <a:bodyPr/>
        <a:lstStyle/>
        <a:p>
          <a:endParaRPr lang="es-ES"/>
        </a:p>
      </dgm:t>
    </dgm:pt>
    <dgm:pt modelId="{CA6B6330-47F0-4B10-ABFF-ADC2E7B29786}" type="sibTrans" cxnId="{BBDBDD9D-F383-4653-BBDF-A5DCFA673259}">
      <dgm:prSet/>
      <dgm:spPr/>
      <dgm:t>
        <a:bodyPr/>
        <a:lstStyle/>
        <a:p>
          <a:endParaRPr lang="es-ES"/>
        </a:p>
      </dgm:t>
    </dgm:pt>
    <dgm:pt modelId="{3A750B98-E577-4675-9299-C28EE0B52BE8}" type="pres">
      <dgm:prSet presAssocID="{17E56A48-B24F-44A3-A5EE-74616C5C6CA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4BDBA8-07A6-40EA-BDA5-F052A4DEDF92}" type="pres">
      <dgm:prSet presAssocID="{17E56A48-B24F-44A3-A5EE-74616C5C6CA3}" presName="divider" presStyleLbl="fgShp" presStyleIdx="0" presStyleCnt="1" custAng="300000" custLinFactNeighborX="-10099" custLinFactNeighborY="34078"/>
      <dgm:spPr>
        <a:solidFill>
          <a:schemeClr val="bg1"/>
        </a:solidFill>
        <a:ln>
          <a:solidFill>
            <a:srgbClr val="6A221D"/>
          </a:solidFill>
        </a:ln>
      </dgm:spPr>
    </dgm:pt>
    <dgm:pt modelId="{BBDC2520-88A0-4B0A-A3FC-DD001590E276}" type="pres">
      <dgm:prSet presAssocID="{F6955895-5966-461E-A3F7-E32B3763B1B9}" presName="downArrow" presStyleLbl="node1" presStyleIdx="0" presStyleCnt="2" custAng="5400000" custFlipVert="1" custFlipHor="1" custScaleX="8582" custScaleY="167054" custLinFactNeighborX="3000" custLinFactNeighborY="3865"/>
      <dgm:spPr>
        <a:solidFill>
          <a:schemeClr val="accent6">
            <a:lumMod val="75000"/>
          </a:schemeClr>
        </a:solidFill>
      </dgm:spPr>
    </dgm:pt>
    <dgm:pt modelId="{7A229A69-DE40-4AA5-8DED-28298D6E4705}" type="pres">
      <dgm:prSet presAssocID="{F6955895-5966-461E-A3F7-E32B3763B1B9}" presName="downArrowText" presStyleLbl="revTx" presStyleIdx="0" presStyleCnt="2" custScaleY="36425" custLinFactX="-1033" custLinFactY="5784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2381E-AE8F-4AEF-81DE-5DD420FCBB05}" type="pres">
      <dgm:prSet presAssocID="{4D5524E2-867F-4D78-BE3D-C0C4B66F21F4}" presName="upArrow" presStyleLbl="node1" presStyleIdx="1" presStyleCnt="2" custScaleX="14263" custScaleY="195479" custLinFactNeighborX="-74236" custLinFactNeighborY="-58522"/>
      <dgm:spPr>
        <a:solidFill>
          <a:schemeClr val="accent6">
            <a:lumMod val="50000"/>
          </a:schemeClr>
        </a:solidFill>
      </dgm:spPr>
    </dgm:pt>
    <dgm:pt modelId="{B3AAA7D5-C697-4F76-B3A5-CB23150FB104}" type="pres">
      <dgm:prSet presAssocID="{4D5524E2-867F-4D78-BE3D-C0C4B66F21F4}" presName="upArrowText" presStyleLbl="revTx" presStyleIdx="1" presStyleCnt="2" custScaleX="143316" custScaleY="24879" custLinFactNeighborX="-12979" custLinFactNeighborY="-539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DBDD9D-F383-4653-BBDF-A5DCFA673259}" srcId="{17E56A48-B24F-44A3-A5EE-74616C5C6CA3}" destId="{4D5524E2-867F-4D78-BE3D-C0C4B66F21F4}" srcOrd="1" destOrd="0" parTransId="{C7D79A50-66CC-4A71-B023-BA4C35848EA8}" sibTransId="{CA6B6330-47F0-4B10-ABFF-ADC2E7B29786}"/>
    <dgm:cxn modelId="{0C3C44D4-DC89-47D5-AAE4-21F3EB112D34}" type="presOf" srcId="{17E56A48-B24F-44A3-A5EE-74616C5C6CA3}" destId="{3A750B98-E577-4675-9299-C28EE0B52BE8}" srcOrd="0" destOrd="0" presId="urn:microsoft.com/office/officeart/2005/8/layout/arrow3"/>
    <dgm:cxn modelId="{B1896E0D-E84C-4D0F-983C-E5A3910D9ED3}" type="presOf" srcId="{F6955895-5966-461E-A3F7-E32B3763B1B9}" destId="{7A229A69-DE40-4AA5-8DED-28298D6E4705}" srcOrd="0" destOrd="0" presId="urn:microsoft.com/office/officeart/2005/8/layout/arrow3"/>
    <dgm:cxn modelId="{5A4ACBDA-A45F-4742-B77A-8FFD738FA201}" type="presOf" srcId="{4D5524E2-867F-4D78-BE3D-C0C4B66F21F4}" destId="{B3AAA7D5-C697-4F76-B3A5-CB23150FB104}" srcOrd="0" destOrd="0" presId="urn:microsoft.com/office/officeart/2005/8/layout/arrow3"/>
    <dgm:cxn modelId="{5F25CDB6-9926-45A5-9394-5603312B07E6}" srcId="{17E56A48-B24F-44A3-A5EE-74616C5C6CA3}" destId="{F6955895-5966-461E-A3F7-E32B3763B1B9}" srcOrd="0" destOrd="0" parTransId="{AE8506CF-512D-4D46-A709-1AB4FB7D2405}" sibTransId="{06D98758-2D9B-40A1-9F1D-C98E711E4A18}"/>
    <dgm:cxn modelId="{639772F0-9500-436C-9D3F-17CF64097235}" type="presParOf" srcId="{3A750B98-E577-4675-9299-C28EE0B52BE8}" destId="{544BDBA8-07A6-40EA-BDA5-F052A4DEDF92}" srcOrd="0" destOrd="0" presId="urn:microsoft.com/office/officeart/2005/8/layout/arrow3"/>
    <dgm:cxn modelId="{E66B51E8-B31D-4EBC-AD20-D27714C22E7A}" type="presParOf" srcId="{3A750B98-E577-4675-9299-C28EE0B52BE8}" destId="{BBDC2520-88A0-4B0A-A3FC-DD001590E276}" srcOrd="1" destOrd="0" presId="urn:microsoft.com/office/officeart/2005/8/layout/arrow3"/>
    <dgm:cxn modelId="{73AEC8EB-CF3C-47C2-A9EF-E76C72EB0AB1}" type="presParOf" srcId="{3A750B98-E577-4675-9299-C28EE0B52BE8}" destId="{7A229A69-DE40-4AA5-8DED-28298D6E4705}" srcOrd="2" destOrd="0" presId="urn:microsoft.com/office/officeart/2005/8/layout/arrow3"/>
    <dgm:cxn modelId="{1F6A9250-AEB0-44BF-9027-612BD2B4BA18}" type="presParOf" srcId="{3A750B98-E577-4675-9299-C28EE0B52BE8}" destId="{6912381E-AE8F-4AEF-81DE-5DD420FCBB05}" srcOrd="3" destOrd="0" presId="urn:microsoft.com/office/officeart/2005/8/layout/arrow3"/>
    <dgm:cxn modelId="{56EC9323-A2DC-4C8D-825C-8B88440BDC92}" type="presParOf" srcId="{3A750B98-E577-4675-9299-C28EE0B52BE8}" destId="{B3AAA7D5-C697-4F76-B3A5-CB23150FB10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98BA20-E461-450E-A2EA-D983AEAE7A27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B243849-C0F5-43CB-8A78-A806DBE052B0}">
      <dgm:prSet phldrT="[Texto]"/>
      <dgm:spPr/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Comparten insumos de  manera simultanea.</a:t>
          </a:r>
        </a:p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(materia prima, mano de obra  y cargos indirectos)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B3122-8116-43B3-A8F0-3F3DDB0B65D8}" type="parTrans" cxnId="{E8478B70-641E-4DF3-84BC-03D852DF7391}">
      <dgm:prSet/>
      <dgm:spPr/>
      <dgm:t>
        <a:bodyPr/>
        <a:lstStyle/>
        <a:p>
          <a:endParaRPr lang="es-ES"/>
        </a:p>
      </dgm:t>
    </dgm:pt>
    <dgm:pt modelId="{4FA6E11A-702A-48D7-9238-0E1FAE442FC7}" type="sibTrans" cxnId="{E8478B70-641E-4DF3-84BC-03D852DF7391}">
      <dgm:prSet/>
      <dgm:spPr/>
      <dgm:t>
        <a:bodyPr/>
        <a:lstStyle/>
        <a:p>
          <a:endParaRPr lang="es-ES"/>
        </a:p>
      </dgm:t>
    </dgm:pt>
    <dgm:pt modelId="{2C03B841-4EEE-46F3-A4BE-2FA2247899BD}">
      <dgm:prSet phldrT="[Texto]"/>
      <dgm:spPr/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Tienen una fase en el proceso de producción en que se separan en productos identificables.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F357B-D401-4DB2-983F-F6059D8C54B9}" type="parTrans" cxnId="{38FE2B20-068C-4CB8-BDD6-8F3363128519}">
      <dgm:prSet/>
      <dgm:spPr/>
      <dgm:t>
        <a:bodyPr/>
        <a:lstStyle/>
        <a:p>
          <a:endParaRPr lang="es-ES"/>
        </a:p>
      </dgm:t>
    </dgm:pt>
    <dgm:pt modelId="{E30C1DB4-430C-4D1D-AE09-4E19BC5FF594}" type="sibTrans" cxnId="{38FE2B20-068C-4CB8-BDD6-8F3363128519}">
      <dgm:prSet/>
      <dgm:spPr/>
      <dgm:t>
        <a:bodyPr/>
        <a:lstStyle/>
        <a:p>
          <a:endParaRPr lang="es-ES"/>
        </a:p>
      </dgm:t>
    </dgm:pt>
    <dgm:pt modelId="{4BD1143B-E385-419C-99C4-AF33F585FC27}">
      <dgm:prSet phldrT="[Texto]"/>
      <dgm:spPr/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Los productos conjuntos son el objeto fundamental  de las operaciones fabriles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6119B-101F-4228-A714-718C59B6B566}" type="parTrans" cxnId="{F6D1E206-2673-4075-8B49-29ED2352A4C8}">
      <dgm:prSet/>
      <dgm:spPr/>
      <dgm:t>
        <a:bodyPr/>
        <a:lstStyle/>
        <a:p>
          <a:endParaRPr lang="es-ES"/>
        </a:p>
      </dgm:t>
    </dgm:pt>
    <dgm:pt modelId="{9DC0EDC8-75FA-44C2-9742-405DE9ADE06C}" type="sibTrans" cxnId="{F6D1E206-2673-4075-8B49-29ED2352A4C8}">
      <dgm:prSet/>
      <dgm:spPr/>
      <dgm:t>
        <a:bodyPr/>
        <a:lstStyle/>
        <a:p>
          <a:endParaRPr lang="es-ES"/>
        </a:p>
      </dgm:t>
    </dgm:pt>
    <dgm:pt modelId="{B62A880F-F608-4B19-9B77-388AAB5ECE92}">
      <dgm:prSet phldrT="[Texto]"/>
      <dgm:spPr/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Todo se considera de igual importancia  ya sea por  su necesidad o su valor  comercial, en relación con la producción total.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249A7-EDD7-4FE2-990F-4BADCE699541}" type="parTrans" cxnId="{F58C583A-F806-44BA-AC0A-2E3DAA53F575}">
      <dgm:prSet/>
      <dgm:spPr/>
      <dgm:t>
        <a:bodyPr/>
        <a:lstStyle/>
        <a:p>
          <a:endParaRPr lang="es-ES"/>
        </a:p>
      </dgm:t>
    </dgm:pt>
    <dgm:pt modelId="{C4803A08-7FFE-452B-895C-440318C3FBE8}" type="sibTrans" cxnId="{F58C583A-F806-44BA-AC0A-2E3DAA53F575}">
      <dgm:prSet/>
      <dgm:spPr/>
      <dgm:t>
        <a:bodyPr/>
        <a:lstStyle/>
        <a:p>
          <a:endParaRPr lang="es-ES"/>
        </a:p>
      </dgm:t>
    </dgm:pt>
    <dgm:pt modelId="{0D497D58-4111-444F-98CD-A4B56FA05E41}" type="pres">
      <dgm:prSet presAssocID="{7C98BA20-E461-450E-A2EA-D983AEAE7A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272202-254E-4CB9-B866-15FC5E737AD7}" type="pres">
      <dgm:prSet presAssocID="{9B243849-C0F5-43CB-8A78-A806DBE052B0}" presName="comp" presStyleCnt="0"/>
      <dgm:spPr/>
    </dgm:pt>
    <dgm:pt modelId="{F791D052-6683-4BE9-A9CE-0B15A282E030}" type="pres">
      <dgm:prSet presAssocID="{9B243849-C0F5-43CB-8A78-A806DBE052B0}" presName="box" presStyleLbl="node1" presStyleIdx="0" presStyleCnt="4"/>
      <dgm:spPr/>
      <dgm:t>
        <a:bodyPr/>
        <a:lstStyle/>
        <a:p>
          <a:endParaRPr lang="es-ES"/>
        </a:p>
      </dgm:t>
    </dgm:pt>
    <dgm:pt modelId="{59CDE18B-6DC1-4555-844E-8024ED408E49}" type="pres">
      <dgm:prSet presAssocID="{9B243849-C0F5-43CB-8A78-A806DBE052B0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6758C73-ACEB-471F-AA26-EDBF26A0B4F0}" type="pres">
      <dgm:prSet presAssocID="{9B243849-C0F5-43CB-8A78-A806DBE052B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BE316A-39D6-4519-B0A4-7FF21A15F488}" type="pres">
      <dgm:prSet presAssocID="{4FA6E11A-702A-48D7-9238-0E1FAE442FC7}" presName="spacer" presStyleCnt="0"/>
      <dgm:spPr/>
    </dgm:pt>
    <dgm:pt modelId="{E210B26C-96BC-4E44-91C0-3C0955C0F3B2}" type="pres">
      <dgm:prSet presAssocID="{2C03B841-4EEE-46F3-A4BE-2FA2247899BD}" presName="comp" presStyleCnt="0"/>
      <dgm:spPr/>
    </dgm:pt>
    <dgm:pt modelId="{F699C721-D751-49EE-8C63-B486554BC51C}" type="pres">
      <dgm:prSet presAssocID="{2C03B841-4EEE-46F3-A4BE-2FA2247899BD}" presName="box" presStyleLbl="node1" presStyleIdx="1" presStyleCnt="4"/>
      <dgm:spPr/>
      <dgm:t>
        <a:bodyPr/>
        <a:lstStyle/>
        <a:p>
          <a:endParaRPr lang="es-ES"/>
        </a:p>
      </dgm:t>
    </dgm:pt>
    <dgm:pt modelId="{EAF54CAA-8999-4E1F-84A4-04C14B573CF6}" type="pres">
      <dgm:prSet presAssocID="{2C03B841-4EEE-46F3-A4BE-2FA2247899BD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AC8D613-5F80-4218-999E-1295F14E0BD2}" type="pres">
      <dgm:prSet presAssocID="{2C03B841-4EEE-46F3-A4BE-2FA2247899B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19A324-314F-45F8-8ABF-EBFE08B8F294}" type="pres">
      <dgm:prSet presAssocID="{E30C1DB4-430C-4D1D-AE09-4E19BC5FF594}" presName="spacer" presStyleCnt="0"/>
      <dgm:spPr/>
    </dgm:pt>
    <dgm:pt modelId="{22CB38E2-8171-4E00-B2F3-A329570B1E3B}" type="pres">
      <dgm:prSet presAssocID="{4BD1143B-E385-419C-99C4-AF33F585FC27}" presName="comp" presStyleCnt="0"/>
      <dgm:spPr/>
    </dgm:pt>
    <dgm:pt modelId="{794E32EA-0FBE-474E-9BE5-A8BFDC76A5E7}" type="pres">
      <dgm:prSet presAssocID="{4BD1143B-E385-419C-99C4-AF33F585FC27}" presName="box" presStyleLbl="node1" presStyleIdx="2" presStyleCnt="4" custLinFactNeighborY="-5077"/>
      <dgm:spPr/>
      <dgm:t>
        <a:bodyPr/>
        <a:lstStyle/>
        <a:p>
          <a:endParaRPr lang="es-ES"/>
        </a:p>
      </dgm:t>
    </dgm:pt>
    <dgm:pt modelId="{FBE25E4F-1D63-41C1-8711-5FF460756C63}" type="pres">
      <dgm:prSet presAssocID="{4BD1143B-E385-419C-99C4-AF33F585FC27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/>
        </a:p>
      </dgm:t>
    </dgm:pt>
    <dgm:pt modelId="{58837BC2-06EE-4E57-94C6-27CA1CAAB7A4}" type="pres">
      <dgm:prSet presAssocID="{4BD1143B-E385-419C-99C4-AF33F585FC2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625FAB-FD78-496F-8087-DB907300BD1D}" type="pres">
      <dgm:prSet presAssocID="{9DC0EDC8-75FA-44C2-9742-405DE9ADE06C}" presName="spacer" presStyleCnt="0"/>
      <dgm:spPr/>
    </dgm:pt>
    <dgm:pt modelId="{34A24AAF-ABB9-4F2C-A469-321533A82F4C}" type="pres">
      <dgm:prSet presAssocID="{B62A880F-F608-4B19-9B77-388AAB5ECE92}" presName="comp" presStyleCnt="0"/>
      <dgm:spPr/>
    </dgm:pt>
    <dgm:pt modelId="{BB550DB0-1B4C-4091-A878-ABFD139DBB84}" type="pres">
      <dgm:prSet presAssocID="{B62A880F-F608-4B19-9B77-388AAB5ECE92}" presName="box" presStyleLbl="node1" presStyleIdx="3" presStyleCnt="4"/>
      <dgm:spPr/>
      <dgm:t>
        <a:bodyPr/>
        <a:lstStyle/>
        <a:p>
          <a:endParaRPr lang="es-ES"/>
        </a:p>
      </dgm:t>
    </dgm:pt>
    <dgm:pt modelId="{BBA71DF9-15ED-4D62-A4E8-685004A1FF7C}" type="pres">
      <dgm:prSet presAssocID="{B62A880F-F608-4B19-9B77-388AAB5ECE92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s-ES"/>
        </a:p>
      </dgm:t>
    </dgm:pt>
    <dgm:pt modelId="{887972E2-1E22-4F35-8010-A69FF753D4A6}" type="pres">
      <dgm:prSet presAssocID="{B62A880F-F608-4B19-9B77-388AAB5ECE9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F03E63-E48F-4300-8183-E2D8969A9559}" type="presOf" srcId="{B62A880F-F608-4B19-9B77-388AAB5ECE92}" destId="{BB550DB0-1B4C-4091-A878-ABFD139DBB84}" srcOrd="0" destOrd="0" presId="urn:microsoft.com/office/officeart/2005/8/layout/vList4"/>
    <dgm:cxn modelId="{B0348B71-3A01-4EAC-9FDB-07C18CE10761}" type="presOf" srcId="{2C03B841-4EEE-46F3-A4BE-2FA2247899BD}" destId="{8AC8D613-5F80-4218-999E-1295F14E0BD2}" srcOrd="1" destOrd="0" presId="urn:microsoft.com/office/officeart/2005/8/layout/vList4"/>
    <dgm:cxn modelId="{F6D1E206-2673-4075-8B49-29ED2352A4C8}" srcId="{7C98BA20-E461-450E-A2EA-D983AEAE7A27}" destId="{4BD1143B-E385-419C-99C4-AF33F585FC27}" srcOrd="2" destOrd="0" parTransId="{D576119B-101F-4228-A714-718C59B6B566}" sibTransId="{9DC0EDC8-75FA-44C2-9742-405DE9ADE06C}"/>
    <dgm:cxn modelId="{5A51536D-20CE-4EAC-BF87-6A500D9EA3A6}" type="presOf" srcId="{B62A880F-F608-4B19-9B77-388AAB5ECE92}" destId="{887972E2-1E22-4F35-8010-A69FF753D4A6}" srcOrd="1" destOrd="0" presId="urn:microsoft.com/office/officeart/2005/8/layout/vList4"/>
    <dgm:cxn modelId="{30BBC406-234C-4D69-AA7B-67AB12822E2A}" type="presOf" srcId="{9B243849-C0F5-43CB-8A78-A806DBE052B0}" destId="{A6758C73-ACEB-471F-AA26-EDBF26A0B4F0}" srcOrd="1" destOrd="0" presId="urn:microsoft.com/office/officeart/2005/8/layout/vList4"/>
    <dgm:cxn modelId="{7423B8BF-DB34-406C-A294-B97F7333F7B2}" type="presOf" srcId="{7C98BA20-E461-450E-A2EA-D983AEAE7A27}" destId="{0D497D58-4111-444F-98CD-A4B56FA05E41}" srcOrd="0" destOrd="0" presId="urn:microsoft.com/office/officeart/2005/8/layout/vList4"/>
    <dgm:cxn modelId="{E8478B70-641E-4DF3-84BC-03D852DF7391}" srcId="{7C98BA20-E461-450E-A2EA-D983AEAE7A27}" destId="{9B243849-C0F5-43CB-8A78-A806DBE052B0}" srcOrd="0" destOrd="0" parTransId="{765B3122-8116-43B3-A8F0-3F3DDB0B65D8}" sibTransId="{4FA6E11A-702A-48D7-9238-0E1FAE442FC7}"/>
    <dgm:cxn modelId="{F58C583A-F806-44BA-AC0A-2E3DAA53F575}" srcId="{7C98BA20-E461-450E-A2EA-D983AEAE7A27}" destId="{B62A880F-F608-4B19-9B77-388AAB5ECE92}" srcOrd="3" destOrd="0" parTransId="{A1B249A7-EDD7-4FE2-990F-4BADCE699541}" sibTransId="{C4803A08-7FFE-452B-895C-440318C3FBE8}"/>
    <dgm:cxn modelId="{416DE9EC-B50D-4626-86DA-BBD8F8E11CD2}" type="presOf" srcId="{4BD1143B-E385-419C-99C4-AF33F585FC27}" destId="{794E32EA-0FBE-474E-9BE5-A8BFDC76A5E7}" srcOrd="0" destOrd="0" presId="urn:microsoft.com/office/officeart/2005/8/layout/vList4"/>
    <dgm:cxn modelId="{0CABA043-F13C-4511-A1B3-19DCB8BE18BE}" type="presOf" srcId="{4BD1143B-E385-419C-99C4-AF33F585FC27}" destId="{58837BC2-06EE-4E57-94C6-27CA1CAAB7A4}" srcOrd="1" destOrd="0" presId="urn:microsoft.com/office/officeart/2005/8/layout/vList4"/>
    <dgm:cxn modelId="{27962D36-8FE0-4BFF-8F57-DB425F46BD97}" type="presOf" srcId="{2C03B841-4EEE-46F3-A4BE-2FA2247899BD}" destId="{F699C721-D751-49EE-8C63-B486554BC51C}" srcOrd="0" destOrd="0" presId="urn:microsoft.com/office/officeart/2005/8/layout/vList4"/>
    <dgm:cxn modelId="{38FE2B20-068C-4CB8-BDD6-8F3363128519}" srcId="{7C98BA20-E461-450E-A2EA-D983AEAE7A27}" destId="{2C03B841-4EEE-46F3-A4BE-2FA2247899BD}" srcOrd="1" destOrd="0" parTransId="{EFAF357B-D401-4DB2-983F-F6059D8C54B9}" sibTransId="{E30C1DB4-430C-4D1D-AE09-4E19BC5FF594}"/>
    <dgm:cxn modelId="{FC123AD2-FB21-41F9-9688-FCC492A7621D}" type="presOf" srcId="{9B243849-C0F5-43CB-8A78-A806DBE052B0}" destId="{F791D052-6683-4BE9-A9CE-0B15A282E030}" srcOrd="0" destOrd="0" presId="urn:microsoft.com/office/officeart/2005/8/layout/vList4"/>
    <dgm:cxn modelId="{5C05C6B4-6FE1-478D-AEB2-3A43EB7B632D}" type="presParOf" srcId="{0D497D58-4111-444F-98CD-A4B56FA05E41}" destId="{86272202-254E-4CB9-B866-15FC5E737AD7}" srcOrd="0" destOrd="0" presId="urn:microsoft.com/office/officeart/2005/8/layout/vList4"/>
    <dgm:cxn modelId="{911516A6-C3E6-4708-A120-FAA21B6BB91B}" type="presParOf" srcId="{86272202-254E-4CB9-B866-15FC5E737AD7}" destId="{F791D052-6683-4BE9-A9CE-0B15A282E030}" srcOrd="0" destOrd="0" presId="urn:microsoft.com/office/officeart/2005/8/layout/vList4"/>
    <dgm:cxn modelId="{5399EC36-3493-4F4B-A7DC-39DF27496B84}" type="presParOf" srcId="{86272202-254E-4CB9-B866-15FC5E737AD7}" destId="{59CDE18B-6DC1-4555-844E-8024ED408E49}" srcOrd="1" destOrd="0" presId="urn:microsoft.com/office/officeart/2005/8/layout/vList4"/>
    <dgm:cxn modelId="{8E6BC5C6-2CE5-4C49-81CF-ADF9660574F2}" type="presParOf" srcId="{86272202-254E-4CB9-B866-15FC5E737AD7}" destId="{A6758C73-ACEB-471F-AA26-EDBF26A0B4F0}" srcOrd="2" destOrd="0" presId="urn:microsoft.com/office/officeart/2005/8/layout/vList4"/>
    <dgm:cxn modelId="{3A0207EF-DAE0-4B8B-A4F4-700254F71C7A}" type="presParOf" srcId="{0D497D58-4111-444F-98CD-A4B56FA05E41}" destId="{C3BE316A-39D6-4519-B0A4-7FF21A15F488}" srcOrd="1" destOrd="0" presId="urn:microsoft.com/office/officeart/2005/8/layout/vList4"/>
    <dgm:cxn modelId="{D1AF9AAF-B138-4C0C-85F2-E21B313C5931}" type="presParOf" srcId="{0D497D58-4111-444F-98CD-A4B56FA05E41}" destId="{E210B26C-96BC-4E44-91C0-3C0955C0F3B2}" srcOrd="2" destOrd="0" presId="urn:microsoft.com/office/officeart/2005/8/layout/vList4"/>
    <dgm:cxn modelId="{C7CC66E5-6838-4C84-A604-013AD884D20D}" type="presParOf" srcId="{E210B26C-96BC-4E44-91C0-3C0955C0F3B2}" destId="{F699C721-D751-49EE-8C63-B486554BC51C}" srcOrd="0" destOrd="0" presId="urn:microsoft.com/office/officeart/2005/8/layout/vList4"/>
    <dgm:cxn modelId="{3C4C6409-44A9-443C-B23D-4D47A595F9C5}" type="presParOf" srcId="{E210B26C-96BC-4E44-91C0-3C0955C0F3B2}" destId="{EAF54CAA-8999-4E1F-84A4-04C14B573CF6}" srcOrd="1" destOrd="0" presId="urn:microsoft.com/office/officeart/2005/8/layout/vList4"/>
    <dgm:cxn modelId="{45BD9522-6DC4-408C-8CF9-935DEC224188}" type="presParOf" srcId="{E210B26C-96BC-4E44-91C0-3C0955C0F3B2}" destId="{8AC8D613-5F80-4218-999E-1295F14E0BD2}" srcOrd="2" destOrd="0" presId="urn:microsoft.com/office/officeart/2005/8/layout/vList4"/>
    <dgm:cxn modelId="{22FABFC2-E726-4023-8C84-470E76F89EA3}" type="presParOf" srcId="{0D497D58-4111-444F-98CD-A4B56FA05E41}" destId="{0719A324-314F-45F8-8ABF-EBFE08B8F294}" srcOrd="3" destOrd="0" presId="urn:microsoft.com/office/officeart/2005/8/layout/vList4"/>
    <dgm:cxn modelId="{2F54BC3A-E296-442D-8762-60D1EA043F89}" type="presParOf" srcId="{0D497D58-4111-444F-98CD-A4B56FA05E41}" destId="{22CB38E2-8171-4E00-B2F3-A329570B1E3B}" srcOrd="4" destOrd="0" presId="urn:microsoft.com/office/officeart/2005/8/layout/vList4"/>
    <dgm:cxn modelId="{D04E6D24-31BD-473F-82B5-69A9EEFC5C00}" type="presParOf" srcId="{22CB38E2-8171-4E00-B2F3-A329570B1E3B}" destId="{794E32EA-0FBE-474E-9BE5-A8BFDC76A5E7}" srcOrd="0" destOrd="0" presId="urn:microsoft.com/office/officeart/2005/8/layout/vList4"/>
    <dgm:cxn modelId="{B75DC336-D03B-4844-8729-B9C7421ACDEC}" type="presParOf" srcId="{22CB38E2-8171-4E00-B2F3-A329570B1E3B}" destId="{FBE25E4F-1D63-41C1-8711-5FF460756C63}" srcOrd="1" destOrd="0" presId="urn:microsoft.com/office/officeart/2005/8/layout/vList4"/>
    <dgm:cxn modelId="{E09C1CB1-92AB-4183-A91A-7F9CB1B21856}" type="presParOf" srcId="{22CB38E2-8171-4E00-B2F3-A329570B1E3B}" destId="{58837BC2-06EE-4E57-94C6-27CA1CAAB7A4}" srcOrd="2" destOrd="0" presId="urn:microsoft.com/office/officeart/2005/8/layout/vList4"/>
    <dgm:cxn modelId="{5F871EE7-78AA-41B5-973E-E9E73499908F}" type="presParOf" srcId="{0D497D58-4111-444F-98CD-A4B56FA05E41}" destId="{72625FAB-FD78-496F-8087-DB907300BD1D}" srcOrd="5" destOrd="0" presId="urn:microsoft.com/office/officeart/2005/8/layout/vList4"/>
    <dgm:cxn modelId="{832E6E95-EF06-4533-8E72-87E5759F42CD}" type="presParOf" srcId="{0D497D58-4111-444F-98CD-A4B56FA05E41}" destId="{34A24AAF-ABB9-4F2C-A469-321533A82F4C}" srcOrd="6" destOrd="0" presId="urn:microsoft.com/office/officeart/2005/8/layout/vList4"/>
    <dgm:cxn modelId="{5337C673-B5C1-47C4-ACDB-28FEB4994E7A}" type="presParOf" srcId="{34A24AAF-ABB9-4F2C-A469-321533A82F4C}" destId="{BB550DB0-1B4C-4091-A878-ABFD139DBB84}" srcOrd="0" destOrd="0" presId="urn:microsoft.com/office/officeart/2005/8/layout/vList4"/>
    <dgm:cxn modelId="{992CD095-8761-4809-AB1F-FD171CBDF6D1}" type="presParOf" srcId="{34A24AAF-ABB9-4F2C-A469-321533A82F4C}" destId="{BBA71DF9-15ED-4D62-A4E8-685004A1FF7C}" srcOrd="1" destOrd="0" presId="urn:microsoft.com/office/officeart/2005/8/layout/vList4"/>
    <dgm:cxn modelId="{AB9BBD96-4CF9-4BC3-9A22-7A06A82A4A83}" type="presParOf" srcId="{34A24AAF-ABB9-4F2C-A469-321533A82F4C}" destId="{887972E2-1E22-4F35-8010-A69FF753D4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148C9F-5178-4122-B060-B192B4EC66C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9A13DF5-0888-4595-B97A-0008F4038A40}">
      <dgm:prSet phldrT="[Texto]" custT="1"/>
      <dgm:spPr/>
      <dgm:t>
        <a:bodyPr/>
        <a:lstStyle/>
        <a:p>
          <a:r>
            <a:rPr lang="es-MX" sz="1800" b="0" dirty="0" smtClean="0">
              <a:latin typeface="Arial" panose="020B0604020202020204" pitchFamily="34" charset="0"/>
              <a:cs typeface="Arial" panose="020B0604020202020204" pitchFamily="34" charset="0"/>
            </a:rPr>
            <a:t>Método de la medida física</a:t>
          </a:r>
        </a:p>
      </dgm:t>
    </dgm:pt>
    <dgm:pt modelId="{C3C555BD-4CBD-4881-BD02-F315C51F48D2}" type="parTrans" cxnId="{170509C9-E11C-4C5A-9FDE-5569BBCD2DF7}">
      <dgm:prSet/>
      <dgm:spPr/>
      <dgm:t>
        <a:bodyPr/>
        <a:lstStyle/>
        <a:p>
          <a:endParaRPr lang="es-ES"/>
        </a:p>
      </dgm:t>
    </dgm:pt>
    <dgm:pt modelId="{8AA73C9D-7C34-4A1D-BE8E-98622FA5AE44}" type="sibTrans" cxnId="{170509C9-E11C-4C5A-9FDE-5569BBCD2DF7}">
      <dgm:prSet/>
      <dgm:spPr/>
      <dgm:t>
        <a:bodyPr/>
        <a:lstStyle/>
        <a:p>
          <a:endParaRPr lang="es-ES"/>
        </a:p>
      </dgm:t>
    </dgm:pt>
    <dgm:pt modelId="{1BA16274-33E5-4C73-94F5-24727EFCF808}">
      <dgm:prSet phldrT="[Texto]" custT="1"/>
      <dgm:spPr/>
      <dgm:t>
        <a:bodyPr/>
        <a:lstStyle/>
        <a:p>
          <a:r>
            <a:rPr lang="es-MX" sz="2000" b="0" dirty="0" smtClean="0">
              <a:latin typeface="Arial" panose="020B0604020202020204" pitchFamily="34" charset="0"/>
              <a:cs typeface="Arial" panose="020B0604020202020204" pitchFamily="34" charset="0"/>
            </a:rPr>
            <a:t>Método de valor de venta en el punto de separación</a:t>
          </a:r>
          <a:endParaRPr lang="es-E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7E8C7-9BD2-4348-BC32-15D1080DC84C}" type="parTrans" cxnId="{86DE6FEE-AF5F-4A98-8ACA-3BE2F77939BD}">
      <dgm:prSet/>
      <dgm:spPr/>
      <dgm:t>
        <a:bodyPr/>
        <a:lstStyle/>
        <a:p>
          <a:endParaRPr lang="es-ES"/>
        </a:p>
      </dgm:t>
    </dgm:pt>
    <dgm:pt modelId="{779B4E9A-0302-4791-8F9B-EFA02DA0DBB4}" type="sibTrans" cxnId="{86DE6FEE-AF5F-4A98-8ACA-3BE2F77939BD}">
      <dgm:prSet/>
      <dgm:spPr/>
      <dgm:t>
        <a:bodyPr/>
        <a:lstStyle/>
        <a:p>
          <a:endParaRPr lang="es-ES"/>
        </a:p>
      </dgm:t>
    </dgm:pt>
    <dgm:pt modelId="{1F7FF9E9-DFE2-4F9D-9CB1-4065860FF629}">
      <dgm:prSet phldrT="[Texto]" custT="1"/>
      <dgm:spPr/>
      <dgm:t>
        <a:bodyPr/>
        <a:lstStyle/>
        <a:p>
          <a:r>
            <a:rPr lang="es-MX" sz="2000" b="0" dirty="0" smtClean="0">
              <a:latin typeface="Arial" panose="020B0604020202020204" pitchFamily="34" charset="0"/>
              <a:cs typeface="Arial" panose="020B0604020202020204" pitchFamily="34" charset="0"/>
            </a:rPr>
            <a:t>Método del valor neto de realización (VNR).</a:t>
          </a:r>
          <a:endParaRPr lang="es-E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B89A5-10C4-48C5-BE3F-F082C741DE81}" type="parTrans" cxnId="{47AA1778-E8D6-49A4-94F8-63EC0B8BFF45}">
      <dgm:prSet/>
      <dgm:spPr/>
      <dgm:t>
        <a:bodyPr/>
        <a:lstStyle/>
        <a:p>
          <a:endParaRPr lang="es-ES"/>
        </a:p>
      </dgm:t>
    </dgm:pt>
    <dgm:pt modelId="{7060FA6F-A110-4A2B-817D-BABDE3BC8A27}" type="sibTrans" cxnId="{47AA1778-E8D6-49A4-94F8-63EC0B8BFF45}">
      <dgm:prSet/>
      <dgm:spPr/>
      <dgm:t>
        <a:bodyPr/>
        <a:lstStyle/>
        <a:p>
          <a:endParaRPr lang="es-ES"/>
        </a:p>
      </dgm:t>
    </dgm:pt>
    <dgm:pt modelId="{4350C954-05C4-4A8C-8711-5DA339B205A6}" type="pres">
      <dgm:prSet presAssocID="{F4148C9F-5178-4122-B060-B192B4EC66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ED05F7-4332-4E37-9E77-12E5B4530548}" type="pres">
      <dgm:prSet presAssocID="{C9A13DF5-0888-4595-B97A-0008F4038A40}" presName="parentLin" presStyleCnt="0"/>
      <dgm:spPr/>
    </dgm:pt>
    <dgm:pt modelId="{53F2080F-5CEC-47F5-A8ED-DDA4ECEC5F3E}" type="pres">
      <dgm:prSet presAssocID="{C9A13DF5-0888-4595-B97A-0008F4038A4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FB83D9D-7F59-43B3-9A7C-0B38E6AA80FD}" type="pres">
      <dgm:prSet presAssocID="{C9A13DF5-0888-4595-B97A-0008F4038A40}" presName="parentText" presStyleLbl="node1" presStyleIdx="0" presStyleCnt="3" custScaleX="131865" custScaleY="70409" custLinFactNeighborX="10243" custLinFactNeighborY="150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42E67C-4822-4D09-B993-59CFDE476EF7}" type="pres">
      <dgm:prSet presAssocID="{C9A13DF5-0888-4595-B97A-0008F4038A40}" presName="negativeSpace" presStyleCnt="0"/>
      <dgm:spPr/>
    </dgm:pt>
    <dgm:pt modelId="{B3DB8E4B-4B93-4872-B7DF-09DCAA4706B4}" type="pres">
      <dgm:prSet presAssocID="{C9A13DF5-0888-4595-B97A-0008F4038A40}" presName="childText" presStyleLbl="conFgAcc1" presStyleIdx="0" presStyleCnt="3" custLinFactNeighborX="1894" custLinFactNeighborY="73160">
        <dgm:presLayoutVars>
          <dgm:bulletEnabled val="1"/>
        </dgm:presLayoutVars>
      </dgm:prSet>
      <dgm:spPr/>
    </dgm:pt>
    <dgm:pt modelId="{A2F3FE18-BB11-4E66-B168-69C1FC55C744}" type="pres">
      <dgm:prSet presAssocID="{8AA73C9D-7C34-4A1D-BE8E-98622FA5AE44}" presName="spaceBetweenRectangles" presStyleCnt="0"/>
      <dgm:spPr/>
    </dgm:pt>
    <dgm:pt modelId="{A058EAE3-BB31-4346-90F0-CE8F177DFACF}" type="pres">
      <dgm:prSet presAssocID="{1BA16274-33E5-4C73-94F5-24727EFCF808}" presName="parentLin" presStyleCnt="0"/>
      <dgm:spPr/>
    </dgm:pt>
    <dgm:pt modelId="{05369FCD-5228-4976-85E8-41CAA49E5D3C}" type="pres">
      <dgm:prSet presAssocID="{1BA16274-33E5-4C73-94F5-24727EFCF80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1DB9004-2780-40A4-A0C5-BF0A1FD36D77}" type="pres">
      <dgm:prSet presAssocID="{1BA16274-33E5-4C73-94F5-24727EFCF808}" presName="parentText" presStyleLbl="node1" presStyleIdx="1" presStyleCnt="3" custScaleX="123473" custScaleY="98495" custLinFactNeighborX="81474" custLinFactNeighborY="24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CDF5E-2F8C-4445-8FAA-F1227E450C89}" type="pres">
      <dgm:prSet presAssocID="{1BA16274-33E5-4C73-94F5-24727EFCF808}" presName="negativeSpace" presStyleCnt="0"/>
      <dgm:spPr/>
    </dgm:pt>
    <dgm:pt modelId="{69142AF1-60C7-4242-B2C8-DB205E403DE3}" type="pres">
      <dgm:prSet presAssocID="{1BA16274-33E5-4C73-94F5-24727EFCF808}" presName="childText" presStyleLbl="conFgAcc1" presStyleIdx="1" presStyleCnt="3" custLinFactY="-1922" custLinFactNeighborY="-100000">
        <dgm:presLayoutVars>
          <dgm:bulletEnabled val="1"/>
        </dgm:presLayoutVars>
      </dgm:prSet>
      <dgm:spPr/>
    </dgm:pt>
    <dgm:pt modelId="{010CAB35-8F49-4BB4-84BA-0E565BB17C78}" type="pres">
      <dgm:prSet presAssocID="{779B4E9A-0302-4791-8F9B-EFA02DA0DBB4}" presName="spaceBetweenRectangles" presStyleCnt="0"/>
      <dgm:spPr/>
    </dgm:pt>
    <dgm:pt modelId="{B3ECE5C8-1977-4046-BBA2-B66910405A63}" type="pres">
      <dgm:prSet presAssocID="{1F7FF9E9-DFE2-4F9D-9CB1-4065860FF629}" presName="parentLin" presStyleCnt="0"/>
      <dgm:spPr/>
    </dgm:pt>
    <dgm:pt modelId="{830ECB83-53B7-48BE-97A4-3AF2ABDA5AAB}" type="pres">
      <dgm:prSet presAssocID="{1F7FF9E9-DFE2-4F9D-9CB1-4065860FF62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D76B0CB-719C-46ED-B5AC-7DFA23B8F84F}" type="pres">
      <dgm:prSet presAssocID="{1F7FF9E9-DFE2-4F9D-9CB1-4065860FF629}" presName="parentText" presStyleLbl="node1" presStyleIdx="2" presStyleCnt="3" custScaleX="108494" custScaleY="74982" custLinFactX="7143" custLinFactNeighborX="100000" custLinFactNeighborY="-172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7D1B3F-A3D1-4118-86BC-B1BC0F9B7253}" type="pres">
      <dgm:prSet presAssocID="{1F7FF9E9-DFE2-4F9D-9CB1-4065860FF629}" presName="negativeSpace" presStyleCnt="0"/>
      <dgm:spPr/>
    </dgm:pt>
    <dgm:pt modelId="{B1957646-E981-4D70-8FB4-E3DF4FABF302}" type="pres">
      <dgm:prSet presAssocID="{1F7FF9E9-DFE2-4F9D-9CB1-4065860FF629}" presName="childText" presStyleLbl="conFgAcc1" presStyleIdx="2" presStyleCnt="3" custLinFactNeighborX="3742" custLinFactNeighborY="-46962">
        <dgm:presLayoutVars>
          <dgm:bulletEnabled val="1"/>
        </dgm:presLayoutVars>
      </dgm:prSet>
      <dgm:spPr/>
    </dgm:pt>
  </dgm:ptLst>
  <dgm:cxnLst>
    <dgm:cxn modelId="{86DE6FEE-AF5F-4A98-8ACA-3BE2F77939BD}" srcId="{F4148C9F-5178-4122-B060-B192B4EC66C9}" destId="{1BA16274-33E5-4C73-94F5-24727EFCF808}" srcOrd="1" destOrd="0" parTransId="{48A7E8C7-9BD2-4348-BC32-15D1080DC84C}" sibTransId="{779B4E9A-0302-4791-8F9B-EFA02DA0DBB4}"/>
    <dgm:cxn modelId="{A3E34ACD-5BE5-4516-BFC1-55816287E6F3}" type="presOf" srcId="{1BA16274-33E5-4C73-94F5-24727EFCF808}" destId="{51DB9004-2780-40A4-A0C5-BF0A1FD36D77}" srcOrd="1" destOrd="0" presId="urn:microsoft.com/office/officeart/2005/8/layout/list1"/>
    <dgm:cxn modelId="{EA435FA6-0183-495F-878D-B97FB21CB472}" type="presOf" srcId="{1F7FF9E9-DFE2-4F9D-9CB1-4065860FF629}" destId="{CD76B0CB-719C-46ED-B5AC-7DFA23B8F84F}" srcOrd="1" destOrd="0" presId="urn:microsoft.com/office/officeart/2005/8/layout/list1"/>
    <dgm:cxn modelId="{6E9CA47C-9494-4A2B-9E34-F55785C3CAF8}" type="presOf" srcId="{1BA16274-33E5-4C73-94F5-24727EFCF808}" destId="{05369FCD-5228-4976-85E8-41CAA49E5D3C}" srcOrd="0" destOrd="0" presId="urn:microsoft.com/office/officeart/2005/8/layout/list1"/>
    <dgm:cxn modelId="{47AA1778-E8D6-49A4-94F8-63EC0B8BFF45}" srcId="{F4148C9F-5178-4122-B060-B192B4EC66C9}" destId="{1F7FF9E9-DFE2-4F9D-9CB1-4065860FF629}" srcOrd="2" destOrd="0" parTransId="{DB4B89A5-10C4-48C5-BE3F-F082C741DE81}" sibTransId="{7060FA6F-A110-4A2B-817D-BABDE3BC8A27}"/>
    <dgm:cxn modelId="{170509C9-E11C-4C5A-9FDE-5569BBCD2DF7}" srcId="{F4148C9F-5178-4122-B060-B192B4EC66C9}" destId="{C9A13DF5-0888-4595-B97A-0008F4038A40}" srcOrd="0" destOrd="0" parTransId="{C3C555BD-4CBD-4881-BD02-F315C51F48D2}" sibTransId="{8AA73C9D-7C34-4A1D-BE8E-98622FA5AE44}"/>
    <dgm:cxn modelId="{2105BE5A-6CB8-4E4D-A116-14DF7DA98E4C}" type="presOf" srcId="{C9A13DF5-0888-4595-B97A-0008F4038A40}" destId="{7FB83D9D-7F59-43B3-9A7C-0B38E6AA80FD}" srcOrd="1" destOrd="0" presId="urn:microsoft.com/office/officeart/2005/8/layout/list1"/>
    <dgm:cxn modelId="{8DAC6A7E-BB8B-4B7F-8AE0-062D74AEB95B}" type="presOf" srcId="{C9A13DF5-0888-4595-B97A-0008F4038A40}" destId="{53F2080F-5CEC-47F5-A8ED-DDA4ECEC5F3E}" srcOrd="0" destOrd="0" presId="urn:microsoft.com/office/officeart/2005/8/layout/list1"/>
    <dgm:cxn modelId="{E92E05E0-F46F-4E21-A7D3-BEDA07D94B37}" type="presOf" srcId="{F4148C9F-5178-4122-B060-B192B4EC66C9}" destId="{4350C954-05C4-4A8C-8711-5DA339B205A6}" srcOrd="0" destOrd="0" presId="urn:microsoft.com/office/officeart/2005/8/layout/list1"/>
    <dgm:cxn modelId="{DAB7B7D6-3A61-40F4-B0D6-5F4C2931543E}" type="presOf" srcId="{1F7FF9E9-DFE2-4F9D-9CB1-4065860FF629}" destId="{830ECB83-53B7-48BE-97A4-3AF2ABDA5AAB}" srcOrd="0" destOrd="0" presId="urn:microsoft.com/office/officeart/2005/8/layout/list1"/>
    <dgm:cxn modelId="{33634706-7B5E-4FAB-857C-ECFAAA6CB110}" type="presParOf" srcId="{4350C954-05C4-4A8C-8711-5DA339B205A6}" destId="{87ED05F7-4332-4E37-9E77-12E5B4530548}" srcOrd="0" destOrd="0" presId="urn:microsoft.com/office/officeart/2005/8/layout/list1"/>
    <dgm:cxn modelId="{A05FA695-ECC3-4ED2-B1E2-45448279C72F}" type="presParOf" srcId="{87ED05F7-4332-4E37-9E77-12E5B4530548}" destId="{53F2080F-5CEC-47F5-A8ED-DDA4ECEC5F3E}" srcOrd="0" destOrd="0" presId="urn:microsoft.com/office/officeart/2005/8/layout/list1"/>
    <dgm:cxn modelId="{04E43167-C04D-445A-BF85-18DB1C23E4E9}" type="presParOf" srcId="{87ED05F7-4332-4E37-9E77-12E5B4530548}" destId="{7FB83D9D-7F59-43B3-9A7C-0B38E6AA80FD}" srcOrd="1" destOrd="0" presId="urn:microsoft.com/office/officeart/2005/8/layout/list1"/>
    <dgm:cxn modelId="{C7409FDB-E942-44E2-88B5-8C012AA3BA05}" type="presParOf" srcId="{4350C954-05C4-4A8C-8711-5DA339B205A6}" destId="{F242E67C-4822-4D09-B993-59CFDE476EF7}" srcOrd="1" destOrd="0" presId="urn:microsoft.com/office/officeart/2005/8/layout/list1"/>
    <dgm:cxn modelId="{0D18E3A2-9297-4F2E-98C4-F456090117E3}" type="presParOf" srcId="{4350C954-05C4-4A8C-8711-5DA339B205A6}" destId="{B3DB8E4B-4B93-4872-B7DF-09DCAA4706B4}" srcOrd="2" destOrd="0" presId="urn:microsoft.com/office/officeart/2005/8/layout/list1"/>
    <dgm:cxn modelId="{823F8F6E-117D-4CEB-9BFD-76D422B34B7A}" type="presParOf" srcId="{4350C954-05C4-4A8C-8711-5DA339B205A6}" destId="{A2F3FE18-BB11-4E66-B168-69C1FC55C744}" srcOrd="3" destOrd="0" presId="urn:microsoft.com/office/officeart/2005/8/layout/list1"/>
    <dgm:cxn modelId="{0B1BDDEB-2C41-43E3-9626-69C85CD88F6F}" type="presParOf" srcId="{4350C954-05C4-4A8C-8711-5DA339B205A6}" destId="{A058EAE3-BB31-4346-90F0-CE8F177DFACF}" srcOrd="4" destOrd="0" presId="urn:microsoft.com/office/officeart/2005/8/layout/list1"/>
    <dgm:cxn modelId="{0D27FCFD-3468-4063-B394-897984ECD3B7}" type="presParOf" srcId="{A058EAE3-BB31-4346-90F0-CE8F177DFACF}" destId="{05369FCD-5228-4976-85E8-41CAA49E5D3C}" srcOrd="0" destOrd="0" presId="urn:microsoft.com/office/officeart/2005/8/layout/list1"/>
    <dgm:cxn modelId="{8B9617B6-6B08-4FE7-9629-874478E6DFA6}" type="presParOf" srcId="{A058EAE3-BB31-4346-90F0-CE8F177DFACF}" destId="{51DB9004-2780-40A4-A0C5-BF0A1FD36D77}" srcOrd="1" destOrd="0" presId="urn:microsoft.com/office/officeart/2005/8/layout/list1"/>
    <dgm:cxn modelId="{6CB70663-CF97-47F9-937A-3D8402A622D3}" type="presParOf" srcId="{4350C954-05C4-4A8C-8711-5DA339B205A6}" destId="{D1DCDF5E-2F8C-4445-8FAA-F1227E450C89}" srcOrd="5" destOrd="0" presId="urn:microsoft.com/office/officeart/2005/8/layout/list1"/>
    <dgm:cxn modelId="{2AAF7779-E80B-465B-A57D-B341D6A5BAA4}" type="presParOf" srcId="{4350C954-05C4-4A8C-8711-5DA339B205A6}" destId="{69142AF1-60C7-4242-B2C8-DB205E403DE3}" srcOrd="6" destOrd="0" presId="urn:microsoft.com/office/officeart/2005/8/layout/list1"/>
    <dgm:cxn modelId="{3879324B-E01E-454D-A12E-567A33608536}" type="presParOf" srcId="{4350C954-05C4-4A8C-8711-5DA339B205A6}" destId="{010CAB35-8F49-4BB4-84BA-0E565BB17C78}" srcOrd="7" destOrd="0" presId="urn:microsoft.com/office/officeart/2005/8/layout/list1"/>
    <dgm:cxn modelId="{16B26D67-2EC7-4C7A-B951-F98D636812D4}" type="presParOf" srcId="{4350C954-05C4-4A8C-8711-5DA339B205A6}" destId="{B3ECE5C8-1977-4046-BBA2-B66910405A63}" srcOrd="8" destOrd="0" presId="urn:microsoft.com/office/officeart/2005/8/layout/list1"/>
    <dgm:cxn modelId="{D726FE1D-9E8F-4243-B717-A9AA4FD49234}" type="presParOf" srcId="{B3ECE5C8-1977-4046-BBA2-B66910405A63}" destId="{830ECB83-53B7-48BE-97A4-3AF2ABDA5AAB}" srcOrd="0" destOrd="0" presId="urn:microsoft.com/office/officeart/2005/8/layout/list1"/>
    <dgm:cxn modelId="{C95A3C5E-2AA2-4787-8B03-CFA2D8386DB0}" type="presParOf" srcId="{B3ECE5C8-1977-4046-BBA2-B66910405A63}" destId="{CD76B0CB-719C-46ED-B5AC-7DFA23B8F84F}" srcOrd="1" destOrd="0" presId="urn:microsoft.com/office/officeart/2005/8/layout/list1"/>
    <dgm:cxn modelId="{9AEEC144-05A8-4B81-A908-1B76526D4AFE}" type="presParOf" srcId="{4350C954-05C4-4A8C-8711-5DA339B205A6}" destId="{FB7D1B3F-A3D1-4118-86BC-B1BC0F9B7253}" srcOrd="9" destOrd="0" presId="urn:microsoft.com/office/officeart/2005/8/layout/list1"/>
    <dgm:cxn modelId="{B94C35AB-A56A-4429-868E-C6E5D6239880}" type="presParOf" srcId="{4350C954-05C4-4A8C-8711-5DA339B205A6}" destId="{B1957646-E981-4D70-8FB4-E3DF4FABF3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F95127-D5F8-4B56-81DA-45681C6665D4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FBC6D01-1D29-49C1-AF7F-9CF17CC9692E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Paso 1.-Identificar la medida física de la producción.</a:t>
          </a: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25,000 Galones de crema</a:t>
          </a:r>
        </a:p>
        <a:p>
          <a:r>
            <a:rPr lang="es-ES" b="1" u="sng" dirty="0" smtClean="0">
              <a:latin typeface="Arial" panose="020B0604020202020204" pitchFamily="34" charset="0"/>
              <a:cs typeface="Arial" panose="020B0604020202020204" pitchFamily="34" charset="0"/>
            </a:rPr>
            <a:t>75,000</a:t>
          </a:r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 Galones de leche</a:t>
          </a: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100,000        descremada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0372B-0296-460F-BE5B-753E5A8B7B3E}" type="parTrans" cxnId="{12168769-3B99-49E2-BEF8-45CA5681EE28}">
      <dgm:prSet/>
      <dgm:spPr/>
      <dgm:t>
        <a:bodyPr/>
        <a:lstStyle/>
        <a:p>
          <a:endParaRPr lang="es-ES"/>
        </a:p>
      </dgm:t>
    </dgm:pt>
    <dgm:pt modelId="{E04A4DED-7F11-400C-9D61-33ABC1CB501E}" type="sibTrans" cxnId="{12168769-3B99-49E2-BEF8-45CA5681EE28}">
      <dgm:prSet/>
      <dgm:spPr/>
      <dgm:t>
        <a:bodyPr/>
        <a:lstStyle/>
        <a:p>
          <a:endParaRPr lang="es-ES"/>
        </a:p>
      </dgm:t>
    </dgm:pt>
    <dgm:pt modelId="{EE04BFFD-8BC3-44D2-A2DB-3C18C16FE219}">
      <dgm:prSet phldrT="[Texto]"/>
      <dgm:spPr/>
      <dgm:t>
        <a:bodyPr/>
        <a:lstStyle/>
        <a:p>
          <a:r>
            <a:rPr lang="es-ES" b="1" smtClean="0">
              <a:latin typeface="Arial" panose="020B0604020202020204" pitchFamily="34" charset="0"/>
              <a:cs typeface="Arial" panose="020B0604020202020204" pitchFamily="34" charset="0"/>
            </a:rPr>
            <a:t>Paso 2.-Realizar la ponderación correspondiente.</a:t>
          </a:r>
        </a:p>
        <a:p>
          <a:r>
            <a:rPr lang="es-ES" b="1" smtClean="0"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r>
            <a:rPr lang="es-ES" b="1" smtClean="0">
              <a:latin typeface="Arial" panose="020B0604020202020204" pitchFamily="34" charset="0"/>
              <a:cs typeface="Arial" panose="020B0604020202020204" pitchFamily="34" charset="0"/>
            </a:rPr>
            <a:t>Crema 25,000/100,000  =  .25</a:t>
          </a:r>
        </a:p>
        <a:p>
          <a:r>
            <a:rPr lang="es-ES" b="1" smtClean="0">
              <a:latin typeface="Arial" panose="020B0604020202020204" pitchFamily="34" charset="0"/>
              <a:cs typeface="Arial" panose="020B0604020202020204" pitchFamily="34" charset="0"/>
            </a:rPr>
            <a:t>Leche 75,000/100,000=.   75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03EFA-C452-4971-9A31-71E527997CEF}" type="parTrans" cxnId="{0911B0EB-33F2-49F4-936C-0AF3989C7B4F}">
      <dgm:prSet/>
      <dgm:spPr/>
      <dgm:t>
        <a:bodyPr/>
        <a:lstStyle/>
        <a:p>
          <a:endParaRPr lang="es-ES"/>
        </a:p>
      </dgm:t>
    </dgm:pt>
    <dgm:pt modelId="{74203414-D761-414F-986E-2BAEF8176385}" type="sibTrans" cxnId="{0911B0EB-33F2-49F4-936C-0AF3989C7B4F}">
      <dgm:prSet/>
      <dgm:spPr/>
      <dgm:t>
        <a:bodyPr/>
        <a:lstStyle/>
        <a:p>
          <a:endParaRPr lang="es-ES"/>
        </a:p>
      </dgm:t>
    </dgm:pt>
    <dgm:pt modelId="{790787A4-D1E4-4881-A166-E627AB989312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Paso 3.- Asignar costos conjuntos.</a:t>
          </a: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Ejemplo  </a:t>
          </a:r>
          <a:r>
            <a:rPr lang="es-ES" b="1" dirty="0" err="1" smtClean="0">
              <a:latin typeface="Arial" panose="020B0604020202020204" pitchFamily="34" charset="0"/>
              <a:cs typeface="Arial" panose="020B0604020202020204" pitchFamily="34" charset="0"/>
            </a:rPr>
            <a:t>cto</a:t>
          </a:r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 conjunto 400,000.</a:t>
          </a: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Crema .25*400,000=100,000</a:t>
          </a: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Leche  .75*400,000= 300,000</a:t>
          </a:r>
        </a:p>
        <a:p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1D648-035A-4500-99B1-3B49E2CA3741}" type="parTrans" cxnId="{C34D5C82-2480-4016-8037-E1244CC7B5CC}">
      <dgm:prSet/>
      <dgm:spPr/>
      <dgm:t>
        <a:bodyPr/>
        <a:lstStyle/>
        <a:p>
          <a:endParaRPr lang="es-ES"/>
        </a:p>
      </dgm:t>
    </dgm:pt>
    <dgm:pt modelId="{61EDC37F-1905-4EF7-B0DF-2D3B8FACD0A2}" type="sibTrans" cxnId="{C34D5C82-2480-4016-8037-E1244CC7B5CC}">
      <dgm:prSet/>
      <dgm:spPr/>
      <dgm:t>
        <a:bodyPr/>
        <a:lstStyle/>
        <a:p>
          <a:endParaRPr lang="es-ES"/>
        </a:p>
      </dgm:t>
    </dgm:pt>
    <dgm:pt modelId="{648461DC-5451-4A5A-9B84-3A64FCAA0316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Paso 4.-Costos conjuntos de producción por galón</a:t>
          </a:r>
        </a:p>
        <a:p>
          <a:endParaRPr lang="es-E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 .</a:t>
          </a: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Crema 100,000/25,000=4</a:t>
          </a:r>
        </a:p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Leche 300,000/75,000= 4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412CF-101C-4089-94C2-0DDBE83AFBD3}" type="parTrans" cxnId="{E2370D9B-7010-43F1-BC0E-AF1A0362C80A}">
      <dgm:prSet/>
      <dgm:spPr/>
      <dgm:t>
        <a:bodyPr/>
        <a:lstStyle/>
        <a:p>
          <a:endParaRPr lang="es-ES"/>
        </a:p>
      </dgm:t>
    </dgm:pt>
    <dgm:pt modelId="{7417FDFF-D5E2-4EC7-A7BD-23708F773A1A}" type="sibTrans" cxnId="{E2370D9B-7010-43F1-BC0E-AF1A0362C80A}">
      <dgm:prSet/>
      <dgm:spPr/>
      <dgm:t>
        <a:bodyPr/>
        <a:lstStyle/>
        <a:p>
          <a:endParaRPr lang="es-ES"/>
        </a:p>
      </dgm:t>
    </dgm:pt>
    <dgm:pt modelId="{BCE4B351-F6F7-4554-8ECC-D910368FD770}" type="pres">
      <dgm:prSet presAssocID="{13F95127-D5F8-4B56-81DA-45681C6665D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657B50D-0216-4965-8040-5D80EB48F983}" type="pres">
      <dgm:prSet presAssocID="{4FBC6D01-1D29-49C1-AF7F-9CF17CC9692E}" presName="compNode" presStyleCnt="0"/>
      <dgm:spPr/>
    </dgm:pt>
    <dgm:pt modelId="{63B2620F-6C45-4FC4-BA24-40B3B109F21B}" type="pres">
      <dgm:prSet presAssocID="{4FBC6D01-1D29-49C1-AF7F-9CF17CC9692E}" presName="dummyConnPt" presStyleCnt="0"/>
      <dgm:spPr/>
    </dgm:pt>
    <dgm:pt modelId="{99CBC4E2-0EE4-4B57-9F1E-4B25660E1FFA}" type="pres">
      <dgm:prSet presAssocID="{4FBC6D01-1D29-49C1-AF7F-9CF17CC969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72EDC-481B-4DDC-B884-AE096890C743}" type="pres">
      <dgm:prSet presAssocID="{E04A4DED-7F11-400C-9D61-33ABC1CB501E}" presName="sibTrans" presStyleLbl="bgSibTrans2D1" presStyleIdx="0" presStyleCnt="3"/>
      <dgm:spPr/>
      <dgm:t>
        <a:bodyPr/>
        <a:lstStyle/>
        <a:p>
          <a:endParaRPr lang="es-ES"/>
        </a:p>
      </dgm:t>
    </dgm:pt>
    <dgm:pt modelId="{147BAE7E-C1BA-4443-9950-3986BA495826}" type="pres">
      <dgm:prSet presAssocID="{EE04BFFD-8BC3-44D2-A2DB-3C18C16FE219}" presName="compNode" presStyleCnt="0"/>
      <dgm:spPr/>
    </dgm:pt>
    <dgm:pt modelId="{BBB8E47A-29F6-4024-829C-62C706937DEB}" type="pres">
      <dgm:prSet presAssocID="{EE04BFFD-8BC3-44D2-A2DB-3C18C16FE219}" presName="dummyConnPt" presStyleCnt="0"/>
      <dgm:spPr/>
    </dgm:pt>
    <dgm:pt modelId="{E7B7519A-390D-4218-A1CF-7A4D08522E0C}" type="pres">
      <dgm:prSet presAssocID="{EE04BFFD-8BC3-44D2-A2DB-3C18C16FE2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19CA2-AF7F-486C-BC8B-C697B0564D62}" type="pres">
      <dgm:prSet presAssocID="{74203414-D761-414F-986E-2BAEF8176385}" presName="sibTrans" presStyleLbl="bgSibTrans2D1" presStyleIdx="1" presStyleCnt="3"/>
      <dgm:spPr/>
      <dgm:t>
        <a:bodyPr/>
        <a:lstStyle/>
        <a:p>
          <a:endParaRPr lang="es-ES"/>
        </a:p>
      </dgm:t>
    </dgm:pt>
    <dgm:pt modelId="{597F0E14-3334-4C22-9E76-7A1C47B2CFB9}" type="pres">
      <dgm:prSet presAssocID="{790787A4-D1E4-4881-A166-E627AB989312}" presName="compNode" presStyleCnt="0"/>
      <dgm:spPr/>
    </dgm:pt>
    <dgm:pt modelId="{B8E5C8E4-312A-4559-9131-6970D7C6726D}" type="pres">
      <dgm:prSet presAssocID="{790787A4-D1E4-4881-A166-E627AB989312}" presName="dummyConnPt" presStyleCnt="0"/>
      <dgm:spPr/>
    </dgm:pt>
    <dgm:pt modelId="{8FEBBE34-7250-4E12-B2C1-9EAB8479ED35}" type="pres">
      <dgm:prSet presAssocID="{790787A4-D1E4-4881-A166-E627AB9893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27CA1-0E34-49B2-AA03-2E0A73C8C3B6}" type="pres">
      <dgm:prSet presAssocID="{61EDC37F-1905-4EF7-B0DF-2D3B8FACD0A2}" presName="sibTrans" presStyleLbl="bgSibTrans2D1" presStyleIdx="2" presStyleCnt="3"/>
      <dgm:spPr/>
      <dgm:t>
        <a:bodyPr/>
        <a:lstStyle/>
        <a:p>
          <a:endParaRPr lang="es-ES"/>
        </a:p>
      </dgm:t>
    </dgm:pt>
    <dgm:pt modelId="{8074A6C2-D5B9-4557-AA85-3A35B958E10E}" type="pres">
      <dgm:prSet presAssocID="{648461DC-5451-4A5A-9B84-3A64FCAA0316}" presName="compNode" presStyleCnt="0"/>
      <dgm:spPr/>
    </dgm:pt>
    <dgm:pt modelId="{35CD7022-271F-4988-9A1C-D00A977F144F}" type="pres">
      <dgm:prSet presAssocID="{648461DC-5451-4A5A-9B84-3A64FCAA0316}" presName="dummyConnPt" presStyleCnt="0"/>
      <dgm:spPr/>
    </dgm:pt>
    <dgm:pt modelId="{1A058282-29AE-42B0-BB6A-E28A26A8C038}" type="pres">
      <dgm:prSet presAssocID="{648461DC-5451-4A5A-9B84-3A64FCAA03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B099B6-0740-4073-961C-90DB3368EA40}" type="presOf" srcId="{74203414-D761-414F-986E-2BAEF8176385}" destId="{47819CA2-AF7F-486C-BC8B-C697B0564D62}" srcOrd="0" destOrd="0" presId="urn:microsoft.com/office/officeart/2005/8/layout/bProcess4"/>
    <dgm:cxn modelId="{12168769-3B99-49E2-BEF8-45CA5681EE28}" srcId="{13F95127-D5F8-4B56-81DA-45681C6665D4}" destId="{4FBC6D01-1D29-49C1-AF7F-9CF17CC9692E}" srcOrd="0" destOrd="0" parTransId="{06A0372B-0296-460F-BE5B-753E5A8B7B3E}" sibTransId="{E04A4DED-7F11-400C-9D61-33ABC1CB501E}"/>
    <dgm:cxn modelId="{01209AA5-ECC7-464B-B869-B0BAB952D542}" type="presOf" srcId="{4FBC6D01-1D29-49C1-AF7F-9CF17CC9692E}" destId="{99CBC4E2-0EE4-4B57-9F1E-4B25660E1FFA}" srcOrd="0" destOrd="0" presId="urn:microsoft.com/office/officeart/2005/8/layout/bProcess4"/>
    <dgm:cxn modelId="{E2370D9B-7010-43F1-BC0E-AF1A0362C80A}" srcId="{13F95127-D5F8-4B56-81DA-45681C6665D4}" destId="{648461DC-5451-4A5A-9B84-3A64FCAA0316}" srcOrd="3" destOrd="0" parTransId="{F09412CF-101C-4089-94C2-0DDBE83AFBD3}" sibTransId="{7417FDFF-D5E2-4EC7-A7BD-23708F773A1A}"/>
    <dgm:cxn modelId="{49A16CC1-03DC-412D-87DA-6449258FF2B8}" type="presOf" srcId="{EE04BFFD-8BC3-44D2-A2DB-3C18C16FE219}" destId="{E7B7519A-390D-4218-A1CF-7A4D08522E0C}" srcOrd="0" destOrd="0" presId="urn:microsoft.com/office/officeart/2005/8/layout/bProcess4"/>
    <dgm:cxn modelId="{D9CB6D7C-A03F-45A8-AF90-E70F032ED380}" type="presOf" srcId="{13F95127-D5F8-4B56-81DA-45681C6665D4}" destId="{BCE4B351-F6F7-4554-8ECC-D910368FD770}" srcOrd="0" destOrd="0" presId="urn:microsoft.com/office/officeart/2005/8/layout/bProcess4"/>
    <dgm:cxn modelId="{DC2D379C-CB25-4481-B249-0E5F7AE08346}" type="presOf" srcId="{E04A4DED-7F11-400C-9D61-33ABC1CB501E}" destId="{50272EDC-481B-4DDC-B884-AE096890C743}" srcOrd="0" destOrd="0" presId="urn:microsoft.com/office/officeart/2005/8/layout/bProcess4"/>
    <dgm:cxn modelId="{C34D5C82-2480-4016-8037-E1244CC7B5CC}" srcId="{13F95127-D5F8-4B56-81DA-45681C6665D4}" destId="{790787A4-D1E4-4881-A166-E627AB989312}" srcOrd="2" destOrd="0" parTransId="{5511D648-035A-4500-99B1-3B49E2CA3741}" sibTransId="{61EDC37F-1905-4EF7-B0DF-2D3B8FACD0A2}"/>
    <dgm:cxn modelId="{7231D420-E50E-4DE4-ACB0-103CB6B41AA2}" type="presOf" srcId="{790787A4-D1E4-4881-A166-E627AB989312}" destId="{8FEBBE34-7250-4E12-B2C1-9EAB8479ED35}" srcOrd="0" destOrd="0" presId="urn:microsoft.com/office/officeart/2005/8/layout/bProcess4"/>
    <dgm:cxn modelId="{85153FC2-36E9-44E3-BA96-FD4961FEA967}" type="presOf" srcId="{648461DC-5451-4A5A-9B84-3A64FCAA0316}" destId="{1A058282-29AE-42B0-BB6A-E28A26A8C038}" srcOrd="0" destOrd="0" presId="urn:microsoft.com/office/officeart/2005/8/layout/bProcess4"/>
    <dgm:cxn modelId="{0911B0EB-33F2-49F4-936C-0AF3989C7B4F}" srcId="{13F95127-D5F8-4B56-81DA-45681C6665D4}" destId="{EE04BFFD-8BC3-44D2-A2DB-3C18C16FE219}" srcOrd="1" destOrd="0" parTransId="{3B803EFA-C452-4971-9A31-71E527997CEF}" sibTransId="{74203414-D761-414F-986E-2BAEF8176385}"/>
    <dgm:cxn modelId="{95EDF271-84F0-4CE7-B699-7E5D0B94C891}" type="presOf" srcId="{61EDC37F-1905-4EF7-B0DF-2D3B8FACD0A2}" destId="{22827CA1-0E34-49B2-AA03-2E0A73C8C3B6}" srcOrd="0" destOrd="0" presId="urn:microsoft.com/office/officeart/2005/8/layout/bProcess4"/>
    <dgm:cxn modelId="{99F1974F-FDED-40B9-9EE7-5292EFE0F203}" type="presParOf" srcId="{BCE4B351-F6F7-4554-8ECC-D910368FD770}" destId="{5657B50D-0216-4965-8040-5D80EB48F983}" srcOrd="0" destOrd="0" presId="urn:microsoft.com/office/officeart/2005/8/layout/bProcess4"/>
    <dgm:cxn modelId="{0A7D158A-4E8C-4F1C-B7F6-8F604B480359}" type="presParOf" srcId="{5657B50D-0216-4965-8040-5D80EB48F983}" destId="{63B2620F-6C45-4FC4-BA24-40B3B109F21B}" srcOrd="0" destOrd="0" presId="urn:microsoft.com/office/officeart/2005/8/layout/bProcess4"/>
    <dgm:cxn modelId="{5E9A9D12-6C05-48F6-8AB5-84F284902A2F}" type="presParOf" srcId="{5657B50D-0216-4965-8040-5D80EB48F983}" destId="{99CBC4E2-0EE4-4B57-9F1E-4B25660E1FFA}" srcOrd="1" destOrd="0" presId="urn:microsoft.com/office/officeart/2005/8/layout/bProcess4"/>
    <dgm:cxn modelId="{162180FC-1F7E-4C31-87E7-0DF098145DB1}" type="presParOf" srcId="{BCE4B351-F6F7-4554-8ECC-D910368FD770}" destId="{50272EDC-481B-4DDC-B884-AE096890C743}" srcOrd="1" destOrd="0" presId="urn:microsoft.com/office/officeart/2005/8/layout/bProcess4"/>
    <dgm:cxn modelId="{7D98724D-EAED-4BB2-8359-83EA3E5D116B}" type="presParOf" srcId="{BCE4B351-F6F7-4554-8ECC-D910368FD770}" destId="{147BAE7E-C1BA-4443-9950-3986BA495826}" srcOrd="2" destOrd="0" presId="urn:microsoft.com/office/officeart/2005/8/layout/bProcess4"/>
    <dgm:cxn modelId="{AC4F3376-6F9A-48CB-B8E0-CB47364CA456}" type="presParOf" srcId="{147BAE7E-C1BA-4443-9950-3986BA495826}" destId="{BBB8E47A-29F6-4024-829C-62C706937DEB}" srcOrd="0" destOrd="0" presId="urn:microsoft.com/office/officeart/2005/8/layout/bProcess4"/>
    <dgm:cxn modelId="{261BEB3E-C4BB-4723-AFBF-AD20DF378EFE}" type="presParOf" srcId="{147BAE7E-C1BA-4443-9950-3986BA495826}" destId="{E7B7519A-390D-4218-A1CF-7A4D08522E0C}" srcOrd="1" destOrd="0" presId="urn:microsoft.com/office/officeart/2005/8/layout/bProcess4"/>
    <dgm:cxn modelId="{A1974307-9375-4CF1-84A7-1BBFDEDB42D6}" type="presParOf" srcId="{BCE4B351-F6F7-4554-8ECC-D910368FD770}" destId="{47819CA2-AF7F-486C-BC8B-C697B0564D62}" srcOrd="3" destOrd="0" presId="urn:microsoft.com/office/officeart/2005/8/layout/bProcess4"/>
    <dgm:cxn modelId="{66E1E47D-A5F7-4772-B525-6C00D5F78C98}" type="presParOf" srcId="{BCE4B351-F6F7-4554-8ECC-D910368FD770}" destId="{597F0E14-3334-4C22-9E76-7A1C47B2CFB9}" srcOrd="4" destOrd="0" presId="urn:microsoft.com/office/officeart/2005/8/layout/bProcess4"/>
    <dgm:cxn modelId="{F36DE0A7-C66D-4B84-9D66-2131605460A4}" type="presParOf" srcId="{597F0E14-3334-4C22-9E76-7A1C47B2CFB9}" destId="{B8E5C8E4-312A-4559-9131-6970D7C6726D}" srcOrd="0" destOrd="0" presId="urn:microsoft.com/office/officeart/2005/8/layout/bProcess4"/>
    <dgm:cxn modelId="{FE02D48B-C867-4DC5-B83F-44A9BED90CB4}" type="presParOf" srcId="{597F0E14-3334-4C22-9E76-7A1C47B2CFB9}" destId="{8FEBBE34-7250-4E12-B2C1-9EAB8479ED35}" srcOrd="1" destOrd="0" presId="urn:microsoft.com/office/officeart/2005/8/layout/bProcess4"/>
    <dgm:cxn modelId="{A5B7F1F8-7B77-4B18-AA8B-60B28B7FAEFB}" type="presParOf" srcId="{BCE4B351-F6F7-4554-8ECC-D910368FD770}" destId="{22827CA1-0E34-49B2-AA03-2E0A73C8C3B6}" srcOrd="5" destOrd="0" presId="urn:microsoft.com/office/officeart/2005/8/layout/bProcess4"/>
    <dgm:cxn modelId="{92D925DD-13B1-43F5-B20C-0370FD239FAF}" type="presParOf" srcId="{BCE4B351-F6F7-4554-8ECC-D910368FD770}" destId="{8074A6C2-D5B9-4557-AA85-3A35B958E10E}" srcOrd="6" destOrd="0" presId="urn:microsoft.com/office/officeart/2005/8/layout/bProcess4"/>
    <dgm:cxn modelId="{EC3EB1B0-72D3-492A-A755-990200B50C25}" type="presParOf" srcId="{8074A6C2-D5B9-4557-AA85-3A35B958E10E}" destId="{35CD7022-271F-4988-9A1C-D00A977F144F}" srcOrd="0" destOrd="0" presId="urn:microsoft.com/office/officeart/2005/8/layout/bProcess4"/>
    <dgm:cxn modelId="{3730C4E6-6555-4E71-BA28-D02CCF4B2C33}" type="presParOf" srcId="{8074A6C2-D5B9-4557-AA85-3A35B958E10E}" destId="{1A058282-29AE-42B0-BB6A-E28A26A8C03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F95127-D5F8-4B56-81DA-45681C6665D4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FBC6D01-1D29-49C1-AF7F-9CF17CC9692E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1.-Identificar el precio de venta y la producción.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25,000  x   8.00= 200,000.00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			+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75,000  X  4.00 = </a:t>
          </a:r>
          <a:r>
            <a:rPr lang="es-ES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300,000.00</a:t>
          </a:r>
        </a:p>
        <a:p>
          <a:r>
            <a:rPr lang="es-ES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500,000.00</a:t>
          </a:r>
          <a:endParaRPr lang="es-ES" b="1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0372B-0296-460F-BE5B-753E5A8B7B3E}" type="parTrans" cxnId="{12168769-3B99-49E2-BEF8-45CA5681EE28}">
      <dgm:prSet/>
      <dgm:spPr/>
      <dgm:t>
        <a:bodyPr/>
        <a:lstStyle/>
        <a:p>
          <a:endParaRPr lang="es-ES"/>
        </a:p>
      </dgm:t>
    </dgm:pt>
    <dgm:pt modelId="{E04A4DED-7F11-400C-9D61-33ABC1CB501E}" type="sibTrans" cxnId="{12168769-3B99-49E2-BEF8-45CA5681EE28}">
      <dgm:prSet/>
      <dgm:spPr/>
      <dgm:t>
        <a:bodyPr/>
        <a:lstStyle/>
        <a:p>
          <a:endParaRPr lang="es-ES"/>
        </a:p>
      </dgm:t>
    </dgm:pt>
    <dgm:pt modelId="{EE04BFFD-8BC3-44D2-A2DB-3C18C16FE21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2.-Realizar la ponderación correspondiente.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200,000/500,000  =  .4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300,000/500,000=. 6 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03EFA-C452-4971-9A31-71E527997CEF}" type="parTrans" cxnId="{0911B0EB-33F2-49F4-936C-0AF3989C7B4F}">
      <dgm:prSet/>
      <dgm:spPr/>
      <dgm:t>
        <a:bodyPr/>
        <a:lstStyle/>
        <a:p>
          <a:endParaRPr lang="es-ES"/>
        </a:p>
      </dgm:t>
    </dgm:pt>
    <dgm:pt modelId="{74203414-D761-414F-986E-2BAEF8176385}" type="sibTrans" cxnId="{0911B0EB-33F2-49F4-936C-0AF3989C7B4F}">
      <dgm:prSet/>
      <dgm:spPr/>
      <dgm:t>
        <a:bodyPr/>
        <a:lstStyle/>
        <a:p>
          <a:endParaRPr lang="es-ES"/>
        </a:p>
      </dgm:t>
    </dgm:pt>
    <dgm:pt modelId="{790787A4-D1E4-4881-A166-E627AB989312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3.- Asignar costos conjuntos.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  costo conjunto 400,000.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.4*400,000=160,000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 .6*400,000= 240,000</a:t>
          </a:r>
        </a:p>
        <a:p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1D648-035A-4500-99B1-3B49E2CA3741}" type="parTrans" cxnId="{C34D5C82-2480-4016-8037-E1244CC7B5CC}">
      <dgm:prSet/>
      <dgm:spPr/>
      <dgm:t>
        <a:bodyPr/>
        <a:lstStyle/>
        <a:p>
          <a:endParaRPr lang="es-ES"/>
        </a:p>
      </dgm:t>
    </dgm:pt>
    <dgm:pt modelId="{61EDC37F-1905-4EF7-B0DF-2D3B8FACD0A2}" type="sibTrans" cxnId="{C34D5C82-2480-4016-8037-E1244CC7B5CC}">
      <dgm:prSet/>
      <dgm:spPr/>
      <dgm:t>
        <a:bodyPr/>
        <a:lstStyle/>
        <a:p>
          <a:endParaRPr lang="es-ES"/>
        </a:p>
      </dgm:t>
    </dgm:pt>
    <dgm:pt modelId="{648461DC-5451-4A5A-9B84-3A64FCAA031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4.-Costos conjuntos de producción por galón</a:t>
          </a:r>
        </a:p>
        <a:p>
          <a:endParaRPr lang="es-E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160,000/25,000=6.4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240,000/75,000= 3.2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412CF-101C-4089-94C2-0DDBE83AFBD3}" type="parTrans" cxnId="{E2370D9B-7010-43F1-BC0E-AF1A0362C80A}">
      <dgm:prSet/>
      <dgm:spPr/>
      <dgm:t>
        <a:bodyPr/>
        <a:lstStyle/>
        <a:p>
          <a:endParaRPr lang="es-ES"/>
        </a:p>
      </dgm:t>
    </dgm:pt>
    <dgm:pt modelId="{7417FDFF-D5E2-4EC7-A7BD-23708F773A1A}" type="sibTrans" cxnId="{E2370D9B-7010-43F1-BC0E-AF1A0362C80A}">
      <dgm:prSet/>
      <dgm:spPr/>
      <dgm:t>
        <a:bodyPr/>
        <a:lstStyle/>
        <a:p>
          <a:endParaRPr lang="es-ES"/>
        </a:p>
      </dgm:t>
    </dgm:pt>
    <dgm:pt modelId="{BCE4B351-F6F7-4554-8ECC-D910368FD770}" type="pres">
      <dgm:prSet presAssocID="{13F95127-D5F8-4B56-81DA-45681C6665D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657B50D-0216-4965-8040-5D80EB48F983}" type="pres">
      <dgm:prSet presAssocID="{4FBC6D01-1D29-49C1-AF7F-9CF17CC9692E}" presName="compNode" presStyleCnt="0"/>
      <dgm:spPr/>
      <dgm:t>
        <a:bodyPr/>
        <a:lstStyle/>
        <a:p>
          <a:endParaRPr lang="es-ES"/>
        </a:p>
      </dgm:t>
    </dgm:pt>
    <dgm:pt modelId="{63B2620F-6C45-4FC4-BA24-40B3B109F21B}" type="pres">
      <dgm:prSet presAssocID="{4FBC6D01-1D29-49C1-AF7F-9CF17CC9692E}" presName="dummyConnPt" presStyleCnt="0"/>
      <dgm:spPr/>
      <dgm:t>
        <a:bodyPr/>
        <a:lstStyle/>
        <a:p>
          <a:endParaRPr lang="es-ES"/>
        </a:p>
      </dgm:t>
    </dgm:pt>
    <dgm:pt modelId="{99CBC4E2-0EE4-4B57-9F1E-4B25660E1FFA}" type="pres">
      <dgm:prSet presAssocID="{4FBC6D01-1D29-49C1-AF7F-9CF17CC969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72EDC-481B-4DDC-B884-AE096890C743}" type="pres">
      <dgm:prSet presAssocID="{E04A4DED-7F11-400C-9D61-33ABC1CB501E}" presName="sibTrans" presStyleLbl="bgSibTrans2D1" presStyleIdx="0" presStyleCnt="3"/>
      <dgm:spPr/>
      <dgm:t>
        <a:bodyPr/>
        <a:lstStyle/>
        <a:p>
          <a:endParaRPr lang="es-ES"/>
        </a:p>
      </dgm:t>
    </dgm:pt>
    <dgm:pt modelId="{147BAE7E-C1BA-4443-9950-3986BA495826}" type="pres">
      <dgm:prSet presAssocID="{EE04BFFD-8BC3-44D2-A2DB-3C18C16FE219}" presName="compNode" presStyleCnt="0"/>
      <dgm:spPr/>
      <dgm:t>
        <a:bodyPr/>
        <a:lstStyle/>
        <a:p>
          <a:endParaRPr lang="es-ES"/>
        </a:p>
      </dgm:t>
    </dgm:pt>
    <dgm:pt modelId="{BBB8E47A-29F6-4024-829C-62C706937DEB}" type="pres">
      <dgm:prSet presAssocID="{EE04BFFD-8BC3-44D2-A2DB-3C18C16FE219}" presName="dummyConnPt" presStyleCnt="0"/>
      <dgm:spPr/>
      <dgm:t>
        <a:bodyPr/>
        <a:lstStyle/>
        <a:p>
          <a:endParaRPr lang="es-ES"/>
        </a:p>
      </dgm:t>
    </dgm:pt>
    <dgm:pt modelId="{E7B7519A-390D-4218-A1CF-7A4D08522E0C}" type="pres">
      <dgm:prSet presAssocID="{EE04BFFD-8BC3-44D2-A2DB-3C18C16FE2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19CA2-AF7F-486C-BC8B-C697B0564D62}" type="pres">
      <dgm:prSet presAssocID="{74203414-D761-414F-986E-2BAEF8176385}" presName="sibTrans" presStyleLbl="bgSibTrans2D1" presStyleIdx="1" presStyleCnt="3"/>
      <dgm:spPr/>
      <dgm:t>
        <a:bodyPr/>
        <a:lstStyle/>
        <a:p>
          <a:endParaRPr lang="es-ES"/>
        </a:p>
      </dgm:t>
    </dgm:pt>
    <dgm:pt modelId="{597F0E14-3334-4C22-9E76-7A1C47B2CFB9}" type="pres">
      <dgm:prSet presAssocID="{790787A4-D1E4-4881-A166-E627AB989312}" presName="compNode" presStyleCnt="0"/>
      <dgm:spPr/>
      <dgm:t>
        <a:bodyPr/>
        <a:lstStyle/>
        <a:p>
          <a:endParaRPr lang="es-ES"/>
        </a:p>
      </dgm:t>
    </dgm:pt>
    <dgm:pt modelId="{B8E5C8E4-312A-4559-9131-6970D7C6726D}" type="pres">
      <dgm:prSet presAssocID="{790787A4-D1E4-4881-A166-E627AB989312}" presName="dummyConnPt" presStyleCnt="0"/>
      <dgm:spPr/>
      <dgm:t>
        <a:bodyPr/>
        <a:lstStyle/>
        <a:p>
          <a:endParaRPr lang="es-ES"/>
        </a:p>
      </dgm:t>
    </dgm:pt>
    <dgm:pt modelId="{8FEBBE34-7250-4E12-B2C1-9EAB8479ED35}" type="pres">
      <dgm:prSet presAssocID="{790787A4-D1E4-4881-A166-E627AB9893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27CA1-0E34-49B2-AA03-2E0A73C8C3B6}" type="pres">
      <dgm:prSet presAssocID="{61EDC37F-1905-4EF7-B0DF-2D3B8FACD0A2}" presName="sibTrans" presStyleLbl="bgSibTrans2D1" presStyleIdx="2" presStyleCnt="3"/>
      <dgm:spPr/>
      <dgm:t>
        <a:bodyPr/>
        <a:lstStyle/>
        <a:p>
          <a:endParaRPr lang="es-ES"/>
        </a:p>
      </dgm:t>
    </dgm:pt>
    <dgm:pt modelId="{8074A6C2-D5B9-4557-AA85-3A35B958E10E}" type="pres">
      <dgm:prSet presAssocID="{648461DC-5451-4A5A-9B84-3A64FCAA0316}" presName="compNode" presStyleCnt="0"/>
      <dgm:spPr/>
      <dgm:t>
        <a:bodyPr/>
        <a:lstStyle/>
        <a:p>
          <a:endParaRPr lang="es-ES"/>
        </a:p>
      </dgm:t>
    </dgm:pt>
    <dgm:pt modelId="{35CD7022-271F-4988-9A1C-D00A977F144F}" type="pres">
      <dgm:prSet presAssocID="{648461DC-5451-4A5A-9B84-3A64FCAA0316}" presName="dummyConnPt" presStyleCnt="0"/>
      <dgm:spPr/>
      <dgm:t>
        <a:bodyPr/>
        <a:lstStyle/>
        <a:p>
          <a:endParaRPr lang="es-ES"/>
        </a:p>
      </dgm:t>
    </dgm:pt>
    <dgm:pt modelId="{1A058282-29AE-42B0-BB6A-E28A26A8C038}" type="pres">
      <dgm:prSet presAssocID="{648461DC-5451-4A5A-9B84-3A64FCAA03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370D9B-7010-43F1-BC0E-AF1A0362C80A}" srcId="{13F95127-D5F8-4B56-81DA-45681C6665D4}" destId="{648461DC-5451-4A5A-9B84-3A64FCAA0316}" srcOrd="3" destOrd="0" parTransId="{F09412CF-101C-4089-94C2-0DDBE83AFBD3}" sibTransId="{7417FDFF-D5E2-4EC7-A7BD-23708F773A1A}"/>
    <dgm:cxn modelId="{BEB099B6-0740-4073-961C-90DB3368EA40}" type="presOf" srcId="{74203414-D761-414F-986E-2BAEF8176385}" destId="{47819CA2-AF7F-486C-BC8B-C697B0564D62}" srcOrd="0" destOrd="0" presId="urn:microsoft.com/office/officeart/2005/8/layout/bProcess4"/>
    <dgm:cxn modelId="{0911B0EB-33F2-49F4-936C-0AF3989C7B4F}" srcId="{13F95127-D5F8-4B56-81DA-45681C6665D4}" destId="{EE04BFFD-8BC3-44D2-A2DB-3C18C16FE219}" srcOrd="1" destOrd="0" parTransId="{3B803EFA-C452-4971-9A31-71E527997CEF}" sibTransId="{74203414-D761-414F-986E-2BAEF8176385}"/>
    <dgm:cxn modelId="{7231D420-E50E-4DE4-ACB0-103CB6B41AA2}" type="presOf" srcId="{790787A4-D1E4-4881-A166-E627AB989312}" destId="{8FEBBE34-7250-4E12-B2C1-9EAB8479ED35}" srcOrd="0" destOrd="0" presId="urn:microsoft.com/office/officeart/2005/8/layout/bProcess4"/>
    <dgm:cxn modelId="{D9CB6D7C-A03F-45A8-AF90-E70F032ED380}" type="presOf" srcId="{13F95127-D5F8-4B56-81DA-45681C6665D4}" destId="{BCE4B351-F6F7-4554-8ECC-D910368FD770}" srcOrd="0" destOrd="0" presId="urn:microsoft.com/office/officeart/2005/8/layout/bProcess4"/>
    <dgm:cxn modelId="{DC2D379C-CB25-4481-B249-0E5F7AE08346}" type="presOf" srcId="{E04A4DED-7F11-400C-9D61-33ABC1CB501E}" destId="{50272EDC-481B-4DDC-B884-AE096890C743}" srcOrd="0" destOrd="0" presId="urn:microsoft.com/office/officeart/2005/8/layout/bProcess4"/>
    <dgm:cxn modelId="{01209AA5-ECC7-464B-B869-B0BAB952D542}" type="presOf" srcId="{4FBC6D01-1D29-49C1-AF7F-9CF17CC9692E}" destId="{99CBC4E2-0EE4-4B57-9F1E-4B25660E1FFA}" srcOrd="0" destOrd="0" presId="urn:microsoft.com/office/officeart/2005/8/layout/bProcess4"/>
    <dgm:cxn modelId="{C34D5C82-2480-4016-8037-E1244CC7B5CC}" srcId="{13F95127-D5F8-4B56-81DA-45681C6665D4}" destId="{790787A4-D1E4-4881-A166-E627AB989312}" srcOrd="2" destOrd="0" parTransId="{5511D648-035A-4500-99B1-3B49E2CA3741}" sibTransId="{61EDC37F-1905-4EF7-B0DF-2D3B8FACD0A2}"/>
    <dgm:cxn modelId="{95EDF271-84F0-4CE7-B699-7E5D0B94C891}" type="presOf" srcId="{61EDC37F-1905-4EF7-B0DF-2D3B8FACD0A2}" destId="{22827CA1-0E34-49B2-AA03-2E0A73C8C3B6}" srcOrd="0" destOrd="0" presId="urn:microsoft.com/office/officeart/2005/8/layout/bProcess4"/>
    <dgm:cxn modelId="{85153FC2-36E9-44E3-BA96-FD4961FEA967}" type="presOf" srcId="{648461DC-5451-4A5A-9B84-3A64FCAA0316}" destId="{1A058282-29AE-42B0-BB6A-E28A26A8C038}" srcOrd="0" destOrd="0" presId="urn:microsoft.com/office/officeart/2005/8/layout/bProcess4"/>
    <dgm:cxn modelId="{49A16CC1-03DC-412D-87DA-6449258FF2B8}" type="presOf" srcId="{EE04BFFD-8BC3-44D2-A2DB-3C18C16FE219}" destId="{E7B7519A-390D-4218-A1CF-7A4D08522E0C}" srcOrd="0" destOrd="0" presId="urn:microsoft.com/office/officeart/2005/8/layout/bProcess4"/>
    <dgm:cxn modelId="{12168769-3B99-49E2-BEF8-45CA5681EE28}" srcId="{13F95127-D5F8-4B56-81DA-45681C6665D4}" destId="{4FBC6D01-1D29-49C1-AF7F-9CF17CC9692E}" srcOrd="0" destOrd="0" parTransId="{06A0372B-0296-460F-BE5B-753E5A8B7B3E}" sibTransId="{E04A4DED-7F11-400C-9D61-33ABC1CB501E}"/>
    <dgm:cxn modelId="{99F1974F-FDED-40B9-9EE7-5292EFE0F203}" type="presParOf" srcId="{BCE4B351-F6F7-4554-8ECC-D910368FD770}" destId="{5657B50D-0216-4965-8040-5D80EB48F983}" srcOrd="0" destOrd="0" presId="urn:microsoft.com/office/officeart/2005/8/layout/bProcess4"/>
    <dgm:cxn modelId="{0A7D158A-4E8C-4F1C-B7F6-8F604B480359}" type="presParOf" srcId="{5657B50D-0216-4965-8040-5D80EB48F983}" destId="{63B2620F-6C45-4FC4-BA24-40B3B109F21B}" srcOrd="0" destOrd="0" presId="urn:microsoft.com/office/officeart/2005/8/layout/bProcess4"/>
    <dgm:cxn modelId="{5E9A9D12-6C05-48F6-8AB5-84F284902A2F}" type="presParOf" srcId="{5657B50D-0216-4965-8040-5D80EB48F983}" destId="{99CBC4E2-0EE4-4B57-9F1E-4B25660E1FFA}" srcOrd="1" destOrd="0" presId="urn:microsoft.com/office/officeart/2005/8/layout/bProcess4"/>
    <dgm:cxn modelId="{162180FC-1F7E-4C31-87E7-0DF098145DB1}" type="presParOf" srcId="{BCE4B351-F6F7-4554-8ECC-D910368FD770}" destId="{50272EDC-481B-4DDC-B884-AE096890C743}" srcOrd="1" destOrd="0" presId="urn:microsoft.com/office/officeart/2005/8/layout/bProcess4"/>
    <dgm:cxn modelId="{7D98724D-EAED-4BB2-8359-83EA3E5D116B}" type="presParOf" srcId="{BCE4B351-F6F7-4554-8ECC-D910368FD770}" destId="{147BAE7E-C1BA-4443-9950-3986BA495826}" srcOrd="2" destOrd="0" presId="urn:microsoft.com/office/officeart/2005/8/layout/bProcess4"/>
    <dgm:cxn modelId="{AC4F3376-6F9A-48CB-B8E0-CB47364CA456}" type="presParOf" srcId="{147BAE7E-C1BA-4443-9950-3986BA495826}" destId="{BBB8E47A-29F6-4024-829C-62C706937DEB}" srcOrd="0" destOrd="0" presId="urn:microsoft.com/office/officeart/2005/8/layout/bProcess4"/>
    <dgm:cxn modelId="{261BEB3E-C4BB-4723-AFBF-AD20DF378EFE}" type="presParOf" srcId="{147BAE7E-C1BA-4443-9950-3986BA495826}" destId="{E7B7519A-390D-4218-A1CF-7A4D08522E0C}" srcOrd="1" destOrd="0" presId="urn:microsoft.com/office/officeart/2005/8/layout/bProcess4"/>
    <dgm:cxn modelId="{A1974307-9375-4CF1-84A7-1BBFDEDB42D6}" type="presParOf" srcId="{BCE4B351-F6F7-4554-8ECC-D910368FD770}" destId="{47819CA2-AF7F-486C-BC8B-C697B0564D62}" srcOrd="3" destOrd="0" presId="urn:microsoft.com/office/officeart/2005/8/layout/bProcess4"/>
    <dgm:cxn modelId="{66E1E47D-A5F7-4772-B525-6C00D5F78C98}" type="presParOf" srcId="{BCE4B351-F6F7-4554-8ECC-D910368FD770}" destId="{597F0E14-3334-4C22-9E76-7A1C47B2CFB9}" srcOrd="4" destOrd="0" presId="urn:microsoft.com/office/officeart/2005/8/layout/bProcess4"/>
    <dgm:cxn modelId="{F36DE0A7-C66D-4B84-9D66-2131605460A4}" type="presParOf" srcId="{597F0E14-3334-4C22-9E76-7A1C47B2CFB9}" destId="{B8E5C8E4-312A-4559-9131-6970D7C6726D}" srcOrd="0" destOrd="0" presId="urn:microsoft.com/office/officeart/2005/8/layout/bProcess4"/>
    <dgm:cxn modelId="{FE02D48B-C867-4DC5-B83F-44A9BED90CB4}" type="presParOf" srcId="{597F0E14-3334-4C22-9E76-7A1C47B2CFB9}" destId="{8FEBBE34-7250-4E12-B2C1-9EAB8479ED35}" srcOrd="1" destOrd="0" presId="urn:microsoft.com/office/officeart/2005/8/layout/bProcess4"/>
    <dgm:cxn modelId="{A5B7F1F8-7B77-4B18-AA8B-60B28B7FAEFB}" type="presParOf" srcId="{BCE4B351-F6F7-4554-8ECC-D910368FD770}" destId="{22827CA1-0E34-49B2-AA03-2E0A73C8C3B6}" srcOrd="5" destOrd="0" presId="urn:microsoft.com/office/officeart/2005/8/layout/bProcess4"/>
    <dgm:cxn modelId="{92D925DD-13B1-43F5-B20C-0370FD239FAF}" type="presParOf" srcId="{BCE4B351-F6F7-4554-8ECC-D910368FD770}" destId="{8074A6C2-D5B9-4557-AA85-3A35B958E10E}" srcOrd="6" destOrd="0" presId="urn:microsoft.com/office/officeart/2005/8/layout/bProcess4"/>
    <dgm:cxn modelId="{EC3EB1B0-72D3-492A-A755-990200B50C25}" type="presParOf" srcId="{8074A6C2-D5B9-4557-AA85-3A35B958E10E}" destId="{35CD7022-271F-4988-9A1C-D00A977F144F}" srcOrd="0" destOrd="0" presId="urn:microsoft.com/office/officeart/2005/8/layout/bProcess4"/>
    <dgm:cxn modelId="{3730C4E6-6555-4E71-BA28-D02CCF4B2C33}" type="presParOf" srcId="{8074A6C2-D5B9-4557-AA85-3A35B958E10E}" destId="{1A058282-29AE-42B0-BB6A-E28A26A8C03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BD082D-4BE2-45B5-9574-DC6B7A11099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1D6F827-57E7-41A6-861A-0FAB8808E374}">
      <dgm:prSet phldrT="[Texto]" custT="1"/>
      <dgm:spPr/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El método del valor neto de realización (VNR) asigna los costos conjuntos a coproductos sobre la base del VNR relativo </a:t>
          </a:r>
          <a:endParaRPr lang="es-ES" sz="2400" b="1" dirty="0">
            <a:solidFill>
              <a:schemeClr val="tx1"/>
            </a:solidFill>
          </a:endParaRPr>
        </a:p>
      </dgm:t>
    </dgm:pt>
    <dgm:pt modelId="{C862EBC2-972A-4263-9979-87DCA603C8C2}" type="parTrans" cxnId="{2C99E0AC-C3E9-412F-9D4E-CD94880030A9}">
      <dgm:prSet/>
      <dgm:spPr/>
      <dgm:t>
        <a:bodyPr/>
        <a:lstStyle/>
        <a:p>
          <a:endParaRPr lang="es-ES"/>
        </a:p>
      </dgm:t>
    </dgm:pt>
    <dgm:pt modelId="{06AD0321-2258-4B06-B78B-4EDB7E8E976C}" type="sibTrans" cxnId="{2C99E0AC-C3E9-412F-9D4E-CD94880030A9}">
      <dgm:prSet/>
      <dgm:spPr/>
      <dgm:t>
        <a:bodyPr/>
        <a:lstStyle/>
        <a:p>
          <a:endParaRPr lang="es-ES"/>
        </a:p>
      </dgm:t>
    </dgm:pt>
    <dgm:pt modelId="{6729D56D-10EF-461F-8065-3843AA204413}">
      <dgm:prSet phldrT="[Texto]" custT="1"/>
      <dgm:spPr/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—valor de las ventas finales menos costos separables— de la producción total de los coproductos durante el periodo contable</a:t>
          </a:r>
          <a:endParaRPr lang="es-ES" sz="2400" b="1" dirty="0">
            <a:solidFill>
              <a:schemeClr val="tx1"/>
            </a:solidFill>
          </a:endParaRPr>
        </a:p>
      </dgm:t>
    </dgm:pt>
    <dgm:pt modelId="{F967DAD7-7366-4C41-9574-4B1075E3EACE}" type="parTrans" cxnId="{2AAD77E0-41EA-4290-83B4-D7516DACCE8A}">
      <dgm:prSet/>
      <dgm:spPr/>
      <dgm:t>
        <a:bodyPr/>
        <a:lstStyle/>
        <a:p>
          <a:endParaRPr lang="es-ES"/>
        </a:p>
      </dgm:t>
    </dgm:pt>
    <dgm:pt modelId="{16D4B8B0-3457-455B-BD6E-B3F07A67B211}" type="sibTrans" cxnId="{2AAD77E0-41EA-4290-83B4-D7516DACCE8A}">
      <dgm:prSet/>
      <dgm:spPr/>
      <dgm:t>
        <a:bodyPr/>
        <a:lstStyle/>
        <a:p>
          <a:endParaRPr lang="es-ES"/>
        </a:p>
      </dgm:t>
    </dgm:pt>
    <dgm:pt modelId="{5F4C7A5A-DE5C-4F1C-BBFE-67DD04F7FD4F}">
      <dgm:prSet phldrT="[Texto]" custT="1"/>
      <dgm:spPr/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El método del VNR se usa, por lo general, con preferencia sobre el método del valor de ventas en el punto de separación </a:t>
          </a:r>
          <a:endParaRPr lang="es-ES" sz="2400" b="1" dirty="0">
            <a:solidFill>
              <a:schemeClr val="tx1"/>
            </a:solidFill>
          </a:endParaRPr>
        </a:p>
      </dgm:t>
    </dgm:pt>
    <dgm:pt modelId="{B22D7426-AAF1-4CA7-809E-B24ADCB488C6}" type="parTrans" cxnId="{B8BFD7ED-823A-4190-A421-C33FB16254CC}">
      <dgm:prSet/>
      <dgm:spPr/>
      <dgm:t>
        <a:bodyPr/>
        <a:lstStyle/>
        <a:p>
          <a:endParaRPr lang="es-ES"/>
        </a:p>
      </dgm:t>
    </dgm:pt>
    <dgm:pt modelId="{E9AC5274-F7B1-42C5-B373-A0C693120166}" type="sibTrans" cxnId="{B8BFD7ED-823A-4190-A421-C33FB16254CC}">
      <dgm:prSet/>
      <dgm:spPr/>
      <dgm:t>
        <a:bodyPr/>
        <a:lstStyle/>
        <a:p>
          <a:endParaRPr lang="es-ES"/>
        </a:p>
      </dgm:t>
    </dgm:pt>
    <dgm:pt modelId="{2047FDEA-90B9-4912-9945-93475A4CBD83}" type="pres">
      <dgm:prSet presAssocID="{04BD082D-4BE2-45B5-9574-DC6B7A1109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459262-4A51-4E09-A384-A1B3E297DCA3}" type="pres">
      <dgm:prSet presAssocID="{D1D6F827-57E7-41A6-861A-0FAB8808E374}" presName="parentLin" presStyleCnt="0"/>
      <dgm:spPr/>
    </dgm:pt>
    <dgm:pt modelId="{5C8CE0DA-BB36-4463-BCB4-C507F5A1CF60}" type="pres">
      <dgm:prSet presAssocID="{D1D6F827-57E7-41A6-861A-0FAB8808E37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6AAF0DD-DA76-4675-953B-8364076136E3}" type="pres">
      <dgm:prSet presAssocID="{D1D6F827-57E7-41A6-861A-0FAB8808E374}" presName="parentText" presStyleLbl="node1" presStyleIdx="0" presStyleCnt="3" custScaleX="131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249CE6-4253-4DA8-A2FE-81DE7BF39E03}" type="pres">
      <dgm:prSet presAssocID="{D1D6F827-57E7-41A6-861A-0FAB8808E374}" presName="negativeSpace" presStyleCnt="0"/>
      <dgm:spPr/>
    </dgm:pt>
    <dgm:pt modelId="{B410DB42-BA67-47EF-94CA-8F045C797C7A}" type="pres">
      <dgm:prSet presAssocID="{D1D6F827-57E7-41A6-861A-0FAB8808E374}" presName="childText" presStyleLbl="conFgAcc1" presStyleIdx="0" presStyleCnt="3">
        <dgm:presLayoutVars>
          <dgm:bulletEnabled val="1"/>
        </dgm:presLayoutVars>
      </dgm:prSet>
      <dgm:spPr/>
    </dgm:pt>
    <dgm:pt modelId="{90272D53-2A7B-4109-A90B-319798727F29}" type="pres">
      <dgm:prSet presAssocID="{06AD0321-2258-4B06-B78B-4EDB7E8E976C}" presName="spaceBetweenRectangles" presStyleCnt="0"/>
      <dgm:spPr/>
    </dgm:pt>
    <dgm:pt modelId="{D33299AA-4983-4DC9-A9C2-FC91679EFDAA}" type="pres">
      <dgm:prSet presAssocID="{6729D56D-10EF-461F-8065-3843AA204413}" presName="parentLin" presStyleCnt="0"/>
      <dgm:spPr/>
    </dgm:pt>
    <dgm:pt modelId="{3FC47DA2-85FB-4235-BB94-D1F25E2A517C}" type="pres">
      <dgm:prSet presAssocID="{6729D56D-10EF-461F-8065-3843AA20441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C2A5F51-C172-48C1-A216-EABAB5E444AE}" type="pres">
      <dgm:prSet presAssocID="{6729D56D-10EF-461F-8065-3843AA204413}" presName="parentText" presStyleLbl="node1" presStyleIdx="1" presStyleCnt="3" custScaleX="1346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874B66-EAAC-4583-A8FF-191F23DD2DE6}" type="pres">
      <dgm:prSet presAssocID="{6729D56D-10EF-461F-8065-3843AA204413}" presName="negativeSpace" presStyleCnt="0"/>
      <dgm:spPr/>
    </dgm:pt>
    <dgm:pt modelId="{88B0DFF6-F4A0-48AF-ACD0-EF13BDBCD3B6}" type="pres">
      <dgm:prSet presAssocID="{6729D56D-10EF-461F-8065-3843AA204413}" presName="childText" presStyleLbl="conFgAcc1" presStyleIdx="1" presStyleCnt="3">
        <dgm:presLayoutVars>
          <dgm:bulletEnabled val="1"/>
        </dgm:presLayoutVars>
      </dgm:prSet>
      <dgm:spPr/>
    </dgm:pt>
    <dgm:pt modelId="{97A2FD96-AEFB-4D5A-A26A-6F2EF5A1DAB2}" type="pres">
      <dgm:prSet presAssocID="{16D4B8B0-3457-455B-BD6E-B3F07A67B211}" presName="spaceBetweenRectangles" presStyleCnt="0"/>
      <dgm:spPr/>
    </dgm:pt>
    <dgm:pt modelId="{35E5A1EE-E671-440F-B8D1-04E04E3176B8}" type="pres">
      <dgm:prSet presAssocID="{5F4C7A5A-DE5C-4F1C-BBFE-67DD04F7FD4F}" presName="parentLin" presStyleCnt="0"/>
      <dgm:spPr/>
    </dgm:pt>
    <dgm:pt modelId="{E0BB43B5-1158-4FF8-91D3-11FF20D443B6}" type="pres">
      <dgm:prSet presAssocID="{5F4C7A5A-DE5C-4F1C-BBFE-67DD04F7FD4F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BEB1F8F-B196-417C-BDCA-F201867DF245}" type="pres">
      <dgm:prSet presAssocID="{5F4C7A5A-DE5C-4F1C-BBFE-67DD04F7FD4F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08B8F-AD11-4AFF-B8D3-B8D40706F8D9}" type="pres">
      <dgm:prSet presAssocID="{5F4C7A5A-DE5C-4F1C-BBFE-67DD04F7FD4F}" presName="negativeSpace" presStyleCnt="0"/>
      <dgm:spPr/>
    </dgm:pt>
    <dgm:pt modelId="{28F2FE35-B14E-4FC2-82CC-4D115AB08D4E}" type="pres">
      <dgm:prSet presAssocID="{5F4C7A5A-DE5C-4F1C-BBFE-67DD04F7FD4F}" presName="childText" presStyleLbl="conFgAcc1" presStyleIdx="2" presStyleCnt="3" custLinFactNeighborX="-138" custLinFactNeighborY="890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B8BFD7ED-823A-4190-A421-C33FB16254CC}" srcId="{04BD082D-4BE2-45B5-9574-DC6B7A11099E}" destId="{5F4C7A5A-DE5C-4F1C-BBFE-67DD04F7FD4F}" srcOrd="2" destOrd="0" parTransId="{B22D7426-AAF1-4CA7-809E-B24ADCB488C6}" sibTransId="{E9AC5274-F7B1-42C5-B373-A0C693120166}"/>
    <dgm:cxn modelId="{62ABC604-8813-45A1-BF23-7AB533A1EFCA}" type="presOf" srcId="{04BD082D-4BE2-45B5-9574-DC6B7A11099E}" destId="{2047FDEA-90B9-4912-9945-93475A4CBD83}" srcOrd="0" destOrd="0" presId="urn:microsoft.com/office/officeart/2005/8/layout/list1"/>
    <dgm:cxn modelId="{B681D666-AAE2-4A7C-97E1-A69A78984F61}" type="presOf" srcId="{D1D6F827-57E7-41A6-861A-0FAB8808E374}" destId="{5C8CE0DA-BB36-4463-BCB4-C507F5A1CF60}" srcOrd="0" destOrd="0" presId="urn:microsoft.com/office/officeart/2005/8/layout/list1"/>
    <dgm:cxn modelId="{559295CD-3F5A-4EB9-9756-AFA410DE6C22}" type="presOf" srcId="{5F4C7A5A-DE5C-4F1C-BBFE-67DD04F7FD4F}" destId="{E0BB43B5-1158-4FF8-91D3-11FF20D443B6}" srcOrd="0" destOrd="0" presId="urn:microsoft.com/office/officeart/2005/8/layout/list1"/>
    <dgm:cxn modelId="{2C99E0AC-C3E9-412F-9D4E-CD94880030A9}" srcId="{04BD082D-4BE2-45B5-9574-DC6B7A11099E}" destId="{D1D6F827-57E7-41A6-861A-0FAB8808E374}" srcOrd="0" destOrd="0" parTransId="{C862EBC2-972A-4263-9979-87DCA603C8C2}" sibTransId="{06AD0321-2258-4B06-B78B-4EDB7E8E976C}"/>
    <dgm:cxn modelId="{2E14319B-CB78-471A-B503-30C74435FDC2}" type="presOf" srcId="{D1D6F827-57E7-41A6-861A-0FAB8808E374}" destId="{26AAF0DD-DA76-4675-953B-8364076136E3}" srcOrd="1" destOrd="0" presId="urn:microsoft.com/office/officeart/2005/8/layout/list1"/>
    <dgm:cxn modelId="{516F3B0D-49D8-4351-B42E-E628B70A9C08}" type="presOf" srcId="{6729D56D-10EF-461F-8065-3843AA204413}" destId="{3FC47DA2-85FB-4235-BB94-D1F25E2A517C}" srcOrd="0" destOrd="0" presId="urn:microsoft.com/office/officeart/2005/8/layout/list1"/>
    <dgm:cxn modelId="{BD842616-B835-4014-9CBD-072E0F7E7591}" type="presOf" srcId="{5F4C7A5A-DE5C-4F1C-BBFE-67DD04F7FD4F}" destId="{3BEB1F8F-B196-417C-BDCA-F201867DF245}" srcOrd="1" destOrd="0" presId="urn:microsoft.com/office/officeart/2005/8/layout/list1"/>
    <dgm:cxn modelId="{0EF06F66-A11D-4B70-8FC6-741CA060F090}" type="presOf" srcId="{6729D56D-10EF-461F-8065-3843AA204413}" destId="{9C2A5F51-C172-48C1-A216-EABAB5E444AE}" srcOrd="1" destOrd="0" presId="urn:microsoft.com/office/officeart/2005/8/layout/list1"/>
    <dgm:cxn modelId="{2AAD77E0-41EA-4290-83B4-D7516DACCE8A}" srcId="{04BD082D-4BE2-45B5-9574-DC6B7A11099E}" destId="{6729D56D-10EF-461F-8065-3843AA204413}" srcOrd="1" destOrd="0" parTransId="{F967DAD7-7366-4C41-9574-4B1075E3EACE}" sibTransId="{16D4B8B0-3457-455B-BD6E-B3F07A67B211}"/>
    <dgm:cxn modelId="{24E1F11E-5CB6-490A-A74F-7D32FFF9F54F}" type="presParOf" srcId="{2047FDEA-90B9-4912-9945-93475A4CBD83}" destId="{A3459262-4A51-4E09-A384-A1B3E297DCA3}" srcOrd="0" destOrd="0" presId="urn:microsoft.com/office/officeart/2005/8/layout/list1"/>
    <dgm:cxn modelId="{5B02D7D2-14DF-4CDD-BF68-28414C089E9F}" type="presParOf" srcId="{A3459262-4A51-4E09-A384-A1B3E297DCA3}" destId="{5C8CE0DA-BB36-4463-BCB4-C507F5A1CF60}" srcOrd="0" destOrd="0" presId="urn:microsoft.com/office/officeart/2005/8/layout/list1"/>
    <dgm:cxn modelId="{D26608FD-CF48-4C82-9160-54E73503C80D}" type="presParOf" srcId="{A3459262-4A51-4E09-A384-A1B3E297DCA3}" destId="{26AAF0DD-DA76-4675-953B-8364076136E3}" srcOrd="1" destOrd="0" presId="urn:microsoft.com/office/officeart/2005/8/layout/list1"/>
    <dgm:cxn modelId="{EB9D22EC-E2A5-4E5F-8964-FDC1EB840941}" type="presParOf" srcId="{2047FDEA-90B9-4912-9945-93475A4CBD83}" destId="{61249CE6-4253-4DA8-A2FE-81DE7BF39E03}" srcOrd="1" destOrd="0" presId="urn:microsoft.com/office/officeart/2005/8/layout/list1"/>
    <dgm:cxn modelId="{43329F67-CF9D-4ABF-A0C7-CC107B0A51E5}" type="presParOf" srcId="{2047FDEA-90B9-4912-9945-93475A4CBD83}" destId="{B410DB42-BA67-47EF-94CA-8F045C797C7A}" srcOrd="2" destOrd="0" presId="urn:microsoft.com/office/officeart/2005/8/layout/list1"/>
    <dgm:cxn modelId="{69AF3C5A-3234-4597-BDCA-C2F61D50DB5D}" type="presParOf" srcId="{2047FDEA-90B9-4912-9945-93475A4CBD83}" destId="{90272D53-2A7B-4109-A90B-319798727F29}" srcOrd="3" destOrd="0" presId="urn:microsoft.com/office/officeart/2005/8/layout/list1"/>
    <dgm:cxn modelId="{6F34CF97-500A-4C04-AC1F-ADEBEA5050C6}" type="presParOf" srcId="{2047FDEA-90B9-4912-9945-93475A4CBD83}" destId="{D33299AA-4983-4DC9-A9C2-FC91679EFDAA}" srcOrd="4" destOrd="0" presId="urn:microsoft.com/office/officeart/2005/8/layout/list1"/>
    <dgm:cxn modelId="{E7C43FE4-AEC9-4705-B9B6-96F9EB4A2DD0}" type="presParOf" srcId="{D33299AA-4983-4DC9-A9C2-FC91679EFDAA}" destId="{3FC47DA2-85FB-4235-BB94-D1F25E2A517C}" srcOrd="0" destOrd="0" presId="urn:microsoft.com/office/officeart/2005/8/layout/list1"/>
    <dgm:cxn modelId="{F3D7FFA5-1969-4D50-AA7C-C1BF67D506B5}" type="presParOf" srcId="{D33299AA-4983-4DC9-A9C2-FC91679EFDAA}" destId="{9C2A5F51-C172-48C1-A216-EABAB5E444AE}" srcOrd="1" destOrd="0" presId="urn:microsoft.com/office/officeart/2005/8/layout/list1"/>
    <dgm:cxn modelId="{9777B87A-FF18-4EB6-9A86-7306E4FB0A43}" type="presParOf" srcId="{2047FDEA-90B9-4912-9945-93475A4CBD83}" destId="{6B874B66-EAAC-4583-A8FF-191F23DD2DE6}" srcOrd="5" destOrd="0" presId="urn:microsoft.com/office/officeart/2005/8/layout/list1"/>
    <dgm:cxn modelId="{FF863907-B9C2-4679-8638-FB8034B31393}" type="presParOf" srcId="{2047FDEA-90B9-4912-9945-93475A4CBD83}" destId="{88B0DFF6-F4A0-48AF-ACD0-EF13BDBCD3B6}" srcOrd="6" destOrd="0" presId="urn:microsoft.com/office/officeart/2005/8/layout/list1"/>
    <dgm:cxn modelId="{5D8314FD-AA89-49AB-ADE2-7DE26AF74160}" type="presParOf" srcId="{2047FDEA-90B9-4912-9945-93475A4CBD83}" destId="{97A2FD96-AEFB-4D5A-A26A-6F2EF5A1DAB2}" srcOrd="7" destOrd="0" presId="urn:microsoft.com/office/officeart/2005/8/layout/list1"/>
    <dgm:cxn modelId="{7F5677BF-925D-42B3-AD13-B6C9836020DC}" type="presParOf" srcId="{2047FDEA-90B9-4912-9945-93475A4CBD83}" destId="{35E5A1EE-E671-440F-B8D1-04E04E3176B8}" srcOrd="8" destOrd="0" presId="urn:microsoft.com/office/officeart/2005/8/layout/list1"/>
    <dgm:cxn modelId="{005626BF-E6FD-4659-B965-6D707BB6CAFA}" type="presParOf" srcId="{35E5A1EE-E671-440F-B8D1-04E04E3176B8}" destId="{E0BB43B5-1158-4FF8-91D3-11FF20D443B6}" srcOrd="0" destOrd="0" presId="urn:microsoft.com/office/officeart/2005/8/layout/list1"/>
    <dgm:cxn modelId="{1EB312AB-0F13-4226-93A1-88B3BC0B3725}" type="presParOf" srcId="{35E5A1EE-E671-440F-B8D1-04E04E3176B8}" destId="{3BEB1F8F-B196-417C-BDCA-F201867DF245}" srcOrd="1" destOrd="0" presId="urn:microsoft.com/office/officeart/2005/8/layout/list1"/>
    <dgm:cxn modelId="{CCD09B16-1D2B-419C-B7A9-FEDBE195A0D2}" type="presParOf" srcId="{2047FDEA-90B9-4912-9945-93475A4CBD83}" destId="{6F308B8F-AD11-4AFF-B8D3-B8D40706F8D9}" srcOrd="9" destOrd="0" presId="urn:microsoft.com/office/officeart/2005/8/layout/list1"/>
    <dgm:cxn modelId="{03ED6D58-14F1-4973-BACF-7ECE9F2FD19C}" type="presParOf" srcId="{2047FDEA-90B9-4912-9945-93475A4CBD83}" destId="{28F2FE35-B14E-4FC2-82CC-4D115AB08D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F95127-D5F8-4B56-81DA-45681C6665D4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FBC6D01-1D29-49C1-AF7F-9CF17CC9692E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1.-Valor de revalidación final esperado.</a:t>
          </a:r>
        </a:p>
        <a:p>
          <a:endParaRPr lang="es-E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0372B-0296-460F-BE5B-753E5A8B7B3E}" type="parTrans" cxnId="{12168769-3B99-49E2-BEF8-45CA5681EE28}">
      <dgm:prSet/>
      <dgm:spPr/>
      <dgm:t>
        <a:bodyPr/>
        <a:lstStyle/>
        <a:p>
          <a:endParaRPr lang="es-ES"/>
        </a:p>
      </dgm:t>
    </dgm:pt>
    <dgm:pt modelId="{E04A4DED-7F11-400C-9D61-33ABC1CB501E}" type="sibTrans" cxnId="{12168769-3B99-49E2-BEF8-45CA5681EE28}">
      <dgm:prSet/>
      <dgm:spPr/>
      <dgm:t>
        <a:bodyPr/>
        <a:lstStyle/>
        <a:p>
          <a:endParaRPr lang="es-ES"/>
        </a:p>
      </dgm:t>
    </dgm:pt>
    <dgm:pt modelId="{EE04BFFD-8BC3-44D2-A2DB-3C18C16FE21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2.-Realizar la ponderación correspondiente.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220,000/800,000  =  .275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580,000/800,000=.725  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03EFA-C452-4971-9A31-71E527997CEF}" type="parTrans" cxnId="{0911B0EB-33F2-49F4-936C-0AF3989C7B4F}">
      <dgm:prSet/>
      <dgm:spPr/>
      <dgm:t>
        <a:bodyPr/>
        <a:lstStyle/>
        <a:p>
          <a:endParaRPr lang="es-ES"/>
        </a:p>
      </dgm:t>
    </dgm:pt>
    <dgm:pt modelId="{74203414-D761-414F-986E-2BAEF8176385}" type="sibTrans" cxnId="{0911B0EB-33F2-49F4-936C-0AF3989C7B4F}">
      <dgm:prSet/>
      <dgm:spPr/>
      <dgm:t>
        <a:bodyPr/>
        <a:lstStyle/>
        <a:p>
          <a:endParaRPr lang="es-ES"/>
        </a:p>
      </dgm:t>
    </dgm:pt>
    <dgm:pt modelId="{790787A4-D1E4-4881-A166-E627AB989312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3.- Asignar costos conjuntos.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  </a:t>
          </a:r>
          <a:r>
            <a:rPr lang="es-E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cto</a:t>
          </a:r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conjunto 400,000.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.275*400,000=110,000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 .725*400,000= 290,000</a:t>
          </a:r>
        </a:p>
        <a:p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1D648-035A-4500-99B1-3B49E2CA3741}" type="parTrans" cxnId="{C34D5C82-2480-4016-8037-E1244CC7B5CC}">
      <dgm:prSet/>
      <dgm:spPr/>
      <dgm:t>
        <a:bodyPr/>
        <a:lstStyle/>
        <a:p>
          <a:endParaRPr lang="es-ES"/>
        </a:p>
      </dgm:t>
    </dgm:pt>
    <dgm:pt modelId="{61EDC37F-1905-4EF7-B0DF-2D3B8FACD0A2}" type="sibTrans" cxnId="{C34D5C82-2480-4016-8037-E1244CC7B5CC}">
      <dgm:prSet/>
      <dgm:spPr/>
      <dgm:t>
        <a:bodyPr/>
        <a:lstStyle/>
        <a:p>
          <a:endParaRPr lang="es-ES"/>
        </a:p>
      </dgm:t>
    </dgm:pt>
    <dgm:pt modelId="{648461DC-5451-4A5A-9B84-3A64FCAA031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4.-Costos conjuntos de producción por galón</a:t>
          </a:r>
        </a:p>
        <a:p>
          <a:endParaRPr lang="es-E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(110,000+ 280,000)/20,000=19.5</a:t>
          </a:r>
        </a:p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(290,000+ 520,000) / 50,000= 16.2 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412CF-101C-4089-94C2-0DDBE83AFBD3}" type="parTrans" cxnId="{E2370D9B-7010-43F1-BC0E-AF1A0362C80A}">
      <dgm:prSet/>
      <dgm:spPr/>
      <dgm:t>
        <a:bodyPr/>
        <a:lstStyle/>
        <a:p>
          <a:endParaRPr lang="es-ES"/>
        </a:p>
      </dgm:t>
    </dgm:pt>
    <dgm:pt modelId="{7417FDFF-D5E2-4EC7-A7BD-23708F773A1A}" type="sibTrans" cxnId="{E2370D9B-7010-43F1-BC0E-AF1A0362C80A}">
      <dgm:prSet/>
      <dgm:spPr/>
      <dgm:t>
        <a:bodyPr/>
        <a:lstStyle/>
        <a:p>
          <a:endParaRPr lang="es-ES"/>
        </a:p>
      </dgm:t>
    </dgm:pt>
    <dgm:pt modelId="{BCE4B351-F6F7-4554-8ECC-D910368FD770}" type="pres">
      <dgm:prSet presAssocID="{13F95127-D5F8-4B56-81DA-45681C6665D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657B50D-0216-4965-8040-5D80EB48F983}" type="pres">
      <dgm:prSet presAssocID="{4FBC6D01-1D29-49C1-AF7F-9CF17CC9692E}" presName="compNode" presStyleCnt="0"/>
      <dgm:spPr/>
      <dgm:t>
        <a:bodyPr/>
        <a:lstStyle/>
        <a:p>
          <a:endParaRPr lang="es-ES"/>
        </a:p>
      </dgm:t>
    </dgm:pt>
    <dgm:pt modelId="{63B2620F-6C45-4FC4-BA24-40B3B109F21B}" type="pres">
      <dgm:prSet presAssocID="{4FBC6D01-1D29-49C1-AF7F-9CF17CC9692E}" presName="dummyConnPt" presStyleCnt="0"/>
      <dgm:spPr/>
      <dgm:t>
        <a:bodyPr/>
        <a:lstStyle/>
        <a:p>
          <a:endParaRPr lang="es-ES"/>
        </a:p>
      </dgm:t>
    </dgm:pt>
    <dgm:pt modelId="{99CBC4E2-0EE4-4B57-9F1E-4B25660E1FFA}" type="pres">
      <dgm:prSet presAssocID="{4FBC6D01-1D29-49C1-AF7F-9CF17CC9692E}" presName="node" presStyleLbl="node1" presStyleIdx="0" presStyleCnt="4" custScaleX="125425" custScaleY="67611" custLinFactNeighborX="3788" custLinFactNeighborY="-937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72EDC-481B-4DDC-B884-AE096890C743}" type="pres">
      <dgm:prSet presAssocID="{E04A4DED-7F11-400C-9D61-33ABC1CB501E}" presName="sibTrans" presStyleLbl="bgSibTrans2D1" presStyleIdx="0" presStyleCnt="3"/>
      <dgm:spPr/>
      <dgm:t>
        <a:bodyPr/>
        <a:lstStyle/>
        <a:p>
          <a:endParaRPr lang="es-ES"/>
        </a:p>
      </dgm:t>
    </dgm:pt>
    <dgm:pt modelId="{147BAE7E-C1BA-4443-9950-3986BA495826}" type="pres">
      <dgm:prSet presAssocID="{EE04BFFD-8BC3-44D2-A2DB-3C18C16FE219}" presName="compNode" presStyleCnt="0"/>
      <dgm:spPr/>
      <dgm:t>
        <a:bodyPr/>
        <a:lstStyle/>
        <a:p>
          <a:endParaRPr lang="es-ES"/>
        </a:p>
      </dgm:t>
    </dgm:pt>
    <dgm:pt modelId="{BBB8E47A-29F6-4024-829C-62C706937DEB}" type="pres">
      <dgm:prSet presAssocID="{EE04BFFD-8BC3-44D2-A2DB-3C18C16FE219}" presName="dummyConnPt" presStyleCnt="0"/>
      <dgm:spPr/>
      <dgm:t>
        <a:bodyPr/>
        <a:lstStyle/>
        <a:p>
          <a:endParaRPr lang="es-ES"/>
        </a:p>
      </dgm:t>
    </dgm:pt>
    <dgm:pt modelId="{E7B7519A-390D-4218-A1CF-7A4D08522E0C}" type="pres">
      <dgm:prSet presAssocID="{EE04BFFD-8BC3-44D2-A2DB-3C18C16FE219}" presName="node" presStyleLbl="node1" presStyleIdx="1" presStyleCnt="4" custLinFactNeighborX="-5519" custLinFactNeighborY="609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19CA2-AF7F-486C-BC8B-C697B0564D62}" type="pres">
      <dgm:prSet presAssocID="{74203414-D761-414F-986E-2BAEF8176385}" presName="sibTrans" presStyleLbl="bgSibTrans2D1" presStyleIdx="1" presStyleCnt="3"/>
      <dgm:spPr/>
      <dgm:t>
        <a:bodyPr/>
        <a:lstStyle/>
        <a:p>
          <a:endParaRPr lang="es-ES"/>
        </a:p>
      </dgm:t>
    </dgm:pt>
    <dgm:pt modelId="{597F0E14-3334-4C22-9E76-7A1C47B2CFB9}" type="pres">
      <dgm:prSet presAssocID="{790787A4-D1E4-4881-A166-E627AB989312}" presName="compNode" presStyleCnt="0"/>
      <dgm:spPr/>
      <dgm:t>
        <a:bodyPr/>
        <a:lstStyle/>
        <a:p>
          <a:endParaRPr lang="es-ES"/>
        </a:p>
      </dgm:t>
    </dgm:pt>
    <dgm:pt modelId="{B8E5C8E4-312A-4559-9131-6970D7C6726D}" type="pres">
      <dgm:prSet presAssocID="{790787A4-D1E4-4881-A166-E627AB989312}" presName="dummyConnPt" presStyleCnt="0"/>
      <dgm:spPr/>
      <dgm:t>
        <a:bodyPr/>
        <a:lstStyle/>
        <a:p>
          <a:endParaRPr lang="es-ES"/>
        </a:p>
      </dgm:t>
    </dgm:pt>
    <dgm:pt modelId="{8FEBBE34-7250-4E12-B2C1-9EAB8479ED35}" type="pres">
      <dgm:prSet presAssocID="{790787A4-D1E4-4881-A166-E627AB989312}" presName="node" presStyleLbl="node1" presStyleIdx="2" presStyleCnt="4" custLinFactNeighborX="-6515" custLinFactNeighborY="525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27CA1-0E34-49B2-AA03-2E0A73C8C3B6}" type="pres">
      <dgm:prSet presAssocID="{61EDC37F-1905-4EF7-B0DF-2D3B8FACD0A2}" presName="sibTrans" presStyleLbl="bgSibTrans2D1" presStyleIdx="2" presStyleCnt="3"/>
      <dgm:spPr/>
      <dgm:t>
        <a:bodyPr/>
        <a:lstStyle/>
        <a:p>
          <a:endParaRPr lang="es-ES"/>
        </a:p>
      </dgm:t>
    </dgm:pt>
    <dgm:pt modelId="{8074A6C2-D5B9-4557-AA85-3A35B958E10E}" type="pres">
      <dgm:prSet presAssocID="{648461DC-5451-4A5A-9B84-3A64FCAA0316}" presName="compNode" presStyleCnt="0"/>
      <dgm:spPr/>
      <dgm:t>
        <a:bodyPr/>
        <a:lstStyle/>
        <a:p>
          <a:endParaRPr lang="es-ES"/>
        </a:p>
      </dgm:t>
    </dgm:pt>
    <dgm:pt modelId="{35CD7022-271F-4988-9A1C-D00A977F144F}" type="pres">
      <dgm:prSet presAssocID="{648461DC-5451-4A5A-9B84-3A64FCAA0316}" presName="dummyConnPt" presStyleCnt="0"/>
      <dgm:spPr/>
      <dgm:t>
        <a:bodyPr/>
        <a:lstStyle/>
        <a:p>
          <a:endParaRPr lang="es-ES"/>
        </a:p>
      </dgm:t>
    </dgm:pt>
    <dgm:pt modelId="{1A058282-29AE-42B0-BB6A-E28A26A8C038}" type="pres">
      <dgm:prSet presAssocID="{648461DC-5451-4A5A-9B84-3A64FCAA03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B099B6-0740-4073-961C-90DB3368EA40}" type="presOf" srcId="{74203414-D761-414F-986E-2BAEF8176385}" destId="{47819CA2-AF7F-486C-BC8B-C697B0564D62}" srcOrd="0" destOrd="0" presId="urn:microsoft.com/office/officeart/2005/8/layout/bProcess4"/>
    <dgm:cxn modelId="{12168769-3B99-49E2-BEF8-45CA5681EE28}" srcId="{13F95127-D5F8-4B56-81DA-45681C6665D4}" destId="{4FBC6D01-1D29-49C1-AF7F-9CF17CC9692E}" srcOrd="0" destOrd="0" parTransId="{06A0372B-0296-460F-BE5B-753E5A8B7B3E}" sibTransId="{E04A4DED-7F11-400C-9D61-33ABC1CB501E}"/>
    <dgm:cxn modelId="{01209AA5-ECC7-464B-B869-B0BAB952D542}" type="presOf" srcId="{4FBC6D01-1D29-49C1-AF7F-9CF17CC9692E}" destId="{99CBC4E2-0EE4-4B57-9F1E-4B25660E1FFA}" srcOrd="0" destOrd="0" presId="urn:microsoft.com/office/officeart/2005/8/layout/bProcess4"/>
    <dgm:cxn modelId="{E2370D9B-7010-43F1-BC0E-AF1A0362C80A}" srcId="{13F95127-D5F8-4B56-81DA-45681C6665D4}" destId="{648461DC-5451-4A5A-9B84-3A64FCAA0316}" srcOrd="3" destOrd="0" parTransId="{F09412CF-101C-4089-94C2-0DDBE83AFBD3}" sibTransId="{7417FDFF-D5E2-4EC7-A7BD-23708F773A1A}"/>
    <dgm:cxn modelId="{49A16CC1-03DC-412D-87DA-6449258FF2B8}" type="presOf" srcId="{EE04BFFD-8BC3-44D2-A2DB-3C18C16FE219}" destId="{E7B7519A-390D-4218-A1CF-7A4D08522E0C}" srcOrd="0" destOrd="0" presId="urn:microsoft.com/office/officeart/2005/8/layout/bProcess4"/>
    <dgm:cxn modelId="{D9CB6D7C-A03F-45A8-AF90-E70F032ED380}" type="presOf" srcId="{13F95127-D5F8-4B56-81DA-45681C6665D4}" destId="{BCE4B351-F6F7-4554-8ECC-D910368FD770}" srcOrd="0" destOrd="0" presId="urn:microsoft.com/office/officeart/2005/8/layout/bProcess4"/>
    <dgm:cxn modelId="{DC2D379C-CB25-4481-B249-0E5F7AE08346}" type="presOf" srcId="{E04A4DED-7F11-400C-9D61-33ABC1CB501E}" destId="{50272EDC-481B-4DDC-B884-AE096890C743}" srcOrd="0" destOrd="0" presId="urn:microsoft.com/office/officeart/2005/8/layout/bProcess4"/>
    <dgm:cxn modelId="{C34D5C82-2480-4016-8037-E1244CC7B5CC}" srcId="{13F95127-D5F8-4B56-81DA-45681C6665D4}" destId="{790787A4-D1E4-4881-A166-E627AB989312}" srcOrd="2" destOrd="0" parTransId="{5511D648-035A-4500-99B1-3B49E2CA3741}" sibTransId="{61EDC37F-1905-4EF7-B0DF-2D3B8FACD0A2}"/>
    <dgm:cxn modelId="{7231D420-E50E-4DE4-ACB0-103CB6B41AA2}" type="presOf" srcId="{790787A4-D1E4-4881-A166-E627AB989312}" destId="{8FEBBE34-7250-4E12-B2C1-9EAB8479ED35}" srcOrd="0" destOrd="0" presId="urn:microsoft.com/office/officeart/2005/8/layout/bProcess4"/>
    <dgm:cxn modelId="{85153FC2-36E9-44E3-BA96-FD4961FEA967}" type="presOf" srcId="{648461DC-5451-4A5A-9B84-3A64FCAA0316}" destId="{1A058282-29AE-42B0-BB6A-E28A26A8C038}" srcOrd="0" destOrd="0" presId="urn:microsoft.com/office/officeart/2005/8/layout/bProcess4"/>
    <dgm:cxn modelId="{0911B0EB-33F2-49F4-936C-0AF3989C7B4F}" srcId="{13F95127-D5F8-4B56-81DA-45681C6665D4}" destId="{EE04BFFD-8BC3-44D2-A2DB-3C18C16FE219}" srcOrd="1" destOrd="0" parTransId="{3B803EFA-C452-4971-9A31-71E527997CEF}" sibTransId="{74203414-D761-414F-986E-2BAEF8176385}"/>
    <dgm:cxn modelId="{95EDF271-84F0-4CE7-B699-7E5D0B94C891}" type="presOf" srcId="{61EDC37F-1905-4EF7-B0DF-2D3B8FACD0A2}" destId="{22827CA1-0E34-49B2-AA03-2E0A73C8C3B6}" srcOrd="0" destOrd="0" presId="urn:microsoft.com/office/officeart/2005/8/layout/bProcess4"/>
    <dgm:cxn modelId="{99F1974F-FDED-40B9-9EE7-5292EFE0F203}" type="presParOf" srcId="{BCE4B351-F6F7-4554-8ECC-D910368FD770}" destId="{5657B50D-0216-4965-8040-5D80EB48F983}" srcOrd="0" destOrd="0" presId="urn:microsoft.com/office/officeart/2005/8/layout/bProcess4"/>
    <dgm:cxn modelId="{0A7D158A-4E8C-4F1C-B7F6-8F604B480359}" type="presParOf" srcId="{5657B50D-0216-4965-8040-5D80EB48F983}" destId="{63B2620F-6C45-4FC4-BA24-40B3B109F21B}" srcOrd="0" destOrd="0" presId="urn:microsoft.com/office/officeart/2005/8/layout/bProcess4"/>
    <dgm:cxn modelId="{5E9A9D12-6C05-48F6-8AB5-84F284902A2F}" type="presParOf" srcId="{5657B50D-0216-4965-8040-5D80EB48F983}" destId="{99CBC4E2-0EE4-4B57-9F1E-4B25660E1FFA}" srcOrd="1" destOrd="0" presId="urn:microsoft.com/office/officeart/2005/8/layout/bProcess4"/>
    <dgm:cxn modelId="{162180FC-1F7E-4C31-87E7-0DF098145DB1}" type="presParOf" srcId="{BCE4B351-F6F7-4554-8ECC-D910368FD770}" destId="{50272EDC-481B-4DDC-B884-AE096890C743}" srcOrd="1" destOrd="0" presId="urn:microsoft.com/office/officeart/2005/8/layout/bProcess4"/>
    <dgm:cxn modelId="{7D98724D-EAED-4BB2-8359-83EA3E5D116B}" type="presParOf" srcId="{BCE4B351-F6F7-4554-8ECC-D910368FD770}" destId="{147BAE7E-C1BA-4443-9950-3986BA495826}" srcOrd="2" destOrd="0" presId="urn:microsoft.com/office/officeart/2005/8/layout/bProcess4"/>
    <dgm:cxn modelId="{AC4F3376-6F9A-48CB-B8E0-CB47364CA456}" type="presParOf" srcId="{147BAE7E-C1BA-4443-9950-3986BA495826}" destId="{BBB8E47A-29F6-4024-829C-62C706937DEB}" srcOrd="0" destOrd="0" presId="urn:microsoft.com/office/officeart/2005/8/layout/bProcess4"/>
    <dgm:cxn modelId="{261BEB3E-C4BB-4723-AFBF-AD20DF378EFE}" type="presParOf" srcId="{147BAE7E-C1BA-4443-9950-3986BA495826}" destId="{E7B7519A-390D-4218-A1CF-7A4D08522E0C}" srcOrd="1" destOrd="0" presId="urn:microsoft.com/office/officeart/2005/8/layout/bProcess4"/>
    <dgm:cxn modelId="{A1974307-9375-4CF1-84A7-1BBFDEDB42D6}" type="presParOf" srcId="{BCE4B351-F6F7-4554-8ECC-D910368FD770}" destId="{47819CA2-AF7F-486C-BC8B-C697B0564D62}" srcOrd="3" destOrd="0" presId="urn:microsoft.com/office/officeart/2005/8/layout/bProcess4"/>
    <dgm:cxn modelId="{66E1E47D-A5F7-4772-B525-6C00D5F78C98}" type="presParOf" srcId="{BCE4B351-F6F7-4554-8ECC-D910368FD770}" destId="{597F0E14-3334-4C22-9E76-7A1C47B2CFB9}" srcOrd="4" destOrd="0" presId="urn:microsoft.com/office/officeart/2005/8/layout/bProcess4"/>
    <dgm:cxn modelId="{F36DE0A7-C66D-4B84-9D66-2131605460A4}" type="presParOf" srcId="{597F0E14-3334-4C22-9E76-7A1C47B2CFB9}" destId="{B8E5C8E4-312A-4559-9131-6970D7C6726D}" srcOrd="0" destOrd="0" presId="urn:microsoft.com/office/officeart/2005/8/layout/bProcess4"/>
    <dgm:cxn modelId="{FE02D48B-C867-4DC5-B83F-44A9BED90CB4}" type="presParOf" srcId="{597F0E14-3334-4C22-9E76-7A1C47B2CFB9}" destId="{8FEBBE34-7250-4E12-B2C1-9EAB8479ED35}" srcOrd="1" destOrd="0" presId="urn:microsoft.com/office/officeart/2005/8/layout/bProcess4"/>
    <dgm:cxn modelId="{A5B7F1F8-7B77-4B18-AA8B-60B28B7FAEFB}" type="presParOf" srcId="{BCE4B351-F6F7-4554-8ECC-D910368FD770}" destId="{22827CA1-0E34-49B2-AA03-2E0A73C8C3B6}" srcOrd="5" destOrd="0" presId="urn:microsoft.com/office/officeart/2005/8/layout/bProcess4"/>
    <dgm:cxn modelId="{92D925DD-13B1-43F5-B20C-0370FD239FAF}" type="presParOf" srcId="{BCE4B351-F6F7-4554-8ECC-D910368FD770}" destId="{8074A6C2-D5B9-4557-AA85-3A35B958E10E}" srcOrd="6" destOrd="0" presId="urn:microsoft.com/office/officeart/2005/8/layout/bProcess4"/>
    <dgm:cxn modelId="{EC3EB1B0-72D3-492A-A755-990200B50C25}" type="presParOf" srcId="{8074A6C2-D5B9-4557-AA85-3A35B958E10E}" destId="{35CD7022-271F-4988-9A1C-D00A977F144F}" srcOrd="0" destOrd="0" presId="urn:microsoft.com/office/officeart/2005/8/layout/bProcess4"/>
    <dgm:cxn modelId="{3730C4E6-6555-4E71-BA28-D02CCF4B2C33}" type="presParOf" srcId="{8074A6C2-D5B9-4557-AA85-3A35B958E10E}" destId="{1A058282-29AE-42B0-BB6A-E28A26A8C03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4D038-23EB-4B90-A56E-90639073E789}">
      <dsp:nvSpPr>
        <dsp:cNvPr id="0" name=""/>
        <dsp:cNvSpPr/>
      </dsp:nvSpPr>
      <dsp:spPr>
        <a:xfrm rot="1691237">
          <a:off x="2788440" y="3899581"/>
          <a:ext cx="1090541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1090541" y="341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6301F-3EB4-4D67-922E-F05DB960C724}">
      <dsp:nvSpPr>
        <dsp:cNvPr id="0" name=""/>
        <dsp:cNvSpPr/>
      </dsp:nvSpPr>
      <dsp:spPr>
        <a:xfrm rot="20080340">
          <a:off x="2775096" y="2109451"/>
          <a:ext cx="1623093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1623093" y="341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3375B-1D87-440D-BE0D-45B2983EC93F}">
      <dsp:nvSpPr>
        <dsp:cNvPr id="0" name=""/>
        <dsp:cNvSpPr/>
      </dsp:nvSpPr>
      <dsp:spPr>
        <a:xfrm>
          <a:off x="87788" y="885439"/>
          <a:ext cx="3355966" cy="3355966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71D3CD-5391-43FE-B4DE-6379F1578D6A}">
      <dsp:nvSpPr>
        <dsp:cNvPr id="0" name=""/>
        <dsp:cNvSpPr/>
      </dsp:nvSpPr>
      <dsp:spPr>
        <a:xfrm>
          <a:off x="4223404" y="358889"/>
          <a:ext cx="2013579" cy="20135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Coproductos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8286" y="653771"/>
        <a:ext cx="1423815" cy="1423815"/>
      </dsp:txXfrm>
    </dsp:sp>
    <dsp:sp modelId="{11F47CBB-A6BE-4FC7-9951-A82B8742C05E}">
      <dsp:nvSpPr>
        <dsp:cNvPr id="0" name=""/>
        <dsp:cNvSpPr/>
      </dsp:nvSpPr>
      <dsp:spPr>
        <a:xfrm>
          <a:off x="6438342" y="358889"/>
          <a:ext cx="3020369" cy="201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Estos se consideran de gran importancia ya sea por su necesidad o valor comercial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8342" y="358889"/>
        <a:ext cx="3020369" cy="2013579"/>
      </dsp:txXfrm>
    </dsp:sp>
    <dsp:sp modelId="{C6CA2204-A13B-4D97-999F-ABAB5B974C8E}">
      <dsp:nvSpPr>
        <dsp:cNvPr id="0" name=""/>
        <dsp:cNvSpPr/>
      </dsp:nvSpPr>
      <dsp:spPr>
        <a:xfrm>
          <a:off x="3694920" y="3660016"/>
          <a:ext cx="2013579" cy="20135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Subproductos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9802" y="3954898"/>
        <a:ext cx="1423815" cy="1423815"/>
      </dsp:txXfrm>
    </dsp:sp>
    <dsp:sp modelId="{1ED3C59A-996B-4719-B4DC-DFC50DC7F0FB}">
      <dsp:nvSpPr>
        <dsp:cNvPr id="0" name=""/>
        <dsp:cNvSpPr/>
      </dsp:nvSpPr>
      <dsp:spPr>
        <a:xfrm>
          <a:off x="5909858" y="3660016"/>
          <a:ext cx="3020369" cy="201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Cuando uno de ellos se considera de importancia secundaria en relación con los productos principales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9858" y="3660016"/>
        <a:ext cx="3020369" cy="201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BDBA8-07A6-40EA-BDA5-F052A4DEDF92}">
      <dsp:nvSpPr>
        <dsp:cNvPr id="0" name=""/>
        <dsp:cNvSpPr/>
      </dsp:nvSpPr>
      <dsp:spPr>
        <a:xfrm>
          <a:off x="-55525" y="2345723"/>
          <a:ext cx="7309746" cy="837076"/>
        </a:xfrm>
        <a:prstGeom prst="mathMinus">
          <a:avLst/>
        </a:prstGeom>
        <a:solidFill>
          <a:schemeClr val="bg1"/>
        </a:solidFill>
        <a:ln w="25400" cap="flat" cmpd="sng" algn="ctr">
          <a:solidFill>
            <a:srgbClr val="6A22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C2520-88A0-4B0A-A3FC-DD001590E276}">
      <dsp:nvSpPr>
        <dsp:cNvPr id="0" name=""/>
        <dsp:cNvSpPr/>
      </dsp:nvSpPr>
      <dsp:spPr>
        <a:xfrm rot="5400000" flipH="1" flipV="1">
          <a:off x="1957334" y="-310698"/>
          <a:ext cx="189358" cy="3024320"/>
        </a:xfrm>
        <a:prstGeom prst="downArrow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29A69-DE40-4AA5-8DED-28298D6E4705}">
      <dsp:nvSpPr>
        <dsp:cNvPr id="0" name=""/>
        <dsp:cNvSpPr/>
      </dsp:nvSpPr>
      <dsp:spPr>
        <a:xfrm>
          <a:off x="1520213" y="3604808"/>
          <a:ext cx="2353563" cy="69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FF0000"/>
              </a:solidFill>
            </a:rPr>
            <a:t>Punto de separación</a:t>
          </a:r>
          <a:endParaRPr lang="es-ES" sz="1600" kern="1200" dirty="0">
            <a:solidFill>
              <a:srgbClr val="FF0000"/>
            </a:solidFill>
          </a:endParaRPr>
        </a:p>
      </dsp:txBody>
      <dsp:txXfrm>
        <a:off x="1520213" y="3604808"/>
        <a:ext cx="2353563" cy="692404"/>
      </dsp:txXfrm>
    </dsp:sp>
    <dsp:sp modelId="{6912381E-AE8F-4AEF-81DE-5DD420FCBB05}">
      <dsp:nvSpPr>
        <dsp:cNvPr id="0" name=""/>
        <dsp:cNvSpPr/>
      </dsp:nvSpPr>
      <dsp:spPr>
        <a:xfrm>
          <a:off x="3573721" y="565537"/>
          <a:ext cx="314708" cy="3538922"/>
        </a:xfrm>
        <a:prstGeom prst="upArrow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AA7D5-C697-4F76-B3A5-CB23150FB104}">
      <dsp:nvSpPr>
        <dsp:cNvPr id="0" name=""/>
        <dsp:cNvSpPr/>
      </dsp:nvSpPr>
      <dsp:spPr>
        <a:xfrm>
          <a:off x="288029" y="2312711"/>
          <a:ext cx="3373033" cy="472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Leche cruda 100 mil galones</a:t>
          </a:r>
          <a:endParaRPr lang="es-ES" sz="1600" kern="1200" dirty="0"/>
        </a:p>
      </dsp:txBody>
      <dsp:txXfrm>
        <a:off x="288029" y="2312711"/>
        <a:ext cx="3373033" cy="472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1D052-6683-4BE9-A9CE-0B15A282E030}">
      <dsp:nvSpPr>
        <dsp:cNvPr id="0" name=""/>
        <dsp:cNvSpPr/>
      </dsp:nvSpPr>
      <dsp:spPr>
        <a:xfrm>
          <a:off x="0" y="0"/>
          <a:ext cx="7354887" cy="10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Comparten insumos de  manera simultanea.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(materia prima, mano de obra  y cargos indirectos)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6170" y="0"/>
        <a:ext cx="5778716" cy="1051932"/>
      </dsp:txXfrm>
    </dsp:sp>
    <dsp:sp modelId="{59CDE18B-6DC1-4555-844E-8024ED408E49}">
      <dsp:nvSpPr>
        <dsp:cNvPr id="0" name=""/>
        <dsp:cNvSpPr/>
      </dsp:nvSpPr>
      <dsp:spPr>
        <a:xfrm>
          <a:off x="105193" y="105193"/>
          <a:ext cx="1470977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9C721-D751-49EE-8C63-B486554BC51C}">
      <dsp:nvSpPr>
        <dsp:cNvPr id="0" name=""/>
        <dsp:cNvSpPr/>
      </dsp:nvSpPr>
      <dsp:spPr>
        <a:xfrm>
          <a:off x="0" y="1157126"/>
          <a:ext cx="7354887" cy="1051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Tienen una fase en el proceso de producción en que se separan en productos identificables.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6170" y="1157126"/>
        <a:ext cx="5778716" cy="1051932"/>
      </dsp:txXfrm>
    </dsp:sp>
    <dsp:sp modelId="{EAF54CAA-8999-4E1F-84A4-04C14B573CF6}">
      <dsp:nvSpPr>
        <dsp:cNvPr id="0" name=""/>
        <dsp:cNvSpPr/>
      </dsp:nvSpPr>
      <dsp:spPr>
        <a:xfrm>
          <a:off x="105193" y="1262319"/>
          <a:ext cx="1470977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E32EA-0FBE-474E-9BE5-A8BFDC76A5E7}">
      <dsp:nvSpPr>
        <dsp:cNvPr id="0" name=""/>
        <dsp:cNvSpPr/>
      </dsp:nvSpPr>
      <dsp:spPr>
        <a:xfrm>
          <a:off x="0" y="2260845"/>
          <a:ext cx="7354887" cy="1051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Los productos conjuntos son el objeto fundamental  de las operaciones fabriles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6170" y="2260845"/>
        <a:ext cx="5778716" cy="1051932"/>
      </dsp:txXfrm>
    </dsp:sp>
    <dsp:sp modelId="{FBE25E4F-1D63-41C1-8711-5FF460756C63}">
      <dsp:nvSpPr>
        <dsp:cNvPr id="0" name=""/>
        <dsp:cNvSpPr/>
      </dsp:nvSpPr>
      <dsp:spPr>
        <a:xfrm>
          <a:off x="105193" y="2419445"/>
          <a:ext cx="1470977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50DB0-1B4C-4091-A878-ABFD139DBB84}">
      <dsp:nvSpPr>
        <dsp:cNvPr id="0" name=""/>
        <dsp:cNvSpPr/>
      </dsp:nvSpPr>
      <dsp:spPr>
        <a:xfrm>
          <a:off x="0" y="3471378"/>
          <a:ext cx="7354887" cy="1051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Todo se considera de igual importancia  ya sea por  su necesidad o su valor  comercial, en relación con la producción total.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6170" y="3471378"/>
        <a:ext cx="5778716" cy="1051932"/>
      </dsp:txXfrm>
    </dsp:sp>
    <dsp:sp modelId="{BBA71DF9-15ED-4D62-A4E8-685004A1FF7C}">
      <dsp:nvSpPr>
        <dsp:cNvPr id="0" name=""/>
        <dsp:cNvSpPr/>
      </dsp:nvSpPr>
      <dsp:spPr>
        <a:xfrm>
          <a:off x="105193" y="3576571"/>
          <a:ext cx="1470977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B8E4B-4B93-4872-B7DF-09DCAA4706B4}">
      <dsp:nvSpPr>
        <dsp:cNvPr id="0" name=""/>
        <dsp:cNvSpPr/>
      </dsp:nvSpPr>
      <dsp:spPr>
        <a:xfrm>
          <a:off x="0" y="434815"/>
          <a:ext cx="731437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83D9D-7F59-43B3-9A7C-0B38E6AA80FD}">
      <dsp:nvSpPr>
        <dsp:cNvPr id="0" name=""/>
        <dsp:cNvSpPr/>
      </dsp:nvSpPr>
      <dsp:spPr>
        <a:xfrm>
          <a:off x="403179" y="202173"/>
          <a:ext cx="6751567" cy="8729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26" tIns="0" rIns="1935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 de la medida física</a:t>
          </a:r>
        </a:p>
      </dsp:txBody>
      <dsp:txXfrm>
        <a:off x="445793" y="244787"/>
        <a:ext cx="6666339" cy="787730"/>
      </dsp:txXfrm>
    </dsp:sp>
    <dsp:sp modelId="{69142AF1-60C7-4242-B2C8-DB205E403DE3}">
      <dsp:nvSpPr>
        <dsp:cNvPr id="0" name=""/>
        <dsp:cNvSpPr/>
      </dsp:nvSpPr>
      <dsp:spPr>
        <a:xfrm>
          <a:off x="0" y="1908206"/>
          <a:ext cx="731437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B9004-2780-40A4-A0C5-BF0A1FD36D77}">
      <dsp:nvSpPr>
        <dsp:cNvPr id="0" name=""/>
        <dsp:cNvSpPr/>
      </dsp:nvSpPr>
      <dsp:spPr>
        <a:xfrm>
          <a:off x="663684" y="1584179"/>
          <a:ext cx="6321892" cy="12211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26" tIns="0" rIns="1935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 de valor de venta en el punto de separación</a:t>
          </a:r>
          <a:endParaRPr lang="es-E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297" y="1643792"/>
        <a:ext cx="6202666" cy="1101954"/>
      </dsp:txXfrm>
    </dsp:sp>
    <dsp:sp modelId="{B1957646-E981-4D70-8FB4-E3DF4FABF302}">
      <dsp:nvSpPr>
        <dsp:cNvPr id="0" name=""/>
        <dsp:cNvSpPr/>
      </dsp:nvSpPr>
      <dsp:spPr>
        <a:xfrm>
          <a:off x="0" y="3459159"/>
          <a:ext cx="731437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6B0CB-719C-46ED-B5AC-7DFA23B8F84F}">
      <dsp:nvSpPr>
        <dsp:cNvPr id="0" name=""/>
        <dsp:cNvSpPr/>
      </dsp:nvSpPr>
      <dsp:spPr>
        <a:xfrm>
          <a:off x="1097163" y="3226515"/>
          <a:ext cx="5554958" cy="92965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26" tIns="0" rIns="1935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 del valor neto de realización (VNR).</a:t>
          </a:r>
          <a:endParaRPr lang="es-E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2545" y="3271897"/>
        <a:ext cx="5464194" cy="838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2EDC-481B-4DDC-B884-AE096890C743}">
      <dsp:nvSpPr>
        <dsp:cNvPr id="0" name=""/>
        <dsp:cNvSpPr/>
      </dsp:nvSpPr>
      <dsp:spPr>
        <a:xfrm rot="5400000">
          <a:off x="-537687" y="1907608"/>
          <a:ext cx="2372647" cy="2865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BC4E2-0EE4-4B57-9F1E-4B25660E1FFA}">
      <dsp:nvSpPr>
        <dsp:cNvPr id="0" name=""/>
        <dsp:cNvSpPr/>
      </dsp:nvSpPr>
      <dsp:spPr>
        <a:xfrm>
          <a:off x="4097" y="387440"/>
          <a:ext cx="3184108" cy="19104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Paso 1.-Identificar la medida física de la producción.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25,000 Galones de crema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75,000</a:t>
          </a: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Galones de leche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100,000        descremada</a:t>
          </a:r>
          <a:endParaRPr lang="es-E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53" y="443396"/>
        <a:ext cx="3072196" cy="1798552"/>
      </dsp:txXfrm>
    </dsp:sp>
    <dsp:sp modelId="{47819CA2-AF7F-486C-BC8B-C697B0564D62}">
      <dsp:nvSpPr>
        <dsp:cNvPr id="0" name=""/>
        <dsp:cNvSpPr/>
      </dsp:nvSpPr>
      <dsp:spPr>
        <a:xfrm>
          <a:off x="656353" y="3101649"/>
          <a:ext cx="4219430" cy="2865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7519A-390D-4218-A1CF-7A4D08522E0C}">
      <dsp:nvSpPr>
        <dsp:cNvPr id="0" name=""/>
        <dsp:cNvSpPr/>
      </dsp:nvSpPr>
      <dsp:spPr>
        <a:xfrm>
          <a:off x="4097" y="2775521"/>
          <a:ext cx="3184108" cy="19104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Paso 2.-Realizar la ponderación correspondiente.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Crema 25,000/100,000  =  .25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Leche 75,000/100,000=.   75</a:t>
          </a:r>
          <a:endParaRPr lang="es-E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53" y="2831477"/>
        <a:ext cx="3072196" cy="1798552"/>
      </dsp:txXfrm>
    </dsp:sp>
    <dsp:sp modelId="{22827CA1-0E34-49B2-AA03-2E0A73C8C3B6}">
      <dsp:nvSpPr>
        <dsp:cNvPr id="0" name=""/>
        <dsp:cNvSpPr/>
      </dsp:nvSpPr>
      <dsp:spPr>
        <a:xfrm rot="16200000">
          <a:off x="3697176" y="1907608"/>
          <a:ext cx="2372647" cy="2865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BBE34-7250-4E12-B2C1-9EAB8479ED35}">
      <dsp:nvSpPr>
        <dsp:cNvPr id="0" name=""/>
        <dsp:cNvSpPr/>
      </dsp:nvSpPr>
      <dsp:spPr>
        <a:xfrm>
          <a:off x="4238961" y="2775521"/>
          <a:ext cx="3184108" cy="19104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Paso 3.- Asignar costos conjuntos.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Ejemplo  </a:t>
          </a:r>
          <a:r>
            <a:rPr lang="es-ES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cto</a:t>
          </a: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conjunto 400,000.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Crema .25*400,000=100,000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Leche  .75*400,000= 300,000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4917" y="2831477"/>
        <a:ext cx="3072196" cy="1798552"/>
      </dsp:txXfrm>
    </dsp:sp>
    <dsp:sp modelId="{1A058282-29AE-42B0-BB6A-E28A26A8C038}">
      <dsp:nvSpPr>
        <dsp:cNvPr id="0" name=""/>
        <dsp:cNvSpPr/>
      </dsp:nvSpPr>
      <dsp:spPr>
        <a:xfrm>
          <a:off x="4238961" y="387440"/>
          <a:ext cx="3184108" cy="19104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Paso 4.-Costos conjuntos de producción por galón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Crema 100,000/25,000=4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Leche 300,000/75,000= 4</a:t>
          </a:r>
          <a:endParaRPr lang="es-E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4917" y="443396"/>
        <a:ext cx="3072196" cy="1798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2EDC-481B-4DDC-B884-AE096890C743}">
      <dsp:nvSpPr>
        <dsp:cNvPr id="0" name=""/>
        <dsp:cNvSpPr/>
      </dsp:nvSpPr>
      <dsp:spPr>
        <a:xfrm rot="5400000">
          <a:off x="-549913" y="1805090"/>
          <a:ext cx="2425435" cy="2929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BC4E2-0EE4-4B57-9F1E-4B25660E1FFA}">
      <dsp:nvSpPr>
        <dsp:cNvPr id="0" name=""/>
        <dsp:cNvSpPr/>
      </dsp:nvSpPr>
      <dsp:spPr>
        <a:xfrm>
          <a:off x="4188" y="251490"/>
          <a:ext cx="3254491" cy="19526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1.-Identificar el precio de venta y la producción.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25,000  x   8.00= 200,000.00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			+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75,000  X  4.00 = </a:t>
          </a:r>
          <a:r>
            <a:rPr lang="es-ES" sz="1400" b="1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300,000.00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500,000.00</a:t>
          </a:r>
          <a:endParaRPr lang="es-ES" sz="1400" b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80" y="308682"/>
        <a:ext cx="3140107" cy="1838311"/>
      </dsp:txXfrm>
    </dsp:sp>
    <dsp:sp modelId="{47819CA2-AF7F-486C-BC8B-C697B0564D62}">
      <dsp:nvSpPr>
        <dsp:cNvPr id="0" name=""/>
        <dsp:cNvSpPr/>
      </dsp:nvSpPr>
      <dsp:spPr>
        <a:xfrm>
          <a:off x="670520" y="3025524"/>
          <a:ext cx="4313040" cy="29290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7519A-390D-4218-A1CF-7A4D08522E0C}">
      <dsp:nvSpPr>
        <dsp:cNvPr id="0" name=""/>
        <dsp:cNvSpPr/>
      </dsp:nvSpPr>
      <dsp:spPr>
        <a:xfrm>
          <a:off x="4188" y="2692358"/>
          <a:ext cx="3254491" cy="1952695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2.-Realizar la ponderación correspondiente.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200,000/500,000  =  .4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300,000/500,000=. 6 </a:t>
          </a: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80" y="2749550"/>
        <a:ext cx="3140107" cy="1838311"/>
      </dsp:txXfrm>
    </dsp:sp>
    <dsp:sp modelId="{22827CA1-0E34-49B2-AA03-2E0A73C8C3B6}">
      <dsp:nvSpPr>
        <dsp:cNvPr id="0" name=""/>
        <dsp:cNvSpPr/>
      </dsp:nvSpPr>
      <dsp:spPr>
        <a:xfrm rot="16200000">
          <a:off x="3778560" y="1805090"/>
          <a:ext cx="2425435" cy="29290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BBE34-7250-4E12-B2C1-9EAB8479ED35}">
      <dsp:nvSpPr>
        <dsp:cNvPr id="0" name=""/>
        <dsp:cNvSpPr/>
      </dsp:nvSpPr>
      <dsp:spPr>
        <a:xfrm>
          <a:off x="4332662" y="2692358"/>
          <a:ext cx="3254491" cy="1952695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3.- Asignar costos conjuntos.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  costo conjunto 400,000.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.4*400,000=160,000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 .6*400,000= 240,000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9854" y="2749550"/>
        <a:ext cx="3140107" cy="1838311"/>
      </dsp:txXfrm>
    </dsp:sp>
    <dsp:sp modelId="{1A058282-29AE-42B0-BB6A-E28A26A8C038}">
      <dsp:nvSpPr>
        <dsp:cNvPr id="0" name=""/>
        <dsp:cNvSpPr/>
      </dsp:nvSpPr>
      <dsp:spPr>
        <a:xfrm>
          <a:off x="4332662" y="251490"/>
          <a:ext cx="3254491" cy="195269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4.-Costos conjuntos de producción por galón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160,000/25,000=6.4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240,000/75,000= 3.2</a:t>
          </a: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9854" y="308682"/>
        <a:ext cx="3140107" cy="1838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0DB42-BA67-47EF-94CA-8F045C797C7A}">
      <dsp:nvSpPr>
        <dsp:cNvPr id="0" name=""/>
        <dsp:cNvSpPr/>
      </dsp:nvSpPr>
      <dsp:spPr>
        <a:xfrm>
          <a:off x="0" y="543261"/>
          <a:ext cx="735488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AF0DD-DA76-4675-953B-8364076136E3}">
      <dsp:nvSpPr>
        <dsp:cNvPr id="0" name=""/>
        <dsp:cNvSpPr/>
      </dsp:nvSpPr>
      <dsp:spPr>
        <a:xfrm>
          <a:off x="367744" y="41421"/>
          <a:ext cx="6788965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98" tIns="0" rIns="19459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El método del valor neto de realización (VNR) asigna los costos conjuntos a coproductos sobre la base del VNR relativo 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416740" y="90417"/>
        <a:ext cx="6690973" cy="905688"/>
      </dsp:txXfrm>
    </dsp:sp>
    <dsp:sp modelId="{88B0DFF6-F4A0-48AF-ACD0-EF13BDBCD3B6}">
      <dsp:nvSpPr>
        <dsp:cNvPr id="0" name=""/>
        <dsp:cNvSpPr/>
      </dsp:nvSpPr>
      <dsp:spPr>
        <a:xfrm>
          <a:off x="0" y="2085501"/>
          <a:ext cx="735488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A5F51-C172-48C1-A216-EABAB5E444AE}">
      <dsp:nvSpPr>
        <dsp:cNvPr id="0" name=""/>
        <dsp:cNvSpPr/>
      </dsp:nvSpPr>
      <dsp:spPr>
        <a:xfrm>
          <a:off x="367744" y="1583661"/>
          <a:ext cx="6932966" cy="100368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98" tIns="0" rIns="19459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—valor de las ventas finales menos costos separables— de la producción total de los coproductos durante el periodo contable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416740" y="1632657"/>
        <a:ext cx="6834974" cy="905688"/>
      </dsp:txXfrm>
    </dsp:sp>
    <dsp:sp modelId="{28F2FE35-B14E-4FC2-82CC-4D115AB08D4E}">
      <dsp:nvSpPr>
        <dsp:cNvPr id="0" name=""/>
        <dsp:cNvSpPr/>
      </dsp:nvSpPr>
      <dsp:spPr>
        <a:xfrm>
          <a:off x="0" y="3669163"/>
          <a:ext cx="7354887" cy="8568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B1F8F-B196-417C-BDCA-F201867DF245}">
      <dsp:nvSpPr>
        <dsp:cNvPr id="0" name=""/>
        <dsp:cNvSpPr/>
      </dsp:nvSpPr>
      <dsp:spPr>
        <a:xfrm>
          <a:off x="350147" y="3125901"/>
          <a:ext cx="7002937" cy="10036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98" tIns="0" rIns="19459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El método del VNR se usa, por lo general, con preferencia sobre el método del valor de ventas en el punto de separación 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99143" y="3174897"/>
        <a:ext cx="6904945" cy="905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2EDC-481B-4DDC-B884-AE096890C743}">
      <dsp:nvSpPr>
        <dsp:cNvPr id="0" name=""/>
        <dsp:cNvSpPr/>
      </dsp:nvSpPr>
      <dsp:spPr>
        <a:xfrm rot="5616365">
          <a:off x="-1299924" y="2301899"/>
          <a:ext cx="4579660" cy="2768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BC4E2-0EE4-4B57-9F1E-4B25660E1FFA}">
      <dsp:nvSpPr>
        <dsp:cNvPr id="0" name=""/>
        <dsp:cNvSpPr/>
      </dsp:nvSpPr>
      <dsp:spPr>
        <a:xfrm>
          <a:off x="118989" y="0"/>
          <a:ext cx="3857965" cy="1247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1.-Valor de revalidación final esperado.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536" y="36547"/>
        <a:ext cx="3784871" cy="1174699"/>
      </dsp:txXfrm>
    </dsp:sp>
    <dsp:sp modelId="{47819CA2-AF7F-486C-BC8B-C697B0564D62}">
      <dsp:nvSpPr>
        <dsp:cNvPr id="0" name=""/>
        <dsp:cNvSpPr/>
      </dsp:nvSpPr>
      <dsp:spPr>
        <a:xfrm rot="21592566">
          <a:off x="852839" y="4589351"/>
          <a:ext cx="4444405" cy="276832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7519A-390D-4218-A1CF-7A4D08522E0C}">
      <dsp:nvSpPr>
        <dsp:cNvPr id="0" name=""/>
        <dsp:cNvSpPr/>
      </dsp:nvSpPr>
      <dsp:spPr>
        <a:xfrm>
          <a:off x="223739" y="4279604"/>
          <a:ext cx="3075914" cy="1845548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Paso 2.-Realizar la ponderación correspondiente.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220,000/800,000  =  .275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580,000/800,000=.725  </a:t>
          </a:r>
          <a:endParaRPr lang="es-E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93" y="4333658"/>
        <a:ext cx="2967806" cy="1737440"/>
      </dsp:txXfrm>
    </dsp:sp>
    <dsp:sp modelId="{22827CA1-0E34-49B2-AA03-2E0A73C8C3B6}">
      <dsp:nvSpPr>
        <dsp:cNvPr id="0" name=""/>
        <dsp:cNvSpPr/>
      </dsp:nvSpPr>
      <dsp:spPr>
        <a:xfrm rot="16403137">
          <a:off x="3763191" y="2942716"/>
          <a:ext cx="3275453" cy="27683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BBE34-7250-4E12-B2C1-9EAB8479ED35}">
      <dsp:nvSpPr>
        <dsp:cNvPr id="0" name=""/>
        <dsp:cNvSpPr/>
      </dsp:nvSpPr>
      <dsp:spPr>
        <a:xfrm>
          <a:off x="4675095" y="4263032"/>
          <a:ext cx="3075914" cy="1845548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3.- Asignar costos conjuntos.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Ejemplo  </a:t>
          </a:r>
          <a:r>
            <a:rPr lang="es-ES" sz="15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cto</a:t>
          </a: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conjunto 400,000.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.275*400,000=110,000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 .725*400,000= 290,000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9149" y="4317086"/>
        <a:ext cx="2967806" cy="1737440"/>
      </dsp:txXfrm>
    </dsp:sp>
    <dsp:sp modelId="{1A058282-29AE-42B0-BB6A-E28A26A8C038}">
      <dsp:nvSpPr>
        <dsp:cNvPr id="0" name=""/>
        <dsp:cNvSpPr/>
      </dsp:nvSpPr>
      <dsp:spPr>
        <a:xfrm>
          <a:off x="4875491" y="986334"/>
          <a:ext cx="3075914" cy="184554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4.-Costos conjuntos de producción por galón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Crema (110,000+ 280,000)/20,000=19.5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Leche (290,000+ 520,000) / 50,000= 16.2 </a:t>
          </a:r>
          <a:endParaRPr lang="es-E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9545" y="1040388"/>
        <a:ext cx="2967806" cy="173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29/09/2017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800" b="1" dirty="0" smtClean="0">
                <a:latin typeface="+mj-lt"/>
              </a:rPr>
              <a:t/>
            </a:r>
            <a:br>
              <a:rPr lang="es-MX" sz="2800" b="1" dirty="0" smtClean="0">
                <a:latin typeface="+mj-lt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para asignar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costos conjuntos a los coproductos 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85979"/>
              </p:ext>
            </p:extLst>
          </p:nvPr>
        </p:nvGraphicFramePr>
        <p:xfrm>
          <a:off x="1532054" y="1700808"/>
          <a:ext cx="73143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8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3700" y="116632"/>
            <a:ext cx="6995120" cy="1143000"/>
          </a:xfrm>
        </p:spPr>
        <p:txBody>
          <a:bodyPr/>
          <a:lstStyle/>
          <a:p>
            <a:r>
              <a:rPr lang="es-MX" dirty="0" smtClean="0"/>
              <a:t>EJEMPLO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 err="1" smtClean="0"/>
              <a:t>Farmers</a:t>
            </a:r>
            <a:r>
              <a:rPr lang="es-MX" dirty="0" smtClean="0"/>
              <a:t>´ </a:t>
            </a:r>
            <a:r>
              <a:rPr lang="es-MX" dirty="0" err="1" smtClean="0"/>
              <a:t>Dairy</a:t>
            </a:r>
            <a:r>
              <a:rPr lang="es-MX" dirty="0" smtClean="0"/>
              <a:t> compra leche cruda a granjas particulares y la procesa hasta el punto de separación, es decir cuando dos productos -Crema y desnatado liquido- emergen. Estos dos productos se venden a una compañía independiente, la cual los comercializa y distribuye en supermercados y otros puntos de ventas al menudeo. En mayo del 2007, </a:t>
            </a:r>
            <a:r>
              <a:rPr lang="es-MX" dirty="0" err="1" smtClean="0"/>
              <a:t>Farmers</a:t>
            </a:r>
            <a:r>
              <a:rPr lang="es-MX" dirty="0" smtClean="0"/>
              <a:t>´ procesa 110,000 galones de leche cruda . Durante el procesamiento se pierden 10,000 galones debido a la evaporación, derrames y otros aspectos similares, dando lugar a 25,000 galones de crema y a 75,000 galones  de desnatado liquido, sus costos conjuntos son de 400,000.00. A Continuación se presentan los datos: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22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434387"/>
            <a:ext cx="6995120" cy="778095"/>
          </a:xfrm>
        </p:spPr>
        <p:txBody>
          <a:bodyPr/>
          <a:lstStyle/>
          <a:p>
            <a:r>
              <a:rPr lang="es-MX" dirty="0" smtClean="0"/>
              <a:t>Esquema para el método de la medida Física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627784" y="3212976"/>
            <a:ext cx="2160240" cy="1224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Procesamiento</a:t>
            </a:r>
            <a:endParaRPr lang="es-MX" dirty="0"/>
          </a:p>
        </p:txBody>
      </p:sp>
      <p:sp>
        <p:nvSpPr>
          <p:cNvPr id="5" name="Flecha derecha 4"/>
          <p:cNvSpPr/>
          <p:nvPr/>
        </p:nvSpPr>
        <p:spPr>
          <a:xfrm>
            <a:off x="1475656" y="3717032"/>
            <a:ext cx="1008112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/>
          <p:cNvCxnSpPr/>
          <p:nvPr/>
        </p:nvCxnSpPr>
        <p:spPr>
          <a:xfrm>
            <a:off x="4788024" y="1772816"/>
            <a:ext cx="0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6120172" y="2156698"/>
            <a:ext cx="2196243" cy="128159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Crema 25,000 Galones</a:t>
            </a:r>
            <a:endParaRPr lang="es-MX" dirty="0"/>
          </a:p>
        </p:txBody>
      </p:sp>
      <p:sp>
        <p:nvSpPr>
          <p:cNvPr id="9" name="Elipse 8"/>
          <p:cNvSpPr/>
          <p:nvPr/>
        </p:nvSpPr>
        <p:spPr>
          <a:xfrm>
            <a:off x="6228184" y="4266166"/>
            <a:ext cx="2088232" cy="132307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Desnatado liquido 75,000  galones</a:t>
            </a:r>
            <a:endParaRPr lang="es-MX" dirty="0"/>
          </a:p>
        </p:txBody>
      </p:sp>
      <p:sp>
        <p:nvSpPr>
          <p:cNvPr id="11" name="Flecha a la derecha con bandas 10"/>
          <p:cNvSpPr/>
          <p:nvPr/>
        </p:nvSpPr>
        <p:spPr>
          <a:xfrm rot="19065230">
            <a:off x="4706160" y="3034853"/>
            <a:ext cx="1224136" cy="2880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 la derecha con bandas 11"/>
          <p:cNvSpPr/>
          <p:nvPr/>
        </p:nvSpPr>
        <p:spPr>
          <a:xfrm rot="1671742">
            <a:off x="4784376" y="4107731"/>
            <a:ext cx="1224136" cy="2880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1043608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Leche Cruda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03188" y="408150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110,000 galones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724494" y="59092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Punto de separación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193804" y="17376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Costos conjuntos $400,000</a:t>
            </a:r>
            <a:endParaRPr lang="es-MX" dirty="0"/>
          </a:p>
        </p:txBody>
      </p:sp>
      <p:sp>
        <p:nvSpPr>
          <p:cNvPr id="17" name="Flecha derecha 16"/>
          <p:cNvSpPr/>
          <p:nvPr/>
        </p:nvSpPr>
        <p:spPr>
          <a:xfrm>
            <a:off x="4027911" y="1882476"/>
            <a:ext cx="504056" cy="1567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izquierda 17"/>
          <p:cNvSpPr/>
          <p:nvPr/>
        </p:nvSpPr>
        <p:spPr>
          <a:xfrm>
            <a:off x="1471792" y="1871375"/>
            <a:ext cx="648072" cy="17837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4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987" y="404664"/>
            <a:ext cx="6995120" cy="778098"/>
          </a:xfrm>
        </p:spPr>
        <p:txBody>
          <a:bodyPr/>
          <a:lstStyle/>
          <a:p>
            <a:r>
              <a:rPr lang="es-MX" dirty="0" smtClean="0"/>
              <a:t>METODO DE LAS MEDIDAS FISICAS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696374"/>
              </p:ext>
            </p:extLst>
          </p:nvPr>
        </p:nvGraphicFramePr>
        <p:xfrm>
          <a:off x="1284963" y="1379909"/>
          <a:ext cx="7427168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792" y="269970"/>
            <a:ext cx="6995120" cy="778095"/>
          </a:xfrm>
        </p:spPr>
        <p:txBody>
          <a:bodyPr/>
          <a:lstStyle/>
          <a:p>
            <a:r>
              <a:rPr lang="es-MX" dirty="0" smtClean="0"/>
              <a:t>Esquema para el método de valor de venta en el punto de separación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627784" y="3212976"/>
            <a:ext cx="2160240" cy="1224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Procesamiento</a:t>
            </a:r>
            <a:endParaRPr lang="es-MX" dirty="0"/>
          </a:p>
        </p:txBody>
      </p:sp>
      <p:sp>
        <p:nvSpPr>
          <p:cNvPr id="5" name="Flecha derecha 4"/>
          <p:cNvSpPr/>
          <p:nvPr/>
        </p:nvSpPr>
        <p:spPr>
          <a:xfrm>
            <a:off x="1475656" y="3717032"/>
            <a:ext cx="1008112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/>
          <p:cNvCxnSpPr/>
          <p:nvPr/>
        </p:nvCxnSpPr>
        <p:spPr>
          <a:xfrm>
            <a:off x="4788024" y="1772816"/>
            <a:ext cx="0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5830983" y="1375098"/>
            <a:ext cx="2359656" cy="182359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Crema 25,000 Galones</a:t>
            </a:r>
          </a:p>
          <a:p>
            <a:pPr algn="ctr"/>
            <a:endParaRPr lang="es-MX" dirty="0" smtClean="0"/>
          </a:p>
          <a:p>
            <a:pPr algn="ctr"/>
            <a:r>
              <a:rPr lang="es-MX" b="1" u="sng" dirty="0" smtClean="0"/>
              <a:t>Precio de venta 8.00</a:t>
            </a:r>
            <a:endParaRPr lang="es-MX" b="1" u="sng" dirty="0"/>
          </a:p>
        </p:txBody>
      </p:sp>
      <p:sp>
        <p:nvSpPr>
          <p:cNvPr id="9" name="Elipse 8"/>
          <p:cNvSpPr/>
          <p:nvPr/>
        </p:nvSpPr>
        <p:spPr>
          <a:xfrm>
            <a:off x="6004863" y="3529735"/>
            <a:ext cx="2671593" cy="206351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Desnatado liquido 75,000  galones.</a:t>
            </a:r>
          </a:p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 </a:t>
            </a:r>
            <a:r>
              <a:rPr lang="es-MX" b="1" u="sng" dirty="0" smtClean="0"/>
              <a:t>Precio de venta 4.00</a:t>
            </a:r>
            <a:endParaRPr lang="es-MX" b="1" u="sng" dirty="0"/>
          </a:p>
        </p:txBody>
      </p:sp>
      <p:sp>
        <p:nvSpPr>
          <p:cNvPr id="11" name="Flecha a la derecha con bandas 10"/>
          <p:cNvSpPr/>
          <p:nvPr/>
        </p:nvSpPr>
        <p:spPr>
          <a:xfrm rot="19065230">
            <a:off x="4706160" y="3034853"/>
            <a:ext cx="1224136" cy="2880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 la derecha con bandas 11"/>
          <p:cNvSpPr/>
          <p:nvPr/>
        </p:nvSpPr>
        <p:spPr>
          <a:xfrm rot="1671742">
            <a:off x="4784376" y="4107731"/>
            <a:ext cx="1224136" cy="2880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1043608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Leche Cruda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03188" y="408150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110,000 galones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724494" y="59092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Punto de separación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193804" y="17376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Costos conjuntos $400,000</a:t>
            </a:r>
            <a:endParaRPr lang="es-MX" dirty="0"/>
          </a:p>
        </p:txBody>
      </p:sp>
      <p:sp>
        <p:nvSpPr>
          <p:cNvPr id="17" name="Flecha derecha 16"/>
          <p:cNvSpPr/>
          <p:nvPr/>
        </p:nvSpPr>
        <p:spPr>
          <a:xfrm>
            <a:off x="4027911" y="1882476"/>
            <a:ext cx="504056" cy="1567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izquierda 17"/>
          <p:cNvSpPr/>
          <p:nvPr/>
        </p:nvSpPr>
        <p:spPr>
          <a:xfrm>
            <a:off x="1471792" y="1871375"/>
            <a:ext cx="648072" cy="17837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1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987" y="404664"/>
            <a:ext cx="6995120" cy="778098"/>
          </a:xfrm>
        </p:spPr>
        <p:txBody>
          <a:bodyPr/>
          <a:lstStyle/>
          <a:p>
            <a:r>
              <a:rPr lang="es-MX" dirty="0" smtClean="0"/>
              <a:t>METODO DE VALOR DE VENTAS EN EL PUNTO DE SEPARACIÓN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994122"/>
              </p:ext>
            </p:extLst>
          </p:nvPr>
        </p:nvGraphicFramePr>
        <p:xfrm>
          <a:off x="1331639" y="1772816"/>
          <a:ext cx="759134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8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Método del valor neto de realización (VNR)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En muchos casos, los productos se procesan más allá del punto de separación para darles una forma comercializable  o aumentar su valor por arriba del precio de venta que tenga en el punto de separación.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59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43153"/>
              </p:ext>
            </p:extLst>
          </p:nvPr>
        </p:nvGraphicFramePr>
        <p:xfrm>
          <a:off x="1475656" y="764704"/>
          <a:ext cx="73548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041554" y="5589240"/>
            <a:ext cx="6922839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únicamente cuando no existen precios de venta para uno o más productos en el punto de separación</a:t>
            </a:r>
          </a:p>
        </p:txBody>
      </p:sp>
    </p:spTree>
    <p:extLst>
      <p:ext uri="{BB962C8B-B14F-4D97-AF65-F5344CB8AC3E}">
        <p14:creationId xmlns:p14="http://schemas.microsoft.com/office/powerpoint/2010/main" val="7333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95120" cy="634082"/>
          </a:xfrm>
        </p:spPr>
        <p:txBody>
          <a:bodyPr/>
          <a:lstStyle/>
          <a:p>
            <a:r>
              <a:rPr lang="es-MX" dirty="0" smtClean="0"/>
              <a:t>Ejemplo 2: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822722"/>
            <a:ext cx="7355160" cy="541459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/>
              <a:t>Suponga los mismos datos empleados en el ejemplo 1, excepto que tanto la crema como el desnatado liquido se sujetan a un mayor procesamiento: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dirty="0" smtClean="0"/>
              <a:t>Crema.- Mantequilla de crema: 25,000 galones de crema se sujetan a un proceso adicional para producir 20,000 galones de  mantequilla de crema bajo costos adicionales de procesamiento por $280,000. La mantequilla de crema, que se vende en $25.00  por galón, se usa para elaborar productos a base de mantequilla.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dirty="0" smtClean="0"/>
              <a:t>Desnatado liquido .- Leche condensada, 75,000 galones de desnatado liquido se sujetan a un mayor procesamiento para producir 50,000 galones de leche condensada bajo costos adicionales de procesamiento por $520,000, La leche condensada se vende en $22 por galón.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6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792" y="269970"/>
            <a:ext cx="6995120" cy="778095"/>
          </a:xfrm>
        </p:spPr>
        <p:txBody>
          <a:bodyPr/>
          <a:lstStyle/>
          <a:p>
            <a:r>
              <a:rPr lang="es-MX" dirty="0" smtClean="0"/>
              <a:t>Esquema para el método de valor de venta en el punto de separación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993145" y="3604873"/>
            <a:ext cx="1614618" cy="8925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Procesamiento</a:t>
            </a:r>
            <a:endParaRPr lang="es-MX" dirty="0"/>
          </a:p>
        </p:txBody>
      </p:sp>
      <p:sp>
        <p:nvSpPr>
          <p:cNvPr id="5" name="Flecha derecha 4"/>
          <p:cNvSpPr/>
          <p:nvPr/>
        </p:nvSpPr>
        <p:spPr>
          <a:xfrm>
            <a:off x="1093852" y="4885752"/>
            <a:ext cx="1008112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/>
          <p:cNvCxnSpPr/>
          <p:nvPr/>
        </p:nvCxnSpPr>
        <p:spPr>
          <a:xfrm>
            <a:off x="2819572" y="1372625"/>
            <a:ext cx="0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2819572" y="1420896"/>
            <a:ext cx="2178764" cy="1727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Crema 25,000 Galones </a:t>
            </a:r>
          </a:p>
          <a:p>
            <a:pPr algn="ctr"/>
            <a:r>
              <a:rPr lang="es-MX" b="1" u="sng" dirty="0" smtClean="0"/>
              <a:t>No se conoce el Precio de venta </a:t>
            </a:r>
            <a:endParaRPr lang="es-MX" b="1" u="sng" dirty="0"/>
          </a:p>
        </p:txBody>
      </p:sp>
      <p:sp>
        <p:nvSpPr>
          <p:cNvPr id="9" name="Elipse 8"/>
          <p:cNvSpPr/>
          <p:nvPr/>
        </p:nvSpPr>
        <p:spPr>
          <a:xfrm>
            <a:off x="2935526" y="3755260"/>
            <a:ext cx="2444564" cy="18488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Desnatado liquido 75,000  galones.</a:t>
            </a:r>
          </a:p>
          <a:p>
            <a:pPr algn="ctr"/>
            <a:r>
              <a:rPr lang="es-MX" b="1" dirty="0" smtClean="0"/>
              <a:t>No se conoce el  </a:t>
            </a:r>
            <a:r>
              <a:rPr lang="es-MX" b="1" u="sng" dirty="0" smtClean="0"/>
              <a:t>Precio de venta </a:t>
            </a:r>
            <a:endParaRPr lang="es-MX" b="1" u="sng" dirty="0"/>
          </a:p>
        </p:txBody>
      </p:sp>
      <p:sp>
        <p:nvSpPr>
          <p:cNvPr id="11" name="Flecha a la derecha con bandas 10"/>
          <p:cNvSpPr/>
          <p:nvPr/>
        </p:nvSpPr>
        <p:spPr>
          <a:xfrm rot="19065230">
            <a:off x="2894135" y="3050173"/>
            <a:ext cx="578398" cy="323069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 la derecha con bandas 11"/>
          <p:cNvSpPr/>
          <p:nvPr/>
        </p:nvSpPr>
        <p:spPr>
          <a:xfrm rot="1671742">
            <a:off x="2868091" y="3816559"/>
            <a:ext cx="630488" cy="248093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972151" y="447658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Leche Cruda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295484" y="49577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110,000 galones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328960" y="581049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Punto de separación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12464" y="28041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Costos conjuntos $400,000</a:t>
            </a:r>
            <a:endParaRPr lang="es-MX" dirty="0"/>
          </a:p>
        </p:txBody>
      </p:sp>
      <p:sp>
        <p:nvSpPr>
          <p:cNvPr id="17" name="Flecha derecha 16"/>
          <p:cNvSpPr/>
          <p:nvPr/>
        </p:nvSpPr>
        <p:spPr>
          <a:xfrm flipV="1">
            <a:off x="2315516" y="2500916"/>
            <a:ext cx="504056" cy="29019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derecha 18"/>
          <p:cNvSpPr/>
          <p:nvPr/>
        </p:nvSpPr>
        <p:spPr>
          <a:xfrm>
            <a:off x="5028189" y="2236522"/>
            <a:ext cx="351901" cy="3692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derecha 19"/>
          <p:cNvSpPr/>
          <p:nvPr/>
        </p:nvSpPr>
        <p:spPr>
          <a:xfrm>
            <a:off x="5155082" y="3908261"/>
            <a:ext cx="267554" cy="2362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5443609" y="3740307"/>
            <a:ext cx="1614618" cy="8925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Procesamiento Adicional $520,000</a:t>
            </a:r>
            <a:endParaRPr lang="es-MX" dirty="0"/>
          </a:p>
        </p:txBody>
      </p:sp>
      <p:sp>
        <p:nvSpPr>
          <p:cNvPr id="22" name="Rectángulo 21"/>
          <p:cNvSpPr/>
          <p:nvPr/>
        </p:nvSpPr>
        <p:spPr>
          <a:xfrm>
            <a:off x="5399949" y="1713267"/>
            <a:ext cx="1614618" cy="8925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Procesamiento Adicional $280,000</a:t>
            </a:r>
            <a:endParaRPr lang="es-MX" dirty="0"/>
          </a:p>
        </p:txBody>
      </p:sp>
      <p:sp>
        <p:nvSpPr>
          <p:cNvPr id="28" name="Elipse 27"/>
          <p:cNvSpPr/>
          <p:nvPr/>
        </p:nvSpPr>
        <p:spPr>
          <a:xfrm>
            <a:off x="7058227" y="1358905"/>
            <a:ext cx="2085773" cy="17274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Mantequilla de Crema 20,000 Galones</a:t>
            </a:r>
          </a:p>
          <a:p>
            <a:pPr algn="ctr"/>
            <a:r>
              <a:rPr lang="es-MX" b="1" u="sng" dirty="0" smtClean="0"/>
              <a:t>Precio de venta 25.00</a:t>
            </a:r>
            <a:endParaRPr lang="es-MX" b="1" u="sng" dirty="0"/>
          </a:p>
        </p:txBody>
      </p:sp>
      <p:sp>
        <p:nvSpPr>
          <p:cNvPr id="29" name="Elipse 28"/>
          <p:cNvSpPr/>
          <p:nvPr/>
        </p:nvSpPr>
        <p:spPr>
          <a:xfrm>
            <a:off x="7086428" y="3469976"/>
            <a:ext cx="2239543" cy="184883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Leche condensada 50,000 galones.</a:t>
            </a:r>
          </a:p>
          <a:p>
            <a:pPr algn="ctr"/>
            <a:r>
              <a:rPr lang="es-MX" b="1" dirty="0" smtClean="0"/>
              <a:t> </a:t>
            </a:r>
            <a:r>
              <a:rPr lang="es-MX" b="1" u="sng" dirty="0" smtClean="0"/>
              <a:t>Precio de venta 22.00</a:t>
            </a:r>
            <a:endParaRPr lang="es-MX" b="1" u="sng" dirty="0"/>
          </a:p>
        </p:txBody>
      </p:sp>
      <p:cxnSp>
        <p:nvCxnSpPr>
          <p:cNvPr id="30" name="Conector recto 29"/>
          <p:cNvCxnSpPr/>
          <p:nvPr/>
        </p:nvCxnSpPr>
        <p:spPr>
          <a:xfrm>
            <a:off x="7080314" y="1197063"/>
            <a:ext cx="0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Contaduría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Costos Conjuntos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Profesor(a):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Mtra. Viviana Barrera Tapia</a:t>
            </a:r>
          </a:p>
          <a:p>
            <a:pPr marL="457200" lvl="1" indent="0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		Mtra. Graciela Muñoz Arteaga</a:t>
            </a:r>
          </a:p>
          <a:p>
            <a:pPr marL="457200" lvl="1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Mtro.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Iván García Rivera</a:t>
            </a:r>
          </a:p>
          <a:p>
            <a:pPr marL="457200" lvl="1" indent="0"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Agosto – Diciembre del 2017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-45251"/>
            <a:ext cx="8316416" cy="778098"/>
          </a:xfrm>
        </p:spPr>
        <p:txBody>
          <a:bodyPr/>
          <a:lstStyle/>
          <a:p>
            <a:r>
              <a:rPr lang="es-MX" sz="2800" dirty="0" smtClean="0"/>
              <a:t>METODO DE VALOR NETO ESTIMADO DE REALIZACIÓN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49348"/>
              </p:ext>
            </p:extLst>
          </p:nvPr>
        </p:nvGraphicFramePr>
        <p:xfrm>
          <a:off x="1190120" y="732847"/>
          <a:ext cx="7953880" cy="612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70030"/>
              </p:ext>
            </p:extLst>
          </p:nvPr>
        </p:nvGraphicFramePr>
        <p:xfrm>
          <a:off x="1331640" y="1505862"/>
          <a:ext cx="4536504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4835">
                  <a:extLst>
                    <a:ext uri="{9D8B030D-6E8A-4147-A177-3AD203B41FA5}">
                      <a16:colId xmlns:a16="http://schemas.microsoft.com/office/drawing/2014/main" val="784386314"/>
                    </a:ext>
                  </a:extLst>
                </a:gridCol>
                <a:gridCol w="958703">
                  <a:extLst>
                    <a:ext uri="{9D8B030D-6E8A-4147-A177-3AD203B41FA5}">
                      <a16:colId xmlns:a16="http://schemas.microsoft.com/office/drawing/2014/main" val="300246530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964214799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740814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20,000*25=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500,000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0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50,000*22=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1,100,000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=1,600,000</a:t>
                      </a:r>
                    </a:p>
                    <a:p>
                      <a:r>
                        <a:rPr lang="es-MX" sz="1600" b="1" dirty="0" smtClean="0">
                          <a:solidFill>
                            <a:schemeClr val="bg1"/>
                          </a:solidFill>
                        </a:rPr>
                        <a:t> --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4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aseline="0" dirty="0" smtClean="0"/>
                        <a:t>-  Menos costo post separación</a:t>
                      </a:r>
                      <a:endParaRPr lang="es-MX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280,000</a:t>
                      </a:r>
                      <a:endParaRPr lang="es-MX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+ 520,000</a:t>
                      </a:r>
                      <a:endParaRPr lang="es-MX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=800,000</a:t>
                      </a:r>
                    </a:p>
                    <a:p>
                      <a:r>
                        <a:rPr lang="es-MX" sz="1600" dirty="0" smtClean="0"/>
                        <a:t>    =</a:t>
                      </a:r>
                      <a:endParaRPr lang="es-MX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80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= Valor</a:t>
                      </a:r>
                      <a:r>
                        <a:rPr lang="es-MX" sz="1600" baseline="0" dirty="0" smtClean="0"/>
                        <a:t> estimado en el punto de separación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220,000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580,000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=800,000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9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72250" y="687524"/>
            <a:ext cx="6995120" cy="1143000"/>
          </a:xfrm>
        </p:spPr>
        <p:txBody>
          <a:bodyPr/>
          <a:lstStyle/>
          <a:p>
            <a:pPr algn="l"/>
            <a:r>
              <a:rPr lang="es-ES" sz="2400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12508" y="1628800"/>
            <a:ext cx="704375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</a:p>
          <a:p>
            <a:pPr marL="0" indent="0">
              <a:spcBef>
                <a:spcPts val="1800"/>
              </a:spcBef>
              <a:buNone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Nota:   Se recomienda a los alumnos visitar la siguiente página para complementar el tema.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moodle2.unid.edu.mx/dts_cursos_mdl/lic/AE/CC/S08/CC08_Lectura.pdf</a:t>
            </a: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2508" y="2538932"/>
            <a:ext cx="6403954" cy="152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MX" sz="1600" dirty="0">
                <a:solidFill>
                  <a:srgbClr val="6A221D"/>
                </a:solidFill>
                <a:cs typeface="Arial" panose="020B0604020202020204" pitchFamily="34" charset="0"/>
              </a:rPr>
              <a:t>García Colín, J. (2008). Contabilidad de costos. México: Mc Graw Hill.</a:t>
            </a:r>
          </a:p>
          <a:p>
            <a:pPr marR="0" lv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MX" sz="1600" dirty="0" smtClean="0">
                <a:solidFill>
                  <a:srgbClr val="6A221D"/>
                </a:solidFill>
                <a:cs typeface="Arial" panose="020B0604020202020204" pitchFamily="34" charset="0"/>
              </a:rPr>
              <a:t>Horngren</a:t>
            </a:r>
            <a:r>
              <a:rPr lang="es-ES" altLang="es-MX" sz="1600" dirty="0">
                <a:solidFill>
                  <a:srgbClr val="6A221D"/>
                </a:solidFill>
                <a:cs typeface="Arial" panose="020B0604020202020204" pitchFamily="34" charset="0"/>
              </a:rPr>
              <a:t>, C., Datar, S., &amp; Foster, G. (2007). Contabilidad de costos un enfoque gerencial. México: Pearson Prentice Hall</a:t>
            </a:r>
            <a:r>
              <a:rPr lang="es-ES" altLang="es-MX" sz="1900" dirty="0">
                <a:solidFill>
                  <a:srgbClr val="6A221D"/>
                </a:solidFill>
                <a:latin typeface="Berlin Sans FB" panose="020E0602020502020306" pitchFamily="34" charset="0"/>
                <a:cs typeface="Arial" pitchFamily="34" charset="0"/>
              </a:rPr>
              <a:t>.</a:t>
            </a:r>
            <a:endParaRPr lang="es-MX" altLang="es-MX" sz="1900" dirty="0">
              <a:solidFill>
                <a:srgbClr val="6A221D"/>
              </a:solidFill>
              <a:latin typeface="Berlin Sans FB" panose="020E0602020502020306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u="sng" dirty="0">
                <a:latin typeface="Arial" pitchFamily="34" charset="0"/>
                <a:cs typeface="Arial" pitchFamily="34" charset="0"/>
              </a:rPr>
              <a:t>Tema</a:t>
            </a:r>
            <a:r>
              <a:rPr lang="fr-FR" sz="2800" b="1" u="sng" dirty="0" smtClean="0">
                <a:latin typeface="Arial" pitchFamily="34" charset="0"/>
                <a:cs typeface="Arial" pitchFamily="34" charset="0"/>
              </a:rPr>
              <a:t>: Costos Conjuntos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600200"/>
            <a:ext cx="6984776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Abstract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this presentation we show the basic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Joint Costs and mention of three Methods for allocate joint Costs to co-products.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 (  Joint Cost, co-poducts )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Costos Conjuntos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 costos conjuntos son:</a:t>
            </a:r>
          </a:p>
          <a:p>
            <a:pPr marL="0" indent="0">
              <a:spcBef>
                <a:spcPts val="0"/>
              </a:spcBef>
              <a:buNone/>
            </a:pP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Los costos de uno o varios  procesos  de producción que dan como resultado dos o mas productos diferentes en forma simultanea.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Dichos costos no se pueden identificar o relacionar fácilmente con los productos de forma simultanea.</a:t>
            </a:r>
          </a:p>
          <a:p>
            <a:pPr marL="914400" lvl="2" indent="0" algn="just">
              <a:buNone/>
            </a:pPr>
            <a:endParaRPr lang="es-MX" sz="2800" dirty="0" smtClean="0"/>
          </a:p>
          <a:p>
            <a:pPr marL="914400" lvl="2" indent="0">
              <a:buNone/>
            </a:pPr>
            <a:endParaRPr lang="es-MX" sz="2800" dirty="0" smtClean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7669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292" y="-102061"/>
            <a:ext cx="6995120" cy="1143000"/>
          </a:xfrm>
        </p:spPr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costos conjuntos son: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096602" y="1406864"/>
            <a:ext cx="2958944" cy="3240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costos de uno o varios  procesos  de producción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181066" y="2737657"/>
            <a:ext cx="2585376" cy="1086007"/>
          </a:xfrm>
          <a:prstGeom prst="rightArrow">
            <a:avLst/>
          </a:prstGeom>
          <a:solidFill>
            <a:srgbClr val="6A22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6156176" y="323405"/>
            <a:ext cx="2736304" cy="201384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</a:p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444209" y="3027044"/>
            <a:ext cx="2370676" cy="210373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diferentes en forma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simultanea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ruz 8"/>
          <p:cNvSpPr/>
          <p:nvPr/>
        </p:nvSpPr>
        <p:spPr>
          <a:xfrm>
            <a:off x="6800837" y="2275590"/>
            <a:ext cx="1205411" cy="659968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6A221D"/>
                </a:solidFill>
              </a:rPr>
              <a:t>O mas</a:t>
            </a:r>
            <a:endParaRPr lang="es-MX" sz="2400" b="1" dirty="0">
              <a:solidFill>
                <a:srgbClr val="6A221D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55546" y="3095995"/>
            <a:ext cx="280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dan como resultado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06029" y="5199730"/>
            <a:ext cx="8619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anose="05000000000000000000" pitchFamily="2" charset="2"/>
              <a:buChar char="q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Dichos costos no se pueden identificar o relacionar fácilmente con los productos de forma simultanea.</a:t>
            </a:r>
          </a:p>
        </p:txBody>
      </p:sp>
    </p:spTree>
    <p:extLst>
      <p:ext uri="{BB962C8B-B14F-4D97-AF65-F5344CB8AC3E}">
        <p14:creationId xmlns:p14="http://schemas.microsoft.com/office/powerpoint/2010/main" val="11404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-86533"/>
            <a:ext cx="6995120" cy="1143000"/>
          </a:xfrm>
        </p:spPr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Ejemplo de costos conjuntos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986009" y="2945037"/>
            <a:ext cx="1728192" cy="530250"/>
          </a:xfrm>
          <a:prstGeom prst="rect">
            <a:avLst/>
          </a:prstGeom>
          <a:solidFill>
            <a:srgbClr val="CA73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Petróleo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114373" y="3846038"/>
            <a:ext cx="1864180" cy="2742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Gas licuado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71078" y="1558528"/>
            <a:ext cx="1872208" cy="2862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Gas  natural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443" r="17405"/>
          <a:stretch/>
        </p:blipFill>
        <p:spPr>
          <a:xfrm>
            <a:off x="1986008" y="3475287"/>
            <a:ext cx="1728192" cy="16981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362" y="1844824"/>
            <a:ext cx="1845924" cy="12107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45" y="4126518"/>
            <a:ext cx="1905000" cy="1162050"/>
          </a:xfrm>
          <a:prstGeom prst="rect">
            <a:avLst/>
          </a:prstGeom>
        </p:spPr>
      </p:pic>
      <p:sp>
        <p:nvSpPr>
          <p:cNvPr id="17" name="Abrir llave 16"/>
          <p:cNvSpPr/>
          <p:nvPr/>
        </p:nvSpPr>
        <p:spPr>
          <a:xfrm>
            <a:off x="3899931" y="1412776"/>
            <a:ext cx="1020684" cy="412502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9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87595"/>
              </p:ext>
            </p:extLst>
          </p:nvPr>
        </p:nvGraphicFramePr>
        <p:xfrm>
          <a:off x="-180528" y="521144"/>
          <a:ext cx="885698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31640" y="2276872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productos diferentes que se obtienen en forma simultanea se clasifican en 2 categorías: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20444" y="639579"/>
            <a:ext cx="6995120" cy="562074"/>
          </a:xfrm>
        </p:spPr>
        <p:txBody>
          <a:bodyPr/>
          <a:lstStyle/>
          <a:p>
            <a:r>
              <a:rPr lang="es-MX" dirty="0" smtClean="0"/>
              <a:t>Punto de Separación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92184"/>
              </p:ext>
            </p:extLst>
          </p:nvPr>
        </p:nvGraphicFramePr>
        <p:xfrm>
          <a:off x="1115740" y="2089895"/>
          <a:ext cx="73548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615782" y="33478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6A221D"/>
                </a:solidFill>
              </a:rPr>
              <a:t>Procesamiento</a:t>
            </a:r>
            <a:endParaRPr lang="es-MX" b="1" dirty="0">
              <a:solidFill>
                <a:srgbClr val="6A221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08142" y="283178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Costos conjuntos 400,000</a:t>
            </a:r>
            <a:endParaRPr lang="es-MX" dirty="0"/>
          </a:p>
        </p:txBody>
      </p:sp>
      <p:sp>
        <p:nvSpPr>
          <p:cNvPr id="9" name="Elipse 8"/>
          <p:cNvSpPr/>
          <p:nvPr/>
        </p:nvSpPr>
        <p:spPr>
          <a:xfrm>
            <a:off x="6181128" y="3073786"/>
            <a:ext cx="1584176" cy="1008112"/>
          </a:xfrm>
          <a:prstGeom prst="ellipse">
            <a:avLst/>
          </a:prstGeom>
          <a:solidFill>
            <a:srgbClr val="C45D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Crema 25,000 galones</a:t>
            </a:r>
            <a:endParaRPr lang="es-MX" dirty="0"/>
          </a:p>
        </p:txBody>
      </p:sp>
      <p:sp>
        <p:nvSpPr>
          <p:cNvPr id="10" name="Elipse 9"/>
          <p:cNvSpPr/>
          <p:nvPr/>
        </p:nvSpPr>
        <p:spPr>
          <a:xfrm>
            <a:off x="6306930" y="5350574"/>
            <a:ext cx="1800200" cy="1139128"/>
          </a:xfrm>
          <a:prstGeom prst="ellipse">
            <a:avLst/>
          </a:prstGeom>
          <a:solidFill>
            <a:srgbClr val="C45D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Desnatado liquido 75,000 galones</a:t>
            </a:r>
            <a:endParaRPr lang="es-MX" dirty="0"/>
          </a:p>
        </p:txBody>
      </p:sp>
      <p:sp>
        <p:nvSpPr>
          <p:cNvPr id="11" name="Flecha derecha 10"/>
          <p:cNvSpPr/>
          <p:nvPr/>
        </p:nvSpPr>
        <p:spPr>
          <a:xfrm rot="19356912">
            <a:off x="4944969" y="4067325"/>
            <a:ext cx="1183083" cy="29419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derecha 11"/>
          <p:cNvSpPr/>
          <p:nvPr/>
        </p:nvSpPr>
        <p:spPr>
          <a:xfrm rot="1551862">
            <a:off x="4932322" y="5266011"/>
            <a:ext cx="1398907" cy="28409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1520788" y="140228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fase del proceso de producción conjunta en la que surgirán dos o más productos identificables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8238" y="3632466"/>
            <a:ext cx="733724" cy="8988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5631" y="2360344"/>
            <a:ext cx="1259867" cy="87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8971" y="4975108"/>
            <a:ext cx="836184" cy="12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13" y="476672"/>
            <a:ext cx="6995120" cy="922114"/>
          </a:xfrm>
        </p:spPr>
        <p:txBody>
          <a:bodyPr/>
          <a:lstStyle/>
          <a:p>
            <a:pPr lvl="0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Características de los coproductos</a:t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831398"/>
              </p:ext>
            </p:extLst>
          </p:nvPr>
        </p:nvGraphicFramePr>
        <p:xfrm>
          <a:off x="1331913" y="1600200"/>
          <a:ext cx="73548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0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1215</Words>
  <Application>Microsoft Office PowerPoint</Application>
  <PresentationFormat>Presentación en pantalla (4:3)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Berlin Sans FB</vt:lpstr>
      <vt:lpstr>Calibri</vt:lpstr>
      <vt:lpstr>Wingdings</vt:lpstr>
      <vt:lpstr>Tema de Office</vt:lpstr>
      <vt:lpstr>UNIVERSIDAD AUTÓNOMA DEL ESTADO DE HIDALGO</vt:lpstr>
      <vt:lpstr>Presentación de PowerPoint</vt:lpstr>
      <vt:lpstr>Tema: Costos Conjuntos</vt:lpstr>
      <vt:lpstr>Costos Conjuntos</vt:lpstr>
      <vt:lpstr>Los costos conjuntos son:</vt:lpstr>
      <vt:lpstr>Ejemplo de costos conjuntos</vt:lpstr>
      <vt:lpstr>Presentación de PowerPoint</vt:lpstr>
      <vt:lpstr>Punto de Separación</vt:lpstr>
      <vt:lpstr>Características de los coproductos </vt:lpstr>
      <vt:lpstr> Métodos para asignar  costos conjuntos a los coproductos  </vt:lpstr>
      <vt:lpstr>EJEMPLO</vt:lpstr>
      <vt:lpstr>Esquema para el método de la medida Física</vt:lpstr>
      <vt:lpstr>METODO DE LAS MEDIDAS FISICAS</vt:lpstr>
      <vt:lpstr>Esquema para el método de valor de venta en el punto de separación</vt:lpstr>
      <vt:lpstr>METODO DE VALOR DE VENTAS EN EL PUNTO DE SEPARACIÓN</vt:lpstr>
      <vt:lpstr>Método del valor neto de realización (VNR)</vt:lpstr>
      <vt:lpstr>Presentación de PowerPoint</vt:lpstr>
      <vt:lpstr>Ejemplo 2:</vt:lpstr>
      <vt:lpstr>Esquema para el método de valor de venta en el punto de separación</vt:lpstr>
      <vt:lpstr>METODO DE VALOR NETO ESTIMADO DE REALIZACIÓN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Viviana Barrera Tapia</cp:lastModifiedBy>
  <cp:revision>152</cp:revision>
  <dcterms:created xsi:type="dcterms:W3CDTF">2014-12-12T16:57:31Z</dcterms:created>
  <dcterms:modified xsi:type="dcterms:W3CDTF">2017-09-29T18:10:56Z</dcterms:modified>
</cp:coreProperties>
</file>