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1" r:id="rId12"/>
    <p:sldId id="26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0953C4-FB75-41F4-A318-F54E188FC806}" type="doc">
      <dgm:prSet loTypeId="urn:microsoft.com/office/officeart/2005/8/layout/arrow5" loCatId="process" qsTypeId="urn:microsoft.com/office/officeart/2005/8/quickstyle/3d4" qsCatId="3D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92E95F7A-31CD-47E0-BBAC-4FACE508AD98}">
      <dgm:prSet phldrT="[Texto]" custT="1"/>
      <dgm:spPr/>
      <dgm:t>
        <a:bodyPr/>
        <a:lstStyle/>
        <a:p>
          <a:r>
            <a:rPr lang="es-ES" sz="17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“Es una serie de pasos que dan respuesta lógica a una pregunta específica”. (Baena, 1980, p 9).</a:t>
          </a:r>
          <a:endParaRPr lang="es-MX" sz="1700" dirty="0">
            <a:solidFill>
              <a:srgbClr val="6A221D"/>
            </a:solidFill>
          </a:endParaRPr>
        </a:p>
      </dgm:t>
    </dgm:pt>
    <dgm:pt modelId="{7F555838-515F-4CFF-A673-883677F93DA2}" type="parTrans" cxnId="{3435CECD-F771-45E4-A729-C10E46609BE9}">
      <dgm:prSet/>
      <dgm:spPr/>
      <dgm:t>
        <a:bodyPr/>
        <a:lstStyle/>
        <a:p>
          <a:endParaRPr lang="es-MX" sz="1700">
            <a:solidFill>
              <a:srgbClr val="6A221D"/>
            </a:solidFill>
          </a:endParaRPr>
        </a:p>
      </dgm:t>
    </dgm:pt>
    <dgm:pt modelId="{F46BC681-0D3D-48A4-BD03-FDE2BF074E49}" type="sibTrans" cxnId="{3435CECD-F771-45E4-A729-C10E46609BE9}">
      <dgm:prSet/>
      <dgm:spPr/>
      <dgm:t>
        <a:bodyPr/>
        <a:lstStyle/>
        <a:p>
          <a:endParaRPr lang="es-MX" sz="1700">
            <a:solidFill>
              <a:srgbClr val="6A221D"/>
            </a:solidFill>
          </a:endParaRPr>
        </a:p>
      </dgm:t>
    </dgm:pt>
    <dgm:pt modelId="{5405DD45-7771-443B-9B42-B98B3C178DE2}">
      <dgm:prSet phldrT="[Texto]" custT="1"/>
      <dgm:spPr/>
      <dgm:t>
        <a:bodyPr/>
        <a:lstStyle/>
        <a:p>
          <a:r>
            <a:rPr lang="es-ES" sz="17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Es el </a:t>
          </a:r>
          <a:r>
            <a:rPr lang="es-ES_tradnl" sz="17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Proceso mediante el cual se manejan ideas, conceptos o símbolos con el propósito de obtener un conocimiento sistematizado.</a:t>
          </a:r>
          <a:endParaRPr lang="es-MX" sz="1700" dirty="0">
            <a:solidFill>
              <a:srgbClr val="6A221D"/>
            </a:solidFill>
          </a:endParaRPr>
        </a:p>
      </dgm:t>
    </dgm:pt>
    <dgm:pt modelId="{C6E0C497-892B-4BE6-A725-D8E8F7FD5541}" type="parTrans" cxnId="{E57E605F-FFF6-44A0-AB83-E677766837D9}">
      <dgm:prSet/>
      <dgm:spPr/>
      <dgm:t>
        <a:bodyPr/>
        <a:lstStyle/>
        <a:p>
          <a:endParaRPr lang="es-MX" sz="1700">
            <a:solidFill>
              <a:srgbClr val="6A221D"/>
            </a:solidFill>
          </a:endParaRPr>
        </a:p>
      </dgm:t>
    </dgm:pt>
    <dgm:pt modelId="{28641D02-9172-4C97-974B-7B0EF991EC4F}" type="sibTrans" cxnId="{E57E605F-FFF6-44A0-AB83-E677766837D9}">
      <dgm:prSet/>
      <dgm:spPr/>
      <dgm:t>
        <a:bodyPr/>
        <a:lstStyle/>
        <a:p>
          <a:endParaRPr lang="es-MX" sz="1700">
            <a:solidFill>
              <a:srgbClr val="6A221D"/>
            </a:solidFill>
          </a:endParaRPr>
        </a:p>
      </dgm:t>
    </dgm:pt>
    <dgm:pt modelId="{5BFD266F-B488-4EB3-90E0-2114EC39FB1E}" type="pres">
      <dgm:prSet presAssocID="{9B0953C4-FB75-41F4-A318-F54E188FC80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9F021D0-28AE-4415-8E3E-BAC3CD6DDF9C}" type="pres">
      <dgm:prSet presAssocID="{92E95F7A-31CD-47E0-BBAC-4FACE508AD98}" presName="arrow" presStyleLbl="node1" presStyleIdx="0" presStyleCnt="2" custRadScaleRad="124428" custRadScaleInc="1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0BDA82C-4413-4297-9BA0-073407B77525}" type="pres">
      <dgm:prSet presAssocID="{5405DD45-7771-443B-9B42-B98B3C178DE2}" presName="arrow" presStyleLbl="node1" presStyleIdx="1" presStyleCnt="2" custRadScaleRad="112507" custRadScaleInc="-15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13210A2-76D0-413F-B2F6-327197339D19}" type="presOf" srcId="{5405DD45-7771-443B-9B42-B98B3C178DE2}" destId="{80BDA82C-4413-4297-9BA0-073407B77525}" srcOrd="0" destOrd="0" presId="urn:microsoft.com/office/officeart/2005/8/layout/arrow5"/>
    <dgm:cxn modelId="{E57E605F-FFF6-44A0-AB83-E677766837D9}" srcId="{9B0953C4-FB75-41F4-A318-F54E188FC806}" destId="{5405DD45-7771-443B-9B42-B98B3C178DE2}" srcOrd="1" destOrd="0" parTransId="{C6E0C497-892B-4BE6-A725-D8E8F7FD5541}" sibTransId="{28641D02-9172-4C97-974B-7B0EF991EC4F}"/>
    <dgm:cxn modelId="{28012267-8D92-4FAF-97DA-3E01A10E5821}" type="presOf" srcId="{92E95F7A-31CD-47E0-BBAC-4FACE508AD98}" destId="{C9F021D0-28AE-4415-8E3E-BAC3CD6DDF9C}" srcOrd="0" destOrd="0" presId="urn:microsoft.com/office/officeart/2005/8/layout/arrow5"/>
    <dgm:cxn modelId="{3435CECD-F771-45E4-A729-C10E46609BE9}" srcId="{9B0953C4-FB75-41F4-A318-F54E188FC806}" destId="{92E95F7A-31CD-47E0-BBAC-4FACE508AD98}" srcOrd="0" destOrd="0" parTransId="{7F555838-515F-4CFF-A673-883677F93DA2}" sibTransId="{F46BC681-0D3D-48A4-BD03-FDE2BF074E49}"/>
    <dgm:cxn modelId="{813DC83D-F752-470F-9088-8BBA15C8243A}" type="presOf" srcId="{9B0953C4-FB75-41F4-A318-F54E188FC806}" destId="{5BFD266F-B488-4EB3-90E0-2114EC39FB1E}" srcOrd="0" destOrd="0" presId="urn:microsoft.com/office/officeart/2005/8/layout/arrow5"/>
    <dgm:cxn modelId="{77E0B411-00F4-45A5-BBF5-C78655B1B3D1}" type="presParOf" srcId="{5BFD266F-B488-4EB3-90E0-2114EC39FB1E}" destId="{C9F021D0-28AE-4415-8E3E-BAC3CD6DDF9C}" srcOrd="0" destOrd="0" presId="urn:microsoft.com/office/officeart/2005/8/layout/arrow5"/>
    <dgm:cxn modelId="{F4A811FA-80B0-4105-976B-61EFF92A2193}" type="presParOf" srcId="{5BFD266F-B488-4EB3-90E0-2114EC39FB1E}" destId="{80BDA82C-4413-4297-9BA0-073407B775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8A50F5-1C67-4A00-846E-F74B28D62464}" type="doc">
      <dgm:prSet loTypeId="urn:microsoft.com/office/officeart/2005/8/layout/chevron2" loCatId="list" qsTypeId="urn:microsoft.com/office/officeart/2005/8/quickstyle/3d4" qsCatId="3D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38DC8699-13FF-4C0D-9CA4-7E12388A12BB}">
      <dgm:prSet phldrT="[Texto]"/>
      <dgm:spPr/>
      <dgm:t>
        <a:bodyPr/>
        <a:lstStyle/>
        <a:p>
          <a:pPr algn="ctr"/>
          <a:r>
            <a:rPr lang="es-ES" dirty="0" smtClean="0">
              <a:solidFill>
                <a:srgbClr val="6A221D"/>
              </a:solidFill>
            </a:rPr>
            <a:t>1</a:t>
          </a:r>
          <a:endParaRPr lang="es-MX" dirty="0">
            <a:solidFill>
              <a:srgbClr val="6A221D"/>
            </a:solidFill>
          </a:endParaRPr>
        </a:p>
      </dgm:t>
    </dgm:pt>
    <dgm:pt modelId="{37B66BD1-1C6A-42AD-95F9-41315E4A66C8}" type="parTrans" cxnId="{298A827B-3F71-46F7-AB07-5AC418250950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E022D8F0-D2AE-4421-82AC-F32CDA42CD4C}" type="sibTrans" cxnId="{298A827B-3F71-46F7-AB07-5AC418250950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109B4A08-21E7-40A6-A5D1-DBFA4761ECE5}">
      <dgm:prSet phldrT="[Texto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pPr marL="180000" algn="just">
            <a:spcBef>
              <a:spcPts val="600"/>
            </a:spcBef>
          </a:pPr>
          <a:r>
            <a:rPr lang="es-ES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“Se define, de manera operacional, como el estudio crítico del método, o bien cómo la lógica particular de una disciplina” (Baena, 1980, p9)</a:t>
          </a:r>
          <a:endParaRPr lang="es-MX" sz="1400" dirty="0">
            <a:solidFill>
              <a:srgbClr val="6A221D"/>
            </a:solidFill>
            <a:latin typeface="Arial" pitchFamily="34" charset="0"/>
            <a:cs typeface="Arial" pitchFamily="34" charset="0"/>
          </a:endParaRPr>
        </a:p>
      </dgm:t>
    </dgm:pt>
    <dgm:pt modelId="{2D1EF2C8-124F-4F23-9406-EE69C113CFD4}" type="parTrans" cxnId="{A7145890-C12F-49CB-AFE6-9ABFCC2EF469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4855363D-7131-40FB-9AF2-BE900B943AFE}" type="sibTrans" cxnId="{A7145890-C12F-49CB-AFE6-9ABFCC2EF469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95803F53-33BC-404A-96C8-D376718CE996}">
      <dgm:prSet phldrT="[Texto]"/>
      <dgm:spPr/>
      <dgm:t>
        <a:bodyPr/>
        <a:lstStyle/>
        <a:p>
          <a:pPr algn="ctr"/>
          <a:r>
            <a:rPr lang="es-ES" dirty="0" smtClean="0">
              <a:solidFill>
                <a:srgbClr val="6A221D"/>
              </a:solidFill>
            </a:rPr>
            <a:t>2</a:t>
          </a:r>
          <a:endParaRPr lang="es-MX" dirty="0">
            <a:solidFill>
              <a:srgbClr val="6A221D"/>
            </a:solidFill>
          </a:endParaRPr>
        </a:p>
      </dgm:t>
    </dgm:pt>
    <dgm:pt modelId="{8BD926D9-17BF-42EB-B204-8815D2A4DCE9}" type="parTrans" cxnId="{BA6356C5-CBE8-4B3E-812E-65F181EC4E69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70E86918-31A7-4480-95F5-287346E3FF22}" type="sibTrans" cxnId="{BA6356C5-CBE8-4B3E-812E-65F181EC4E69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A06ED439-349D-4FBF-B233-B98EA2FBEA92}">
      <dgm:prSet phldrT="[Texto]" custT="1"/>
      <dgm:spPr>
        <a:noFill/>
        <a:ln w="19050">
          <a:solidFill>
            <a:srgbClr val="92D050"/>
          </a:solidFill>
        </a:ln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El método es el procedimiento o serie de pasos que nos llevan a la obtención de conocimientos sistematizados.</a:t>
          </a:r>
        </a:p>
        <a:p>
          <a:pPr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dirty="0">
            <a:solidFill>
              <a:srgbClr val="6A221D"/>
            </a:solidFill>
          </a:endParaRPr>
        </a:p>
      </dgm:t>
    </dgm:pt>
    <dgm:pt modelId="{1F8FA5C7-031E-43A6-AB6D-5457A9254BBF}" type="parTrans" cxnId="{DB8E79EB-C30A-4FA3-A23F-D87561D2ED2D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48A006FA-8EDB-4064-9B46-14820C03C1B5}" type="sibTrans" cxnId="{DB8E79EB-C30A-4FA3-A23F-D87561D2ED2D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01646735-1A59-4A16-B567-363CC5A67DF7}">
      <dgm:prSet phldrT="[Texto]"/>
      <dgm:spPr/>
      <dgm:t>
        <a:bodyPr/>
        <a:lstStyle/>
        <a:p>
          <a:pPr algn="ctr"/>
          <a:r>
            <a:rPr lang="es-ES" dirty="0" smtClean="0">
              <a:solidFill>
                <a:srgbClr val="6A221D"/>
              </a:solidFill>
            </a:rPr>
            <a:t>3</a:t>
          </a:r>
          <a:endParaRPr lang="es-MX" dirty="0">
            <a:solidFill>
              <a:srgbClr val="6A221D"/>
            </a:solidFill>
          </a:endParaRPr>
        </a:p>
      </dgm:t>
    </dgm:pt>
    <dgm:pt modelId="{84C7E1D2-B943-422A-A033-60FFD6EA6A90}" type="parTrans" cxnId="{530BA90B-EEDD-46EE-8232-E82286FD099B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720C042E-40F0-467A-9B9D-A30A86D880F1}" type="sibTrans" cxnId="{530BA90B-EEDD-46EE-8232-E82286FD099B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BB079B88-6D90-4404-B1CD-D798A9CBFA5A}">
      <dgm:prSet phldrT="[Texto]" custT="1"/>
      <dgm:spPr>
        <a:noFill/>
        <a:ln w="19050">
          <a:solidFill>
            <a:srgbClr val="7030A0"/>
          </a:solidFill>
        </a:ln>
      </dgm:spPr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ES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La técnica es el sistema de supuestos y reglas que permiten realizar algo.</a:t>
          </a:r>
        </a:p>
        <a:p>
          <a:pPr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dirty="0">
            <a:solidFill>
              <a:srgbClr val="6A221D"/>
            </a:solidFill>
          </a:endParaRPr>
        </a:p>
      </dgm:t>
    </dgm:pt>
    <dgm:pt modelId="{BF1118FD-B8B6-466E-A23A-DD7E87942FF7}" type="parTrans" cxnId="{ABB0E67A-37F5-4DA9-A8A3-1A43F1D45D40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D186DDC2-4C81-40FB-A63C-CDF0067251BF}" type="sibTrans" cxnId="{ABB0E67A-37F5-4DA9-A8A3-1A43F1D45D40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F18BE680-AAEA-4D73-B364-578CD37D1930}">
      <dgm:prSet phldrT="[Texto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pPr marL="171450" algn="just">
            <a:spcBef>
              <a:spcPct val="0"/>
            </a:spcBef>
          </a:pPr>
          <a:r>
            <a:rPr lang="es-ES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Para realizar una investigación se requiere del método y la técnica.</a:t>
          </a:r>
        </a:p>
        <a:p>
          <a:pPr marL="171450" algn="just">
            <a:spcBef>
              <a:spcPct val="0"/>
            </a:spcBef>
          </a:pPr>
          <a:endParaRPr lang="es-MX" sz="1600" dirty="0">
            <a:solidFill>
              <a:srgbClr val="6A221D"/>
            </a:solidFill>
          </a:endParaRPr>
        </a:p>
      </dgm:t>
    </dgm:pt>
    <dgm:pt modelId="{7793D784-AE6F-4638-AF01-AE8D1BAD2DAC}" type="parTrans" cxnId="{4CFCEC7C-BC9F-4528-92B2-65F169AE2411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1257E8F8-9977-4C8D-B8B4-7737DCBBB8F5}" type="sibTrans" cxnId="{4CFCEC7C-BC9F-4528-92B2-65F169AE2411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77727949-C108-439F-A79F-FFB00C86CB03}">
      <dgm:prSet phldrT="[Texto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pPr marL="180000" algn="just">
            <a:spcBef>
              <a:spcPts val="600"/>
            </a:spcBef>
          </a:pPr>
          <a:endParaRPr lang="es-MX" sz="1400" dirty="0">
            <a:solidFill>
              <a:srgbClr val="6A221D"/>
            </a:solidFill>
            <a:latin typeface="Arial" pitchFamily="34" charset="0"/>
            <a:cs typeface="Arial" pitchFamily="34" charset="0"/>
          </a:endParaRPr>
        </a:p>
      </dgm:t>
    </dgm:pt>
    <dgm:pt modelId="{B9505B00-9287-4D74-AC17-940E12CDE18D}" type="parTrans" cxnId="{DF2BAB44-1C67-431E-B138-A687ECAD9163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96CF4B0F-4407-4685-8C70-C3A044815067}" type="sibTrans" cxnId="{DF2BAB44-1C67-431E-B138-A687ECAD9163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8270EB26-3FD4-4DCD-966B-2C497B3757E7}" type="pres">
      <dgm:prSet presAssocID="{018A50F5-1C67-4A00-846E-F74B28D6246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F9BB06A-88CA-429F-A981-FB26BF9BDBBB}" type="pres">
      <dgm:prSet presAssocID="{38DC8699-13FF-4C0D-9CA4-7E12388A12BB}" presName="composite" presStyleCnt="0"/>
      <dgm:spPr/>
      <dgm:t>
        <a:bodyPr/>
        <a:lstStyle/>
        <a:p>
          <a:endParaRPr lang="es-MX"/>
        </a:p>
      </dgm:t>
    </dgm:pt>
    <dgm:pt modelId="{4410EA21-FFBF-4B92-9C19-9DA8A78DDE78}" type="pres">
      <dgm:prSet presAssocID="{38DC8699-13FF-4C0D-9CA4-7E12388A12B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3158B3-855F-4CAF-9A6E-DD5CDB29B4A3}" type="pres">
      <dgm:prSet presAssocID="{38DC8699-13FF-4C0D-9CA4-7E12388A12B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A70A82-2B48-4CDB-9CF0-46575C6CF13E}" type="pres">
      <dgm:prSet presAssocID="{E022D8F0-D2AE-4421-82AC-F32CDA42CD4C}" presName="sp" presStyleCnt="0"/>
      <dgm:spPr/>
      <dgm:t>
        <a:bodyPr/>
        <a:lstStyle/>
        <a:p>
          <a:endParaRPr lang="es-MX"/>
        </a:p>
      </dgm:t>
    </dgm:pt>
    <dgm:pt modelId="{E6815CF9-E887-4C68-AE88-491E68CBA3DC}" type="pres">
      <dgm:prSet presAssocID="{95803F53-33BC-404A-96C8-D376718CE996}" presName="composite" presStyleCnt="0"/>
      <dgm:spPr/>
      <dgm:t>
        <a:bodyPr/>
        <a:lstStyle/>
        <a:p>
          <a:endParaRPr lang="es-MX"/>
        </a:p>
      </dgm:t>
    </dgm:pt>
    <dgm:pt modelId="{F9C84F4B-0853-4A34-81DD-B454E0A33182}" type="pres">
      <dgm:prSet presAssocID="{95803F53-33BC-404A-96C8-D376718CE99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98B07E-95DA-4B8B-8CD3-6CB339F61507}" type="pres">
      <dgm:prSet presAssocID="{95803F53-33BC-404A-96C8-D376718CE99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B321C1-57BA-4A29-9239-3B288F3C349C}" type="pres">
      <dgm:prSet presAssocID="{70E86918-31A7-4480-95F5-287346E3FF22}" presName="sp" presStyleCnt="0"/>
      <dgm:spPr/>
      <dgm:t>
        <a:bodyPr/>
        <a:lstStyle/>
        <a:p>
          <a:endParaRPr lang="es-MX"/>
        </a:p>
      </dgm:t>
    </dgm:pt>
    <dgm:pt modelId="{D05184A0-1C35-46CF-926D-21F551901231}" type="pres">
      <dgm:prSet presAssocID="{01646735-1A59-4A16-B567-363CC5A67DF7}" presName="composite" presStyleCnt="0"/>
      <dgm:spPr/>
      <dgm:t>
        <a:bodyPr/>
        <a:lstStyle/>
        <a:p>
          <a:endParaRPr lang="es-MX"/>
        </a:p>
      </dgm:t>
    </dgm:pt>
    <dgm:pt modelId="{862CC99B-AF18-4473-B951-08FDABF3BDC3}" type="pres">
      <dgm:prSet presAssocID="{01646735-1A59-4A16-B567-363CC5A67DF7}" presName="parentText" presStyleLbl="alignNode1" presStyleIdx="2" presStyleCnt="3" custLinFactNeighborY="-2714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53E783-C6EF-461B-8B82-50E7416FBF51}" type="pres">
      <dgm:prSet presAssocID="{01646735-1A59-4A16-B567-363CC5A67DF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5C63379-48F8-4649-BC90-15A822F0989C}" type="presOf" srcId="{018A50F5-1C67-4A00-846E-F74B28D62464}" destId="{8270EB26-3FD4-4DCD-966B-2C497B3757E7}" srcOrd="0" destOrd="0" presId="urn:microsoft.com/office/officeart/2005/8/layout/chevron2"/>
    <dgm:cxn modelId="{4CFCEC7C-BC9F-4528-92B2-65F169AE2411}" srcId="{38DC8699-13FF-4C0D-9CA4-7E12388A12BB}" destId="{F18BE680-AAEA-4D73-B364-578CD37D1930}" srcOrd="2" destOrd="0" parTransId="{7793D784-AE6F-4638-AF01-AE8D1BAD2DAC}" sibTransId="{1257E8F8-9977-4C8D-B8B4-7737DCBBB8F5}"/>
    <dgm:cxn modelId="{BA6356C5-CBE8-4B3E-812E-65F181EC4E69}" srcId="{018A50F5-1C67-4A00-846E-F74B28D62464}" destId="{95803F53-33BC-404A-96C8-D376718CE996}" srcOrd="1" destOrd="0" parTransId="{8BD926D9-17BF-42EB-B204-8815D2A4DCE9}" sibTransId="{70E86918-31A7-4480-95F5-287346E3FF22}"/>
    <dgm:cxn modelId="{6B18F8AC-D40A-473F-9481-EC5524B37BBF}" type="presOf" srcId="{01646735-1A59-4A16-B567-363CC5A67DF7}" destId="{862CC99B-AF18-4473-B951-08FDABF3BDC3}" srcOrd="0" destOrd="0" presId="urn:microsoft.com/office/officeart/2005/8/layout/chevron2"/>
    <dgm:cxn modelId="{ABB0E67A-37F5-4DA9-A8A3-1A43F1D45D40}" srcId="{01646735-1A59-4A16-B567-363CC5A67DF7}" destId="{BB079B88-6D90-4404-B1CD-D798A9CBFA5A}" srcOrd="0" destOrd="0" parTransId="{BF1118FD-B8B6-466E-A23A-DD7E87942FF7}" sibTransId="{D186DDC2-4C81-40FB-A63C-CDF0067251BF}"/>
    <dgm:cxn modelId="{298A827B-3F71-46F7-AB07-5AC418250950}" srcId="{018A50F5-1C67-4A00-846E-F74B28D62464}" destId="{38DC8699-13FF-4C0D-9CA4-7E12388A12BB}" srcOrd="0" destOrd="0" parTransId="{37B66BD1-1C6A-42AD-95F9-41315E4A66C8}" sibTransId="{E022D8F0-D2AE-4421-82AC-F32CDA42CD4C}"/>
    <dgm:cxn modelId="{11437415-DC17-49D8-8CFD-CA8B3FD9EEBD}" type="presOf" srcId="{109B4A08-21E7-40A6-A5D1-DBFA4761ECE5}" destId="{223158B3-855F-4CAF-9A6E-DD5CDB29B4A3}" srcOrd="0" destOrd="1" presId="urn:microsoft.com/office/officeart/2005/8/layout/chevron2"/>
    <dgm:cxn modelId="{A7145890-C12F-49CB-AFE6-9ABFCC2EF469}" srcId="{38DC8699-13FF-4C0D-9CA4-7E12388A12BB}" destId="{109B4A08-21E7-40A6-A5D1-DBFA4761ECE5}" srcOrd="1" destOrd="0" parTransId="{2D1EF2C8-124F-4F23-9406-EE69C113CFD4}" sibTransId="{4855363D-7131-40FB-9AF2-BE900B943AFE}"/>
    <dgm:cxn modelId="{BB39F320-22C3-4621-B9D2-CFF61B368BB8}" type="presOf" srcId="{A06ED439-349D-4FBF-B233-B98EA2FBEA92}" destId="{E598B07E-95DA-4B8B-8CD3-6CB339F61507}" srcOrd="0" destOrd="0" presId="urn:microsoft.com/office/officeart/2005/8/layout/chevron2"/>
    <dgm:cxn modelId="{CED2F0FE-7C31-4477-9DA4-F40C15683D13}" type="presOf" srcId="{95803F53-33BC-404A-96C8-D376718CE996}" destId="{F9C84F4B-0853-4A34-81DD-B454E0A33182}" srcOrd="0" destOrd="0" presId="urn:microsoft.com/office/officeart/2005/8/layout/chevron2"/>
    <dgm:cxn modelId="{481F6525-7D79-413B-82BD-8CAE47FB3B9A}" type="presOf" srcId="{F18BE680-AAEA-4D73-B364-578CD37D1930}" destId="{223158B3-855F-4CAF-9A6E-DD5CDB29B4A3}" srcOrd="0" destOrd="2" presId="urn:microsoft.com/office/officeart/2005/8/layout/chevron2"/>
    <dgm:cxn modelId="{94002B1F-1097-4D19-B683-9E8B9090B544}" type="presOf" srcId="{77727949-C108-439F-A79F-FFB00C86CB03}" destId="{223158B3-855F-4CAF-9A6E-DD5CDB29B4A3}" srcOrd="0" destOrd="0" presId="urn:microsoft.com/office/officeart/2005/8/layout/chevron2"/>
    <dgm:cxn modelId="{DB8E79EB-C30A-4FA3-A23F-D87561D2ED2D}" srcId="{95803F53-33BC-404A-96C8-D376718CE996}" destId="{A06ED439-349D-4FBF-B233-B98EA2FBEA92}" srcOrd="0" destOrd="0" parTransId="{1F8FA5C7-031E-43A6-AB6D-5457A9254BBF}" sibTransId="{48A006FA-8EDB-4064-9B46-14820C03C1B5}"/>
    <dgm:cxn modelId="{DF2BAB44-1C67-431E-B138-A687ECAD9163}" srcId="{38DC8699-13FF-4C0D-9CA4-7E12388A12BB}" destId="{77727949-C108-439F-A79F-FFB00C86CB03}" srcOrd="0" destOrd="0" parTransId="{B9505B00-9287-4D74-AC17-940E12CDE18D}" sibTransId="{96CF4B0F-4407-4685-8C70-C3A044815067}"/>
    <dgm:cxn modelId="{530BA90B-EEDD-46EE-8232-E82286FD099B}" srcId="{018A50F5-1C67-4A00-846E-F74B28D62464}" destId="{01646735-1A59-4A16-B567-363CC5A67DF7}" srcOrd="2" destOrd="0" parTransId="{84C7E1D2-B943-422A-A033-60FFD6EA6A90}" sibTransId="{720C042E-40F0-467A-9B9D-A30A86D880F1}"/>
    <dgm:cxn modelId="{7487B58D-1CAD-4474-84F8-E179F0126F89}" type="presOf" srcId="{BB079B88-6D90-4404-B1CD-D798A9CBFA5A}" destId="{4A53E783-C6EF-461B-8B82-50E7416FBF51}" srcOrd="0" destOrd="0" presId="urn:microsoft.com/office/officeart/2005/8/layout/chevron2"/>
    <dgm:cxn modelId="{E2B44B32-6127-4E2B-8283-2B5E774605E8}" type="presOf" srcId="{38DC8699-13FF-4C0D-9CA4-7E12388A12BB}" destId="{4410EA21-FFBF-4B92-9C19-9DA8A78DDE78}" srcOrd="0" destOrd="0" presId="urn:microsoft.com/office/officeart/2005/8/layout/chevron2"/>
    <dgm:cxn modelId="{957D43D4-AC48-420F-BD64-C32751FB809C}" type="presParOf" srcId="{8270EB26-3FD4-4DCD-966B-2C497B3757E7}" destId="{3F9BB06A-88CA-429F-A981-FB26BF9BDBBB}" srcOrd="0" destOrd="0" presId="urn:microsoft.com/office/officeart/2005/8/layout/chevron2"/>
    <dgm:cxn modelId="{40B02764-EB6C-4C4D-B933-1E3B64FA07BC}" type="presParOf" srcId="{3F9BB06A-88CA-429F-A981-FB26BF9BDBBB}" destId="{4410EA21-FFBF-4B92-9C19-9DA8A78DDE78}" srcOrd="0" destOrd="0" presId="urn:microsoft.com/office/officeart/2005/8/layout/chevron2"/>
    <dgm:cxn modelId="{41B0F1CA-5200-4FBA-84A0-484E6A4F8CF6}" type="presParOf" srcId="{3F9BB06A-88CA-429F-A981-FB26BF9BDBBB}" destId="{223158B3-855F-4CAF-9A6E-DD5CDB29B4A3}" srcOrd="1" destOrd="0" presId="urn:microsoft.com/office/officeart/2005/8/layout/chevron2"/>
    <dgm:cxn modelId="{874A8076-7090-4DC1-9839-547FB24DDB70}" type="presParOf" srcId="{8270EB26-3FD4-4DCD-966B-2C497B3757E7}" destId="{5CA70A82-2B48-4CDB-9CF0-46575C6CF13E}" srcOrd="1" destOrd="0" presId="urn:microsoft.com/office/officeart/2005/8/layout/chevron2"/>
    <dgm:cxn modelId="{05624C1C-302C-4BC5-B9AC-D703FC72029E}" type="presParOf" srcId="{8270EB26-3FD4-4DCD-966B-2C497B3757E7}" destId="{E6815CF9-E887-4C68-AE88-491E68CBA3DC}" srcOrd="2" destOrd="0" presId="urn:microsoft.com/office/officeart/2005/8/layout/chevron2"/>
    <dgm:cxn modelId="{A259A91D-1EE2-4AA8-A9D0-76B7F62BCFE3}" type="presParOf" srcId="{E6815CF9-E887-4C68-AE88-491E68CBA3DC}" destId="{F9C84F4B-0853-4A34-81DD-B454E0A33182}" srcOrd="0" destOrd="0" presId="urn:microsoft.com/office/officeart/2005/8/layout/chevron2"/>
    <dgm:cxn modelId="{E87A6866-DDB1-4162-82A3-4C922C51C811}" type="presParOf" srcId="{E6815CF9-E887-4C68-AE88-491E68CBA3DC}" destId="{E598B07E-95DA-4B8B-8CD3-6CB339F61507}" srcOrd="1" destOrd="0" presId="urn:microsoft.com/office/officeart/2005/8/layout/chevron2"/>
    <dgm:cxn modelId="{9AAA4E59-F647-43BA-8F8C-F57EA0AEE6FC}" type="presParOf" srcId="{8270EB26-3FD4-4DCD-966B-2C497B3757E7}" destId="{ECB321C1-57BA-4A29-9239-3B288F3C349C}" srcOrd="3" destOrd="0" presId="urn:microsoft.com/office/officeart/2005/8/layout/chevron2"/>
    <dgm:cxn modelId="{EF95F37D-F1E5-4EDA-ACC9-22ABFDB4AAFA}" type="presParOf" srcId="{8270EB26-3FD4-4DCD-966B-2C497B3757E7}" destId="{D05184A0-1C35-46CF-926D-21F551901231}" srcOrd="4" destOrd="0" presId="urn:microsoft.com/office/officeart/2005/8/layout/chevron2"/>
    <dgm:cxn modelId="{BF07C810-33B2-49DD-8C1B-9E90F6606811}" type="presParOf" srcId="{D05184A0-1C35-46CF-926D-21F551901231}" destId="{862CC99B-AF18-4473-B951-08FDABF3BDC3}" srcOrd="0" destOrd="0" presId="urn:microsoft.com/office/officeart/2005/8/layout/chevron2"/>
    <dgm:cxn modelId="{C362C132-0EDB-4F52-9E59-536791544C4A}" type="presParOf" srcId="{D05184A0-1C35-46CF-926D-21F551901231}" destId="{4A53E783-C6EF-461B-8B82-50E7416FBF5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75BAA2-59B1-47ED-8D14-0DFBD97A8A4B}" type="doc">
      <dgm:prSet loTypeId="urn:microsoft.com/office/officeart/2005/8/layout/vProcess5" loCatId="process" qsTypeId="urn:microsoft.com/office/officeart/2005/8/quickstyle/3d4" qsCatId="3D" csTypeId="urn:microsoft.com/office/officeart/2005/8/colors/colorful1#3" csCatId="colorful" phldr="1"/>
      <dgm:spPr/>
    </dgm:pt>
    <dgm:pt modelId="{EB27170C-3758-4E65-8AC2-DE051E07CFDB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Científico</a:t>
          </a:r>
          <a:endParaRPr lang="es-MX" dirty="0">
            <a:solidFill>
              <a:srgbClr val="6A221D"/>
            </a:solidFill>
          </a:endParaRPr>
        </a:p>
      </dgm:t>
    </dgm:pt>
    <dgm:pt modelId="{DE881A64-E275-46D4-A92A-CF657FF3C66F}" type="parTrans" cxnId="{91F065C2-F78B-4F24-9332-4CE754159508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D94E2FF6-807C-4429-849E-67E68BC29690}" type="sibTrans" cxnId="{91F065C2-F78B-4F24-9332-4CE754159508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459CC9D4-B3AA-4E39-96B6-B6AEF05E9396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Inductivo</a:t>
          </a:r>
          <a:endParaRPr lang="es-MX" dirty="0">
            <a:solidFill>
              <a:srgbClr val="6A221D"/>
            </a:solidFill>
          </a:endParaRPr>
        </a:p>
      </dgm:t>
    </dgm:pt>
    <dgm:pt modelId="{2DD3DBA8-7423-4210-8AFB-2B66EE79606D}" type="parTrans" cxnId="{B3148A01-AECB-44B2-BCBE-C628B5E5F466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298C0702-41DB-4EF8-81CF-AC85C9EB428F}" type="sibTrans" cxnId="{B3148A01-AECB-44B2-BCBE-C628B5E5F466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E462C663-3CBD-41EE-8B73-1E50E7E911AD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Deductivo</a:t>
          </a:r>
          <a:endParaRPr lang="es-MX" dirty="0">
            <a:solidFill>
              <a:srgbClr val="6A221D"/>
            </a:solidFill>
          </a:endParaRPr>
        </a:p>
      </dgm:t>
    </dgm:pt>
    <dgm:pt modelId="{C62489DC-0631-4E43-87F0-5FB402019AF6}" type="parTrans" cxnId="{6723FF47-461E-4DE1-9D49-E409900EBE8C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C3A83BAB-51EB-453D-81E1-0565AB712494}" type="sibTrans" cxnId="{6723FF47-461E-4DE1-9D49-E409900EBE8C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6114F229-6A7D-467F-A045-F12B5DF9C902}">
      <dgm:prSet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Analítico-Sintético</a:t>
          </a:r>
          <a:endParaRPr lang="es-MX" dirty="0">
            <a:solidFill>
              <a:srgbClr val="6A221D"/>
            </a:solidFill>
          </a:endParaRPr>
        </a:p>
      </dgm:t>
    </dgm:pt>
    <dgm:pt modelId="{481D7E5A-8C5F-48F3-8AB3-D763F14E3FAE}" type="parTrans" cxnId="{E712E237-DDC8-4570-8BD8-E3BB6826F42E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CB1B4E15-BBA0-4C6F-AC71-0DEC0F6B600C}" type="sibTrans" cxnId="{E712E237-DDC8-4570-8BD8-E3BB6826F42E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21007971-8CF2-4BB1-B1C9-95C3702ED2C6}" type="pres">
      <dgm:prSet presAssocID="{7375BAA2-59B1-47ED-8D14-0DFBD97A8A4B}" presName="outerComposite" presStyleCnt="0">
        <dgm:presLayoutVars>
          <dgm:chMax val="5"/>
          <dgm:dir/>
          <dgm:resizeHandles val="exact"/>
        </dgm:presLayoutVars>
      </dgm:prSet>
      <dgm:spPr/>
    </dgm:pt>
    <dgm:pt modelId="{EAD53963-20C4-45A5-98F4-80C1C22D373F}" type="pres">
      <dgm:prSet presAssocID="{7375BAA2-59B1-47ED-8D14-0DFBD97A8A4B}" presName="dummyMaxCanvas" presStyleCnt="0">
        <dgm:presLayoutVars/>
      </dgm:prSet>
      <dgm:spPr/>
    </dgm:pt>
    <dgm:pt modelId="{35C2A000-B293-48DE-B2E9-FED69953C3B1}" type="pres">
      <dgm:prSet presAssocID="{7375BAA2-59B1-47ED-8D14-0DFBD97A8A4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A744EFF-245B-4E5A-A12F-BD3EFC7AB73B}" type="pres">
      <dgm:prSet presAssocID="{7375BAA2-59B1-47ED-8D14-0DFBD97A8A4B}" presName="FourNodes_2" presStyleLbl="node1" presStyleIdx="1" presStyleCnt="4" custLinFactNeighborX="335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1ACC45-7674-43C0-BD8B-8185F617ABBF}" type="pres">
      <dgm:prSet presAssocID="{7375BAA2-59B1-47ED-8D14-0DFBD97A8A4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B849EB-CF9E-439E-9D57-22725EBEC615}" type="pres">
      <dgm:prSet presAssocID="{7375BAA2-59B1-47ED-8D14-0DFBD97A8A4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629767-AFBF-4D37-82DA-F03BCB108706}" type="pres">
      <dgm:prSet presAssocID="{7375BAA2-59B1-47ED-8D14-0DFBD97A8A4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400D8C0-1DF4-4639-86F3-2D957019C279}" type="pres">
      <dgm:prSet presAssocID="{7375BAA2-59B1-47ED-8D14-0DFBD97A8A4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C878B0C-F3EC-42CA-BED8-09CBD92F97B8}" type="pres">
      <dgm:prSet presAssocID="{7375BAA2-59B1-47ED-8D14-0DFBD97A8A4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46AF51-B1D0-4E2E-B1D3-4D7BA5A279EB}" type="pres">
      <dgm:prSet presAssocID="{7375BAA2-59B1-47ED-8D14-0DFBD97A8A4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5BBA725-8394-4404-B64A-C2626FDAF46E}" type="pres">
      <dgm:prSet presAssocID="{7375BAA2-59B1-47ED-8D14-0DFBD97A8A4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AF7A74-00E1-4F3F-BA89-C36218C3D320}" type="pres">
      <dgm:prSet presAssocID="{7375BAA2-59B1-47ED-8D14-0DFBD97A8A4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EAADE2A-4A8A-4BA7-8DE8-CB624328BF98}" type="pres">
      <dgm:prSet presAssocID="{7375BAA2-59B1-47ED-8D14-0DFBD97A8A4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1F065C2-F78B-4F24-9332-4CE754159508}" srcId="{7375BAA2-59B1-47ED-8D14-0DFBD97A8A4B}" destId="{EB27170C-3758-4E65-8AC2-DE051E07CFDB}" srcOrd="0" destOrd="0" parTransId="{DE881A64-E275-46D4-A92A-CF657FF3C66F}" sibTransId="{D94E2FF6-807C-4429-849E-67E68BC29690}"/>
    <dgm:cxn modelId="{B3148A01-AECB-44B2-BCBE-C628B5E5F466}" srcId="{7375BAA2-59B1-47ED-8D14-0DFBD97A8A4B}" destId="{459CC9D4-B3AA-4E39-96B6-B6AEF05E9396}" srcOrd="1" destOrd="0" parTransId="{2DD3DBA8-7423-4210-8AFB-2B66EE79606D}" sibTransId="{298C0702-41DB-4EF8-81CF-AC85C9EB428F}"/>
    <dgm:cxn modelId="{3DFA4ACC-30B2-43E0-96F7-6D161BD9E5F1}" type="presOf" srcId="{298C0702-41DB-4EF8-81CF-AC85C9EB428F}" destId="{8400D8C0-1DF4-4639-86F3-2D957019C279}" srcOrd="0" destOrd="0" presId="urn:microsoft.com/office/officeart/2005/8/layout/vProcess5"/>
    <dgm:cxn modelId="{54940FA3-8491-4254-B0D7-B4483F095216}" type="presOf" srcId="{6114F229-6A7D-467F-A045-F12B5DF9C902}" destId="{9DB849EB-CF9E-439E-9D57-22725EBEC615}" srcOrd="0" destOrd="0" presId="urn:microsoft.com/office/officeart/2005/8/layout/vProcess5"/>
    <dgm:cxn modelId="{9E832FC8-3F64-4385-BF18-2B4FE7FFFF16}" type="presOf" srcId="{EB27170C-3758-4E65-8AC2-DE051E07CFDB}" destId="{D146AF51-B1D0-4E2E-B1D3-4D7BA5A279EB}" srcOrd="1" destOrd="0" presId="urn:microsoft.com/office/officeart/2005/8/layout/vProcess5"/>
    <dgm:cxn modelId="{43844117-9086-47C0-B621-49C5E5616DD2}" type="presOf" srcId="{459CC9D4-B3AA-4E39-96B6-B6AEF05E9396}" destId="{E5BBA725-8394-4404-B64A-C2626FDAF46E}" srcOrd="1" destOrd="0" presId="urn:microsoft.com/office/officeart/2005/8/layout/vProcess5"/>
    <dgm:cxn modelId="{E712E237-DDC8-4570-8BD8-E3BB6826F42E}" srcId="{7375BAA2-59B1-47ED-8D14-0DFBD97A8A4B}" destId="{6114F229-6A7D-467F-A045-F12B5DF9C902}" srcOrd="3" destOrd="0" parTransId="{481D7E5A-8C5F-48F3-8AB3-D763F14E3FAE}" sibTransId="{CB1B4E15-BBA0-4C6F-AC71-0DEC0F6B600C}"/>
    <dgm:cxn modelId="{DBA57F79-4150-4E8A-8757-DC81F12A67B9}" type="presOf" srcId="{EB27170C-3758-4E65-8AC2-DE051E07CFDB}" destId="{35C2A000-B293-48DE-B2E9-FED69953C3B1}" srcOrd="0" destOrd="0" presId="urn:microsoft.com/office/officeart/2005/8/layout/vProcess5"/>
    <dgm:cxn modelId="{FF354F1E-77BC-4A2A-95C3-1ED17971288A}" type="presOf" srcId="{459CC9D4-B3AA-4E39-96B6-B6AEF05E9396}" destId="{3A744EFF-245B-4E5A-A12F-BD3EFC7AB73B}" srcOrd="0" destOrd="0" presId="urn:microsoft.com/office/officeart/2005/8/layout/vProcess5"/>
    <dgm:cxn modelId="{35BFC0C8-2827-443B-A560-CB73BF335F68}" type="presOf" srcId="{7375BAA2-59B1-47ED-8D14-0DFBD97A8A4B}" destId="{21007971-8CF2-4BB1-B1C9-95C3702ED2C6}" srcOrd="0" destOrd="0" presId="urn:microsoft.com/office/officeart/2005/8/layout/vProcess5"/>
    <dgm:cxn modelId="{E8185393-4294-40D7-AAFF-6A032B7305DD}" type="presOf" srcId="{D94E2FF6-807C-4429-849E-67E68BC29690}" destId="{D0629767-AFBF-4D37-82DA-F03BCB108706}" srcOrd="0" destOrd="0" presId="urn:microsoft.com/office/officeart/2005/8/layout/vProcess5"/>
    <dgm:cxn modelId="{964CE2DA-E099-4792-AB01-25FDBDFF9D6B}" type="presOf" srcId="{C3A83BAB-51EB-453D-81E1-0565AB712494}" destId="{4C878B0C-F3EC-42CA-BED8-09CBD92F97B8}" srcOrd="0" destOrd="0" presId="urn:microsoft.com/office/officeart/2005/8/layout/vProcess5"/>
    <dgm:cxn modelId="{B5E5C8BE-5018-4DCF-BE4D-416ADB7E1EC6}" type="presOf" srcId="{E462C663-3CBD-41EE-8B73-1E50E7E911AD}" destId="{D11ACC45-7674-43C0-BD8B-8185F617ABBF}" srcOrd="0" destOrd="0" presId="urn:microsoft.com/office/officeart/2005/8/layout/vProcess5"/>
    <dgm:cxn modelId="{1403D35B-04AD-485D-81FB-8C3E25FC1730}" type="presOf" srcId="{6114F229-6A7D-467F-A045-F12B5DF9C902}" destId="{4EAADE2A-4A8A-4BA7-8DE8-CB624328BF98}" srcOrd="1" destOrd="0" presId="urn:microsoft.com/office/officeart/2005/8/layout/vProcess5"/>
    <dgm:cxn modelId="{B8A7D616-8A0D-4619-9A40-E95F8C21E341}" type="presOf" srcId="{E462C663-3CBD-41EE-8B73-1E50E7E911AD}" destId="{E2AF7A74-00E1-4F3F-BA89-C36218C3D320}" srcOrd="1" destOrd="0" presId="urn:microsoft.com/office/officeart/2005/8/layout/vProcess5"/>
    <dgm:cxn modelId="{6723FF47-461E-4DE1-9D49-E409900EBE8C}" srcId="{7375BAA2-59B1-47ED-8D14-0DFBD97A8A4B}" destId="{E462C663-3CBD-41EE-8B73-1E50E7E911AD}" srcOrd="2" destOrd="0" parTransId="{C62489DC-0631-4E43-87F0-5FB402019AF6}" sibTransId="{C3A83BAB-51EB-453D-81E1-0565AB712494}"/>
    <dgm:cxn modelId="{6785561A-D0C6-473A-95B6-D3A8DAD007B9}" type="presParOf" srcId="{21007971-8CF2-4BB1-B1C9-95C3702ED2C6}" destId="{EAD53963-20C4-45A5-98F4-80C1C22D373F}" srcOrd="0" destOrd="0" presId="urn:microsoft.com/office/officeart/2005/8/layout/vProcess5"/>
    <dgm:cxn modelId="{9030A8C7-9086-43AF-93EA-F1BDA86E196D}" type="presParOf" srcId="{21007971-8CF2-4BB1-B1C9-95C3702ED2C6}" destId="{35C2A000-B293-48DE-B2E9-FED69953C3B1}" srcOrd="1" destOrd="0" presId="urn:microsoft.com/office/officeart/2005/8/layout/vProcess5"/>
    <dgm:cxn modelId="{6E8D4F74-DB26-4E72-AD95-0BBA64529C4B}" type="presParOf" srcId="{21007971-8CF2-4BB1-B1C9-95C3702ED2C6}" destId="{3A744EFF-245B-4E5A-A12F-BD3EFC7AB73B}" srcOrd="2" destOrd="0" presId="urn:microsoft.com/office/officeart/2005/8/layout/vProcess5"/>
    <dgm:cxn modelId="{B5E608C4-C841-4122-8E2C-2265D9872D6B}" type="presParOf" srcId="{21007971-8CF2-4BB1-B1C9-95C3702ED2C6}" destId="{D11ACC45-7674-43C0-BD8B-8185F617ABBF}" srcOrd="3" destOrd="0" presId="urn:microsoft.com/office/officeart/2005/8/layout/vProcess5"/>
    <dgm:cxn modelId="{ADEA4CB8-21FC-4953-B528-184049E7C4DA}" type="presParOf" srcId="{21007971-8CF2-4BB1-B1C9-95C3702ED2C6}" destId="{9DB849EB-CF9E-439E-9D57-22725EBEC615}" srcOrd="4" destOrd="0" presId="urn:microsoft.com/office/officeart/2005/8/layout/vProcess5"/>
    <dgm:cxn modelId="{065B13C5-BF39-4B98-A922-BC417347B92C}" type="presParOf" srcId="{21007971-8CF2-4BB1-B1C9-95C3702ED2C6}" destId="{D0629767-AFBF-4D37-82DA-F03BCB108706}" srcOrd="5" destOrd="0" presId="urn:microsoft.com/office/officeart/2005/8/layout/vProcess5"/>
    <dgm:cxn modelId="{3E5498FE-DD96-4557-B52C-F22A94D09A25}" type="presParOf" srcId="{21007971-8CF2-4BB1-B1C9-95C3702ED2C6}" destId="{8400D8C0-1DF4-4639-86F3-2D957019C279}" srcOrd="6" destOrd="0" presId="urn:microsoft.com/office/officeart/2005/8/layout/vProcess5"/>
    <dgm:cxn modelId="{A16C1197-42A9-4ABE-AA48-4238C3CF2D97}" type="presParOf" srcId="{21007971-8CF2-4BB1-B1C9-95C3702ED2C6}" destId="{4C878B0C-F3EC-42CA-BED8-09CBD92F97B8}" srcOrd="7" destOrd="0" presId="urn:microsoft.com/office/officeart/2005/8/layout/vProcess5"/>
    <dgm:cxn modelId="{E744ECA7-286F-428D-9892-6D583B8401CF}" type="presParOf" srcId="{21007971-8CF2-4BB1-B1C9-95C3702ED2C6}" destId="{D146AF51-B1D0-4E2E-B1D3-4D7BA5A279EB}" srcOrd="8" destOrd="0" presId="urn:microsoft.com/office/officeart/2005/8/layout/vProcess5"/>
    <dgm:cxn modelId="{9C9B37E6-7267-401B-B110-80D81F4EE06F}" type="presParOf" srcId="{21007971-8CF2-4BB1-B1C9-95C3702ED2C6}" destId="{E5BBA725-8394-4404-B64A-C2626FDAF46E}" srcOrd="9" destOrd="0" presId="urn:microsoft.com/office/officeart/2005/8/layout/vProcess5"/>
    <dgm:cxn modelId="{9799B182-BC0A-45F0-A372-BA36C4823C1B}" type="presParOf" srcId="{21007971-8CF2-4BB1-B1C9-95C3702ED2C6}" destId="{E2AF7A74-00E1-4F3F-BA89-C36218C3D320}" srcOrd="10" destOrd="0" presId="urn:microsoft.com/office/officeart/2005/8/layout/vProcess5"/>
    <dgm:cxn modelId="{EE52859A-B1C6-4F1F-ADB4-30AD4B961FDC}" type="presParOf" srcId="{21007971-8CF2-4BB1-B1C9-95C3702ED2C6}" destId="{4EAADE2A-4A8A-4BA7-8DE8-CB624328BF9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2976D6-F2A3-45B3-8156-B31C9C3CCAB8}" type="doc">
      <dgm:prSet loTypeId="urn:microsoft.com/office/officeart/2005/8/layout/hierarchy2" loCatId="hierarchy" qsTypeId="urn:microsoft.com/office/officeart/2005/8/quickstyle/3d4" qsCatId="3D" csTypeId="urn:microsoft.com/office/officeart/2005/8/colors/colorful1#4" csCatId="colorful" phldr="1"/>
      <dgm:spPr/>
      <dgm:t>
        <a:bodyPr/>
        <a:lstStyle/>
        <a:p>
          <a:endParaRPr lang="es-MX"/>
        </a:p>
      </dgm:t>
    </dgm:pt>
    <dgm:pt modelId="{68B381F3-CCBB-42A5-8FD8-6F8AB177E36C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Forma</a:t>
          </a:r>
          <a:endParaRPr lang="es-MX" dirty="0">
            <a:solidFill>
              <a:srgbClr val="6A221D"/>
            </a:solidFill>
          </a:endParaRPr>
        </a:p>
      </dgm:t>
    </dgm:pt>
    <dgm:pt modelId="{F3B97161-0438-4D65-B07C-743D3B5B448F}" type="parTrans" cxnId="{3587689E-1C21-4948-BCCC-5AB390C476C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71A25878-CB0D-4461-831F-F758AB1EE4DB}" type="sibTrans" cxnId="{3587689E-1C21-4948-BCCC-5AB390C476C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6C46B708-5A48-4A78-B07E-06227B61AAFF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Pura</a:t>
          </a:r>
          <a:endParaRPr lang="es-MX" dirty="0">
            <a:solidFill>
              <a:srgbClr val="6A221D"/>
            </a:solidFill>
          </a:endParaRPr>
        </a:p>
      </dgm:t>
    </dgm:pt>
    <dgm:pt modelId="{BF204D6B-5B9F-497F-B440-7EA8AC8E16BC}" type="parTrans" cxnId="{5D6086C9-37D6-4E40-A62A-5949D3DEB180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F8BCB6F3-23B8-42A2-A6A5-8233595D6116}" type="sibTrans" cxnId="{5D6086C9-37D6-4E40-A62A-5949D3DEB180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AFB7554D-EDA0-4537-9425-DE76FE4EB757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También llamada básica o fundamental</a:t>
          </a:r>
          <a:endParaRPr lang="es-MX" dirty="0">
            <a:solidFill>
              <a:srgbClr val="6A221D"/>
            </a:solidFill>
          </a:endParaRPr>
        </a:p>
      </dgm:t>
    </dgm:pt>
    <dgm:pt modelId="{11A72541-8E83-476E-A665-FBDA7B58B277}" type="parTrans" cxnId="{F55744BF-6798-45BE-B32C-42F89D1CAE4E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CBB9DF01-CED3-4EFB-B918-3734A1402CFA}" type="sibTrans" cxnId="{F55744BF-6798-45BE-B32C-42F89D1CAE4E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A34A07BB-47A2-4683-907D-76B440270C4E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Plantea y desarrolla la teoría</a:t>
          </a:r>
          <a:endParaRPr lang="es-MX" dirty="0">
            <a:solidFill>
              <a:srgbClr val="6A221D"/>
            </a:solidFill>
          </a:endParaRPr>
        </a:p>
      </dgm:t>
    </dgm:pt>
    <dgm:pt modelId="{9AD5EF15-0B1B-4010-BC1F-F9C83AC8AF5E}" type="parTrans" cxnId="{E5779621-8D32-4492-9F3A-485407A64127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903F1B54-3B2C-4DFD-A9AB-6A85E055676D}" type="sibTrans" cxnId="{E5779621-8D32-4492-9F3A-485407A64127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0B9F94DE-5D1C-4704-BFCB-DEC30A60B194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Aplicada</a:t>
          </a:r>
          <a:endParaRPr lang="es-MX" dirty="0">
            <a:solidFill>
              <a:srgbClr val="6A221D"/>
            </a:solidFill>
          </a:endParaRPr>
        </a:p>
      </dgm:t>
    </dgm:pt>
    <dgm:pt modelId="{C5959806-53C3-419A-8D44-03ECD3355374}" type="parTrans" cxnId="{A86DF815-C140-4D26-8603-F584FE547EBA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20869436-CBF1-49DC-8A16-033FB838E6FE}" type="sibTrans" cxnId="{A86DF815-C140-4D26-8603-F584FE547EBA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07486A1E-63AD-47F3-968C-73348A3506C4}">
      <dgm:prSet phldrT="[Texto]"/>
      <dgm:spPr/>
      <dgm:t>
        <a:bodyPr/>
        <a:lstStyle/>
        <a:p>
          <a:r>
            <a:rPr lang="es-ES" dirty="0" smtClean="0">
              <a:solidFill>
                <a:srgbClr val="6A221D"/>
              </a:solidFill>
            </a:rPr>
            <a:t>Controla la teoría con la realidad</a:t>
          </a:r>
          <a:endParaRPr lang="es-MX" dirty="0">
            <a:solidFill>
              <a:srgbClr val="6A221D"/>
            </a:solidFill>
          </a:endParaRPr>
        </a:p>
      </dgm:t>
    </dgm:pt>
    <dgm:pt modelId="{8DF94DD1-08DA-4FD6-BBE5-AAB2480A9CC3}" type="parTrans" cxnId="{260FBB22-08FA-4008-A447-66DE3B6A091D}">
      <dgm:prSet/>
      <dgm:spPr/>
      <dgm:t>
        <a:bodyPr/>
        <a:lstStyle/>
        <a:p>
          <a:endParaRPr lang="es-MX" dirty="0">
            <a:solidFill>
              <a:srgbClr val="6A221D"/>
            </a:solidFill>
          </a:endParaRPr>
        </a:p>
      </dgm:t>
    </dgm:pt>
    <dgm:pt modelId="{69D2B290-7E0C-4D0F-81EB-A566812DF84E}" type="sibTrans" cxnId="{260FBB22-08FA-4008-A447-66DE3B6A091D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94F80ED7-1746-4E15-A4A1-D1D6595EB85A}" type="pres">
      <dgm:prSet presAssocID="{452976D6-F2A3-45B3-8156-B31C9C3CCAB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CD9BAD8-CFA8-44B7-A01F-697199F3CD52}" type="pres">
      <dgm:prSet presAssocID="{68B381F3-CCBB-42A5-8FD8-6F8AB177E36C}" presName="root1" presStyleCnt="0"/>
      <dgm:spPr/>
    </dgm:pt>
    <dgm:pt modelId="{ED388163-903F-4A85-AF7B-B402D1C2CA11}" type="pres">
      <dgm:prSet presAssocID="{68B381F3-CCBB-42A5-8FD8-6F8AB177E36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AA835DC-650D-4E85-AEF7-D1F689214AE1}" type="pres">
      <dgm:prSet presAssocID="{68B381F3-CCBB-42A5-8FD8-6F8AB177E36C}" presName="level2hierChild" presStyleCnt="0"/>
      <dgm:spPr/>
    </dgm:pt>
    <dgm:pt modelId="{8A7F7D87-3977-484B-A6B5-807E73B39E43}" type="pres">
      <dgm:prSet presAssocID="{BF204D6B-5B9F-497F-B440-7EA8AC8E16BC}" presName="conn2-1" presStyleLbl="parChTrans1D2" presStyleIdx="0" presStyleCnt="2"/>
      <dgm:spPr/>
      <dgm:t>
        <a:bodyPr/>
        <a:lstStyle/>
        <a:p>
          <a:endParaRPr lang="es-MX"/>
        </a:p>
      </dgm:t>
    </dgm:pt>
    <dgm:pt modelId="{6055AF51-9186-40CF-99E0-87682C579FA6}" type="pres">
      <dgm:prSet presAssocID="{BF204D6B-5B9F-497F-B440-7EA8AC8E16BC}" presName="connTx" presStyleLbl="parChTrans1D2" presStyleIdx="0" presStyleCnt="2"/>
      <dgm:spPr/>
      <dgm:t>
        <a:bodyPr/>
        <a:lstStyle/>
        <a:p>
          <a:endParaRPr lang="es-MX"/>
        </a:p>
      </dgm:t>
    </dgm:pt>
    <dgm:pt modelId="{4F6D1800-FCB6-4966-9124-DF4ED6811CD3}" type="pres">
      <dgm:prSet presAssocID="{6C46B708-5A48-4A78-B07E-06227B61AAFF}" presName="root2" presStyleCnt="0"/>
      <dgm:spPr/>
    </dgm:pt>
    <dgm:pt modelId="{163A3391-EDD9-49EF-A281-CCB7892E0D4F}" type="pres">
      <dgm:prSet presAssocID="{6C46B708-5A48-4A78-B07E-06227B61AAF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AAE6011-B5CE-4E3B-BDBF-EB1B3DA3894C}" type="pres">
      <dgm:prSet presAssocID="{6C46B708-5A48-4A78-B07E-06227B61AAFF}" presName="level3hierChild" presStyleCnt="0"/>
      <dgm:spPr/>
    </dgm:pt>
    <dgm:pt modelId="{7097504E-0E62-42E4-AF54-7FC18EC97BFE}" type="pres">
      <dgm:prSet presAssocID="{11A72541-8E83-476E-A665-FBDA7B58B277}" presName="conn2-1" presStyleLbl="parChTrans1D3" presStyleIdx="0" presStyleCnt="3"/>
      <dgm:spPr/>
      <dgm:t>
        <a:bodyPr/>
        <a:lstStyle/>
        <a:p>
          <a:endParaRPr lang="es-MX"/>
        </a:p>
      </dgm:t>
    </dgm:pt>
    <dgm:pt modelId="{8E570743-3961-4D7F-8A0D-2C997DF1A080}" type="pres">
      <dgm:prSet presAssocID="{11A72541-8E83-476E-A665-FBDA7B58B277}" presName="connTx" presStyleLbl="parChTrans1D3" presStyleIdx="0" presStyleCnt="3"/>
      <dgm:spPr/>
      <dgm:t>
        <a:bodyPr/>
        <a:lstStyle/>
        <a:p>
          <a:endParaRPr lang="es-MX"/>
        </a:p>
      </dgm:t>
    </dgm:pt>
    <dgm:pt modelId="{D831FCED-469A-41EB-AA96-151646EECE8A}" type="pres">
      <dgm:prSet presAssocID="{AFB7554D-EDA0-4537-9425-DE76FE4EB757}" presName="root2" presStyleCnt="0"/>
      <dgm:spPr/>
    </dgm:pt>
    <dgm:pt modelId="{0E41B631-7A0D-4D3F-A4F2-F80516DC9FFC}" type="pres">
      <dgm:prSet presAssocID="{AFB7554D-EDA0-4537-9425-DE76FE4EB757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5AE7F0A-513B-4CC0-A811-857A38B599C2}" type="pres">
      <dgm:prSet presAssocID="{AFB7554D-EDA0-4537-9425-DE76FE4EB757}" presName="level3hierChild" presStyleCnt="0"/>
      <dgm:spPr/>
    </dgm:pt>
    <dgm:pt modelId="{C17EAA68-C0EF-4637-BD8E-912CFA87ADCB}" type="pres">
      <dgm:prSet presAssocID="{9AD5EF15-0B1B-4010-BC1F-F9C83AC8AF5E}" presName="conn2-1" presStyleLbl="parChTrans1D3" presStyleIdx="1" presStyleCnt="3"/>
      <dgm:spPr/>
      <dgm:t>
        <a:bodyPr/>
        <a:lstStyle/>
        <a:p>
          <a:endParaRPr lang="es-MX"/>
        </a:p>
      </dgm:t>
    </dgm:pt>
    <dgm:pt modelId="{0815B30F-876F-4FF2-A482-8FBFD1300688}" type="pres">
      <dgm:prSet presAssocID="{9AD5EF15-0B1B-4010-BC1F-F9C83AC8AF5E}" presName="connTx" presStyleLbl="parChTrans1D3" presStyleIdx="1" presStyleCnt="3"/>
      <dgm:spPr/>
      <dgm:t>
        <a:bodyPr/>
        <a:lstStyle/>
        <a:p>
          <a:endParaRPr lang="es-MX"/>
        </a:p>
      </dgm:t>
    </dgm:pt>
    <dgm:pt modelId="{B07BBC1E-E16D-4C67-B8A7-B6640AE62787}" type="pres">
      <dgm:prSet presAssocID="{A34A07BB-47A2-4683-907D-76B440270C4E}" presName="root2" presStyleCnt="0"/>
      <dgm:spPr/>
    </dgm:pt>
    <dgm:pt modelId="{5731F171-DEDF-442E-AB6D-3A1FA20BFBC3}" type="pres">
      <dgm:prSet presAssocID="{A34A07BB-47A2-4683-907D-76B440270C4E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3AD7F8E-6648-46DD-8A6C-53AA5C1138BE}" type="pres">
      <dgm:prSet presAssocID="{A34A07BB-47A2-4683-907D-76B440270C4E}" presName="level3hierChild" presStyleCnt="0"/>
      <dgm:spPr/>
    </dgm:pt>
    <dgm:pt modelId="{034034B8-61EA-4381-AB26-8D0D48E10C4F}" type="pres">
      <dgm:prSet presAssocID="{C5959806-53C3-419A-8D44-03ECD3355374}" presName="conn2-1" presStyleLbl="parChTrans1D2" presStyleIdx="1" presStyleCnt="2"/>
      <dgm:spPr/>
      <dgm:t>
        <a:bodyPr/>
        <a:lstStyle/>
        <a:p>
          <a:endParaRPr lang="es-MX"/>
        </a:p>
      </dgm:t>
    </dgm:pt>
    <dgm:pt modelId="{EA32032B-D877-43E1-A7EA-2D1B2110CACD}" type="pres">
      <dgm:prSet presAssocID="{C5959806-53C3-419A-8D44-03ECD3355374}" presName="connTx" presStyleLbl="parChTrans1D2" presStyleIdx="1" presStyleCnt="2"/>
      <dgm:spPr/>
      <dgm:t>
        <a:bodyPr/>
        <a:lstStyle/>
        <a:p>
          <a:endParaRPr lang="es-MX"/>
        </a:p>
      </dgm:t>
    </dgm:pt>
    <dgm:pt modelId="{C30BDD4A-05F8-4C9E-88DA-D8808F2717BF}" type="pres">
      <dgm:prSet presAssocID="{0B9F94DE-5D1C-4704-BFCB-DEC30A60B194}" presName="root2" presStyleCnt="0"/>
      <dgm:spPr/>
    </dgm:pt>
    <dgm:pt modelId="{78722F61-ED10-4D83-9910-5EDDBCE8AD3E}" type="pres">
      <dgm:prSet presAssocID="{0B9F94DE-5D1C-4704-BFCB-DEC30A60B19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04A5C13-FE27-48B8-9694-45DA0866D820}" type="pres">
      <dgm:prSet presAssocID="{0B9F94DE-5D1C-4704-BFCB-DEC30A60B194}" presName="level3hierChild" presStyleCnt="0"/>
      <dgm:spPr/>
    </dgm:pt>
    <dgm:pt modelId="{BCEA24E0-413D-4991-80C7-508DBB9C42CA}" type="pres">
      <dgm:prSet presAssocID="{8DF94DD1-08DA-4FD6-BBE5-AAB2480A9CC3}" presName="conn2-1" presStyleLbl="parChTrans1D3" presStyleIdx="2" presStyleCnt="3"/>
      <dgm:spPr/>
      <dgm:t>
        <a:bodyPr/>
        <a:lstStyle/>
        <a:p>
          <a:endParaRPr lang="es-MX"/>
        </a:p>
      </dgm:t>
    </dgm:pt>
    <dgm:pt modelId="{A2C121C7-1981-4D1F-AFAB-C392B517F04C}" type="pres">
      <dgm:prSet presAssocID="{8DF94DD1-08DA-4FD6-BBE5-AAB2480A9CC3}" presName="connTx" presStyleLbl="parChTrans1D3" presStyleIdx="2" presStyleCnt="3"/>
      <dgm:spPr/>
      <dgm:t>
        <a:bodyPr/>
        <a:lstStyle/>
        <a:p>
          <a:endParaRPr lang="es-MX"/>
        </a:p>
      </dgm:t>
    </dgm:pt>
    <dgm:pt modelId="{F7D04C8C-5076-42E8-926B-0F9CBC019AE0}" type="pres">
      <dgm:prSet presAssocID="{07486A1E-63AD-47F3-968C-73348A3506C4}" presName="root2" presStyleCnt="0"/>
      <dgm:spPr/>
    </dgm:pt>
    <dgm:pt modelId="{75203A39-522E-4180-B8E7-20AC5E1C5D3D}" type="pres">
      <dgm:prSet presAssocID="{07486A1E-63AD-47F3-968C-73348A3506C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A351A0-8540-47C4-AD39-ADD76F41B08F}" type="pres">
      <dgm:prSet presAssocID="{07486A1E-63AD-47F3-968C-73348A3506C4}" presName="level3hierChild" presStyleCnt="0"/>
      <dgm:spPr/>
    </dgm:pt>
  </dgm:ptLst>
  <dgm:cxnLst>
    <dgm:cxn modelId="{5D6086C9-37D6-4E40-A62A-5949D3DEB180}" srcId="{68B381F3-CCBB-42A5-8FD8-6F8AB177E36C}" destId="{6C46B708-5A48-4A78-B07E-06227B61AAFF}" srcOrd="0" destOrd="0" parTransId="{BF204D6B-5B9F-497F-B440-7EA8AC8E16BC}" sibTransId="{F8BCB6F3-23B8-42A2-A6A5-8233595D6116}"/>
    <dgm:cxn modelId="{CB29DFB2-B91D-4A16-8E09-EF4832BC4FA4}" type="presOf" srcId="{11A72541-8E83-476E-A665-FBDA7B58B277}" destId="{7097504E-0E62-42E4-AF54-7FC18EC97BFE}" srcOrd="0" destOrd="0" presId="urn:microsoft.com/office/officeart/2005/8/layout/hierarchy2"/>
    <dgm:cxn modelId="{8FE321C7-DD20-494E-B622-1E4AA1B446AA}" type="presOf" srcId="{AFB7554D-EDA0-4537-9425-DE76FE4EB757}" destId="{0E41B631-7A0D-4D3F-A4F2-F80516DC9FFC}" srcOrd="0" destOrd="0" presId="urn:microsoft.com/office/officeart/2005/8/layout/hierarchy2"/>
    <dgm:cxn modelId="{F0B61153-469C-4D72-91AA-2119D83B7B92}" type="presOf" srcId="{C5959806-53C3-419A-8D44-03ECD3355374}" destId="{EA32032B-D877-43E1-A7EA-2D1B2110CACD}" srcOrd="1" destOrd="0" presId="urn:microsoft.com/office/officeart/2005/8/layout/hierarchy2"/>
    <dgm:cxn modelId="{3587689E-1C21-4948-BCCC-5AB390C476C1}" srcId="{452976D6-F2A3-45B3-8156-B31C9C3CCAB8}" destId="{68B381F3-CCBB-42A5-8FD8-6F8AB177E36C}" srcOrd="0" destOrd="0" parTransId="{F3B97161-0438-4D65-B07C-743D3B5B448F}" sibTransId="{71A25878-CB0D-4461-831F-F758AB1EE4DB}"/>
    <dgm:cxn modelId="{7B6897D2-3C6A-46E6-BB93-7330D308DDAD}" type="presOf" srcId="{9AD5EF15-0B1B-4010-BC1F-F9C83AC8AF5E}" destId="{0815B30F-876F-4FF2-A482-8FBFD1300688}" srcOrd="1" destOrd="0" presId="urn:microsoft.com/office/officeart/2005/8/layout/hierarchy2"/>
    <dgm:cxn modelId="{A86DF815-C140-4D26-8603-F584FE547EBA}" srcId="{68B381F3-CCBB-42A5-8FD8-6F8AB177E36C}" destId="{0B9F94DE-5D1C-4704-BFCB-DEC30A60B194}" srcOrd="1" destOrd="0" parTransId="{C5959806-53C3-419A-8D44-03ECD3355374}" sibTransId="{20869436-CBF1-49DC-8A16-033FB838E6FE}"/>
    <dgm:cxn modelId="{CECD4764-FBD7-46AF-B63E-A33DBADC22A3}" type="presOf" srcId="{0B9F94DE-5D1C-4704-BFCB-DEC30A60B194}" destId="{78722F61-ED10-4D83-9910-5EDDBCE8AD3E}" srcOrd="0" destOrd="0" presId="urn:microsoft.com/office/officeart/2005/8/layout/hierarchy2"/>
    <dgm:cxn modelId="{D12EE780-9190-4BC6-9914-E8FFC84232F6}" type="presOf" srcId="{A34A07BB-47A2-4683-907D-76B440270C4E}" destId="{5731F171-DEDF-442E-AB6D-3A1FA20BFBC3}" srcOrd="0" destOrd="0" presId="urn:microsoft.com/office/officeart/2005/8/layout/hierarchy2"/>
    <dgm:cxn modelId="{E5779621-8D32-4492-9F3A-485407A64127}" srcId="{6C46B708-5A48-4A78-B07E-06227B61AAFF}" destId="{A34A07BB-47A2-4683-907D-76B440270C4E}" srcOrd="1" destOrd="0" parTransId="{9AD5EF15-0B1B-4010-BC1F-F9C83AC8AF5E}" sibTransId="{903F1B54-3B2C-4DFD-A9AB-6A85E055676D}"/>
    <dgm:cxn modelId="{260FBB22-08FA-4008-A447-66DE3B6A091D}" srcId="{0B9F94DE-5D1C-4704-BFCB-DEC30A60B194}" destId="{07486A1E-63AD-47F3-968C-73348A3506C4}" srcOrd="0" destOrd="0" parTransId="{8DF94DD1-08DA-4FD6-BBE5-AAB2480A9CC3}" sibTransId="{69D2B290-7E0C-4D0F-81EB-A566812DF84E}"/>
    <dgm:cxn modelId="{ED800446-19D2-4275-BA1F-5CE0C8FD7DFB}" type="presOf" srcId="{C5959806-53C3-419A-8D44-03ECD3355374}" destId="{034034B8-61EA-4381-AB26-8D0D48E10C4F}" srcOrd="0" destOrd="0" presId="urn:microsoft.com/office/officeart/2005/8/layout/hierarchy2"/>
    <dgm:cxn modelId="{182CCFC0-F111-4AB7-AC3C-A9D09FAF0C00}" type="presOf" srcId="{452976D6-F2A3-45B3-8156-B31C9C3CCAB8}" destId="{94F80ED7-1746-4E15-A4A1-D1D6595EB85A}" srcOrd="0" destOrd="0" presId="urn:microsoft.com/office/officeart/2005/8/layout/hierarchy2"/>
    <dgm:cxn modelId="{960A4083-8CA6-4597-8C58-B5BF0F50129C}" type="presOf" srcId="{BF204D6B-5B9F-497F-B440-7EA8AC8E16BC}" destId="{6055AF51-9186-40CF-99E0-87682C579FA6}" srcOrd="1" destOrd="0" presId="urn:microsoft.com/office/officeart/2005/8/layout/hierarchy2"/>
    <dgm:cxn modelId="{156FA3D5-12CF-47EE-A3B3-44A9FBC61C34}" type="presOf" srcId="{11A72541-8E83-476E-A665-FBDA7B58B277}" destId="{8E570743-3961-4D7F-8A0D-2C997DF1A080}" srcOrd="1" destOrd="0" presId="urn:microsoft.com/office/officeart/2005/8/layout/hierarchy2"/>
    <dgm:cxn modelId="{8AE2F970-3777-4FE5-9B2F-834C606CF5A6}" type="presOf" srcId="{8DF94DD1-08DA-4FD6-BBE5-AAB2480A9CC3}" destId="{BCEA24E0-413D-4991-80C7-508DBB9C42CA}" srcOrd="0" destOrd="0" presId="urn:microsoft.com/office/officeart/2005/8/layout/hierarchy2"/>
    <dgm:cxn modelId="{CEE11A97-0E04-406D-A6CD-90DBFCEC4EA8}" type="presOf" srcId="{6C46B708-5A48-4A78-B07E-06227B61AAFF}" destId="{163A3391-EDD9-49EF-A281-CCB7892E0D4F}" srcOrd="0" destOrd="0" presId="urn:microsoft.com/office/officeart/2005/8/layout/hierarchy2"/>
    <dgm:cxn modelId="{BB578BD8-54DC-4B33-90A6-CF50FB8F9D36}" type="presOf" srcId="{8DF94DD1-08DA-4FD6-BBE5-AAB2480A9CC3}" destId="{A2C121C7-1981-4D1F-AFAB-C392B517F04C}" srcOrd="1" destOrd="0" presId="urn:microsoft.com/office/officeart/2005/8/layout/hierarchy2"/>
    <dgm:cxn modelId="{F55744BF-6798-45BE-B32C-42F89D1CAE4E}" srcId="{6C46B708-5A48-4A78-B07E-06227B61AAFF}" destId="{AFB7554D-EDA0-4537-9425-DE76FE4EB757}" srcOrd="0" destOrd="0" parTransId="{11A72541-8E83-476E-A665-FBDA7B58B277}" sibTransId="{CBB9DF01-CED3-4EFB-B918-3734A1402CFA}"/>
    <dgm:cxn modelId="{A54A5942-AF0A-4AB8-A268-72F6AF36A6DA}" type="presOf" srcId="{07486A1E-63AD-47F3-968C-73348A3506C4}" destId="{75203A39-522E-4180-B8E7-20AC5E1C5D3D}" srcOrd="0" destOrd="0" presId="urn:microsoft.com/office/officeart/2005/8/layout/hierarchy2"/>
    <dgm:cxn modelId="{6F3D8DE0-8DF7-4A29-ABC0-5089C36BC88E}" type="presOf" srcId="{9AD5EF15-0B1B-4010-BC1F-F9C83AC8AF5E}" destId="{C17EAA68-C0EF-4637-BD8E-912CFA87ADCB}" srcOrd="0" destOrd="0" presId="urn:microsoft.com/office/officeart/2005/8/layout/hierarchy2"/>
    <dgm:cxn modelId="{0D5B30EA-012E-4C5D-8D30-562D3B5D3DBB}" type="presOf" srcId="{BF204D6B-5B9F-497F-B440-7EA8AC8E16BC}" destId="{8A7F7D87-3977-484B-A6B5-807E73B39E43}" srcOrd="0" destOrd="0" presId="urn:microsoft.com/office/officeart/2005/8/layout/hierarchy2"/>
    <dgm:cxn modelId="{4E7837C9-6D47-47AF-BE7A-97E5F29D9E7B}" type="presOf" srcId="{68B381F3-CCBB-42A5-8FD8-6F8AB177E36C}" destId="{ED388163-903F-4A85-AF7B-B402D1C2CA11}" srcOrd="0" destOrd="0" presId="urn:microsoft.com/office/officeart/2005/8/layout/hierarchy2"/>
    <dgm:cxn modelId="{2A5E4E28-C03C-467B-806E-2291762F3A28}" type="presParOf" srcId="{94F80ED7-1746-4E15-A4A1-D1D6595EB85A}" destId="{0CD9BAD8-CFA8-44B7-A01F-697199F3CD52}" srcOrd="0" destOrd="0" presId="urn:microsoft.com/office/officeart/2005/8/layout/hierarchy2"/>
    <dgm:cxn modelId="{5F1B8AE1-9199-48F5-9539-491A6F24ED4A}" type="presParOf" srcId="{0CD9BAD8-CFA8-44B7-A01F-697199F3CD52}" destId="{ED388163-903F-4A85-AF7B-B402D1C2CA11}" srcOrd="0" destOrd="0" presId="urn:microsoft.com/office/officeart/2005/8/layout/hierarchy2"/>
    <dgm:cxn modelId="{B0DDB5E1-FAD1-4E0D-96B5-C0A21B705F5F}" type="presParOf" srcId="{0CD9BAD8-CFA8-44B7-A01F-697199F3CD52}" destId="{9AA835DC-650D-4E85-AEF7-D1F689214AE1}" srcOrd="1" destOrd="0" presId="urn:microsoft.com/office/officeart/2005/8/layout/hierarchy2"/>
    <dgm:cxn modelId="{09925264-0B25-4308-9B15-018687DDA870}" type="presParOf" srcId="{9AA835DC-650D-4E85-AEF7-D1F689214AE1}" destId="{8A7F7D87-3977-484B-A6B5-807E73B39E43}" srcOrd="0" destOrd="0" presId="urn:microsoft.com/office/officeart/2005/8/layout/hierarchy2"/>
    <dgm:cxn modelId="{5C2B7A63-D864-4101-898A-B9BC88D2C2E1}" type="presParOf" srcId="{8A7F7D87-3977-484B-A6B5-807E73B39E43}" destId="{6055AF51-9186-40CF-99E0-87682C579FA6}" srcOrd="0" destOrd="0" presId="urn:microsoft.com/office/officeart/2005/8/layout/hierarchy2"/>
    <dgm:cxn modelId="{EC0E5806-6198-46BC-85D0-F7BAF56278B9}" type="presParOf" srcId="{9AA835DC-650D-4E85-AEF7-D1F689214AE1}" destId="{4F6D1800-FCB6-4966-9124-DF4ED6811CD3}" srcOrd="1" destOrd="0" presId="urn:microsoft.com/office/officeart/2005/8/layout/hierarchy2"/>
    <dgm:cxn modelId="{92E16D67-B0B9-4967-A614-0E86F1E523A2}" type="presParOf" srcId="{4F6D1800-FCB6-4966-9124-DF4ED6811CD3}" destId="{163A3391-EDD9-49EF-A281-CCB7892E0D4F}" srcOrd="0" destOrd="0" presId="urn:microsoft.com/office/officeart/2005/8/layout/hierarchy2"/>
    <dgm:cxn modelId="{1A4C2473-73D6-4DB1-88C8-19538F581F30}" type="presParOf" srcId="{4F6D1800-FCB6-4966-9124-DF4ED6811CD3}" destId="{6AAE6011-B5CE-4E3B-BDBF-EB1B3DA3894C}" srcOrd="1" destOrd="0" presId="urn:microsoft.com/office/officeart/2005/8/layout/hierarchy2"/>
    <dgm:cxn modelId="{92ABF5C2-B4AC-45CD-A1EA-DDC3AE0CAAD7}" type="presParOf" srcId="{6AAE6011-B5CE-4E3B-BDBF-EB1B3DA3894C}" destId="{7097504E-0E62-42E4-AF54-7FC18EC97BFE}" srcOrd="0" destOrd="0" presId="urn:microsoft.com/office/officeart/2005/8/layout/hierarchy2"/>
    <dgm:cxn modelId="{98AC081D-19CC-4BB8-8A1A-FC29EB141DA7}" type="presParOf" srcId="{7097504E-0E62-42E4-AF54-7FC18EC97BFE}" destId="{8E570743-3961-4D7F-8A0D-2C997DF1A080}" srcOrd="0" destOrd="0" presId="urn:microsoft.com/office/officeart/2005/8/layout/hierarchy2"/>
    <dgm:cxn modelId="{3A367446-4676-480C-9B34-13287A27B6A5}" type="presParOf" srcId="{6AAE6011-B5CE-4E3B-BDBF-EB1B3DA3894C}" destId="{D831FCED-469A-41EB-AA96-151646EECE8A}" srcOrd="1" destOrd="0" presId="urn:microsoft.com/office/officeart/2005/8/layout/hierarchy2"/>
    <dgm:cxn modelId="{184F08AC-46F1-4A9C-941E-BF24A00FA647}" type="presParOf" srcId="{D831FCED-469A-41EB-AA96-151646EECE8A}" destId="{0E41B631-7A0D-4D3F-A4F2-F80516DC9FFC}" srcOrd="0" destOrd="0" presId="urn:microsoft.com/office/officeart/2005/8/layout/hierarchy2"/>
    <dgm:cxn modelId="{F8B29D68-EBC1-4CDD-95E1-F2055E7E9312}" type="presParOf" srcId="{D831FCED-469A-41EB-AA96-151646EECE8A}" destId="{65AE7F0A-513B-4CC0-A811-857A38B599C2}" srcOrd="1" destOrd="0" presId="urn:microsoft.com/office/officeart/2005/8/layout/hierarchy2"/>
    <dgm:cxn modelId="{B27DD555-B049-4E4A-98A6-A1D835190165}" type="presParOf" srcId="{6AAE6011-B5CE-4E3B-BDBF-EB1B3DA3894C}" destId="{C17EAA68-C0EF-4637-BD8E-912CFA87ADCB}" srcOrd="2" destOrd="0" presId="urn:microsoft.com/office/officeart/2005/8/layout/hierarchy2"/>
    <dgm:cxn modelId="{7D6BF14F-3538-42F8-816A-36E6CD20A884}" type="presParOf" srcId="{C17EAA68-C0EF-4637-BD8E-912CFA87ADCB}" destId="{0815B30F-876F-4FF2-A482-8FBFD1300688}" srcOrd="0" destOrd="0" presId="urn:microsoft.com/office/officeart/2005/8/layout/hierarchy2"/>
    <dgm:cxn modelId="{B591DB2A-9656-4D92-8D7F-E17B20F009F0}" type="presParOf" srcId="{6AAE6011-B5CE-4E3B-BDBF-EB1B3DA3894C}" destId="{B07BBC1E-E16D-4C67-B8A7-B6640AE62787}" srcOrd="3" destOrd="0" presId="urn:microsoft.com/office/officeart/2005/8/layout/hierarchy2"/>
    <dgm:cxn modelId="{3460541A-7346-407C-AF67-E22ADFDEF7ED}" type="presParOf" srcId="{B07BBC1E-E16D-4C67-B8A7-B6640AE62787}" destId="{5731F171-DEDF-442E-AB6D-3A1FA20BFBC3}" srcOrd="0" destOrd="0" presId="urn:microsoft.com/office/officeart/2005/8/layout/hierarchy2"/>
    <dgm:cxn modelId="{847E448B-ABDB-4AEE-A26E-2A507C92CC65}" type="presParOf" srcId="{B07BBC1E-E16D-4C67-B8A7-B6640AE62787}" destId="{53AD7F8E-6648-46DD-8A6C-53AA5C1138BE}" srcOrd="1" destOrd="0" presId="urn:microsoft.com/office/officeart/2005/8/layout/hierarchy2"/>
    <dgm:cxn modelId="{A2C52AC5-DB13-4424-97D4-99DFB85E8AFB}" type="presParOf" srcId="{9AA835DC-650D-4E85-AEF7-D1F689214AE1}" destId="{034034B8-61EA-4381-AB26-8D0D48E10C4F}" srcOrd="2" destOrd="0" presId="urn:microsoft.com/office/officeart/2005/8/layout/hierarchy2"/>
    <dgm:cxn modelId="{5560583B-85AF-4AC7-B010-199A470313A2}" type="presParOf" srcId="{034034B8-61EA-4381-AB26-8D0D48E10C4F}" destId="{EA32032B-D877-43E1-A7EA-2D1B2110CACD}" srcOrd="0" destOrd="0" presId="urn:microsoft.com/office/officeart/2005/8/layout/hierarchy2"/>
    <dgm:cxn modelId="{5872EE9F-084D-41E1-B9A4-63D1959B7D98}" type="presParOf" srcId="{9AA835DC-650D-4E85-AEF7-D1F689214AE1}" destId="{C30BDD4A-05F8-4C9E-88DA-D8808F2717BF}" srcOrd="3" destOrd="0" presId="urn:microsoft.com/office/officeart/2005/8/layout/hierarchy2"/>
    <dgm:cxn modelId="{069AD875-95BE-400B-B4BA-6412139F3101}" type="presParOf" srcId="{C30BDD4A-05F8-4C9E-88DA-D8808F2717BF}" destId="{78722F61-ED10-4D83-9910-5EDDBCE8AD3E}" srcOrd="0" destOrd="0" presId="urn:microsoft.com/office/officeart/2005/8/layout/hierarchy2"/>
    <dgm:cxn modelId="{00E8F8FA-CAB8-42E3-9C70-E3CC82FBA246}" type="presParOf" srcId="{C30BDD4A-05F8-4C9E-88DA-D8808F2717BF}" destId="{F04A5C13-FE27-48B8-9694-45DA0866D820}" srcOrd="1" destOrd="0" presId="urn:microsoft.com/office/officeart/2005/8/layout/hierarchy2"/>
    <dgm:cxn modelId="{EF26CF0C-CEB4-43C8-8DEA-38D7ACF65010}" type="presParOf" srcId="{F04A5C13-FE27-48B8-9694-45DA0866D820}" destId="{BCEA24E0-413D-4991-80C7-508DBB9C42CA}" srcOrd="0" destOrd="0" presId="urn:microsoft.com/office/officeart/2005/8/layout/hierarchy2"/>
    <dgm:cxn modelId="{9271E53E-55C6-4179-A1C8-B7E4C574D86C}" type="presParOf" srcId="{BCEA24E0-413D-4991-80C7-508DBB9C42CA}" destId="{A2C121C7-1981-4D1F-AFAB-C392B517F04C}" srcOrd="0" destOrd="0" presId="urn:microsoft.com/office/officeart/2005/8/layout/hierarchy2"/>
    <dgm:cxn modelId="{F10D3821-4D1C-4CF7-A5DD-D8817A996E13}" type="presParOf" srcId="{F04A5C13-FE27-48B8-9694-45DA0866D820}" destId="{F7D04C8C-5076-42E8-926B-0F9CBC019AE0}" srcOrd="1" destOrd="0" presId="urn:microsoft.com/office/officeart/2005/8/layout/hierarchy2"/>
    <dgm:cxn modelId="{7B734C85-2134-4A67-86AC-F402C9EF1C17}" type="presParOf" srcId="{F7D04C8C-5076-42E8-926B-0F9CBC019AE0}" destId="{75203A39-522E-4180-B8E7-20AC5E1C5D3D}" srcOrd="0" destOrd="0" presId="urn:microsoft.com/office/officeart/2005/8/layout/hierarchy2"/>
    <dgm:cxn modelId="{59233CAF-8672-402C-9CC2-8ABD5283C3B7}" type="presParOf" srcId="{F7D04C8C-5076-42E8-926B-0F9CBC019AE0}" destId="{3CA351A0-8540-47C4-AD39-ADD76F41B08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73DF953-7035-4FB7-BACF-873E1EB98577}" type="doc">
      <dgm:prSet loTypeId="urn:microsoft.com/office/officeart/2005/8/layout/list1" loCatId="list" qsTypeId="urn:microsoft.com/office/officeart/2005/8/quickstyle/3d4" qsCatId="3D" csTypeId="urn:microsoft.com/office/officeart/2005/8/colors/colorful1#5" csCatId="colorful" phldr="1"/>
      <dgm:spPr/>
      <dgm:t>
        <a:bodyPr/>
        <a:lstStyle/>
        <a:p>
          <a:endParaRPr lang="es-MX"/>
        </a:p>
      </dgm:t>
    </dgm:pt>
    <dgm:pt modelId="{C8F0CDA6-D532-44E7-A02C-BE437A01A7E5}">
      <dgm:prSet phldrT="[Texto]" custT="1"/>
      <dgm:spPr/>
      <dgm:t>
        <a:bodyPr/>
        <a:lstStyle/>
        <a:p>
          <a:pPr algn="just"/>
          <a:r>
            <a:rPr lang="es-ES" sz="2800" dirty="0" smtClean="0">
              <a:solidFill>
                <a:srgbClr val="6A221D"/>
              </a:solidFill>
            </a:rPr>
            <a:t>Histórica</a:t>
          </a:r>
          <a:endParaRPr lang="es-MX" sz="2800" dirty="0">
            <a:solidFill>
              <a:srgbClr val="6A221D"/>
            </a:solidFill>
          </a:endParaRPr>
        </a:p>
      </dgm:t>
    </dgm:pt>
    <dgm:pt modelId="{07D9214A-5094-4DF6-ACD3-2D3F66A93D12}" type="parTrans" cxnId="{ECA211EF-2A3D-4CAA-9D88-CEC854A16FC0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3BEF14A1-7D51-43FA-960D-DB7654CFF381}" type="sibTrans" cxnId="{ECA211EF-2A3D-4CAA-9D88-CEC854A16FC0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D745DBFF-C176-403B-B129-5EE0471B818E}">
      <dgm:prSet phldrT="[Texto]"/>
      <dgm:spPr>
        <a:noFill/>
        <a:ln w="38100">
          <a:solidFill>
            <a:srgbClr val="C00000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rgbClr val="6A221D"/>
              </a:solidFill>
            </a:rPr>
            <a:t>Trata de la experiencia pasada.</a:t>
          </a:r>
          <a:endParaRPr lang="es-MX" dirty="0">
            <a:solidFill>
              <a:srgbClr val="6A221D"/>
            </a:solidFill>
          </a:endParaRPr>
        </a:p>
      </dgm:t>
    </dgm:pt>
    <dgm:pt modelId="{F471D683-6C3B-48C0-976A-B074B04E9E3D}" type="parTrans" cxnId="{3C7DA1BC-834A-4FD3-86D7-195D841BF19F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B8CA1FE9-0700-49B1-A8E7-25BB384CD879}" type="sibTrans" cxnId="{3C7DA1BC-834A-4FD3-86D7-195D841BF19F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268AF64F-DA20-4EBB-A340-9C35A211B729}">
      <dgm:prSet phldrT="[Texto]" custT="1"/>
      <dgm:spPr/>
      <dgm:t>
        <a:bodyPr/>
        <a:lstStyle/>
        <a:p>
          <a:pPr algn="just"/>
          <a:r>
            <a:rPr lang="es-ES" sz="2800" dirty="0" smtClean="0">
              <a:solidFill>
                <a:srgbClr val="6A221D"/>
              </a:solidFill>
            </a:rPr>
            <a:t>Descriptiva</a:t>
          </a:r>
          <a:endParaRPr lang="es-MX" sz="2800" dirty="0">
            <a:solidFill>
              <a:srgbClr val="6A221D"/>
            </a:solidFill>
          </a:endParaRPr>
        </a:p>
      </dgm:t>
    </dgm:pt>
    <dgm:pt modelId="{32E72062-E39D-42E0-9309-83C6EA311E61}" type="parTrans" cxnId="{ACFD9BCE-EE97-4229-952F-0BBE55EE432B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9266F3FB-CB8A-48BB-9DC4-E41DF5C9F56D}" type="sibTrans" cxnId="{ACFD9BCE-EE97-4229-952F-0BBE55EE432B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E4A7EABF-E955-4C39-ABF1-4339552FD9D2}">
      <dgm:prSet phldrT="[Texto]"/>
      <dgm:spPr>
        <a:noFill/>
        <a:ln w="28575">
          <a:solidFill>
            <a:srgbClr val="00B050"/>
          </a:solidFill>
        </a:ln>
      </dgm:spPr>
      <dgm:t>
        <a:bodyPr/>
        <a:lstStyle/>
        <a:p>
          <a:pPr algn="just"/>
          <a:r>
            <a:rPr lang="es-ES" dirty="0" smtClean="0">
              <a:solidFill>
                <a:srgbClr val="6A221D"/>
              </a:solidFill>
            </a:rPr>
            <a:t>Explica lo que es. </a:t>
          </a:r>
          <a:endParaRPr lang="es-MX" dirty="0">
            <a:solidFill>
              <a:srgbClr val="6A221D"/>
            </a:solidFill>
          </a:endParaRPr>
        </a:p>
      </dgm:t>
    </dgm:pt>
    <dgm:pt modelId="{81EC0804-B3F9-4D48-85C9-0BB0B93E06AE}" type="parTrans" cxnId="{39E6AD7B-4AF0-43D9-BCB1-23005BA65E9C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8454F65B-E695-4164-BA18-58E213D156F5}" type="sibTrans" cxnId="{39E6AD7B-4AF0-43D9-BCB1-23005BA65E9C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E558DB0E-C522-45ED-9F26-8501602BED20}">
      <dgm:prSet custT="1"/>
      <dgm:spPr/>
      <dgm:t>
        <a:bodyPr/>
        <a:lstStyle/>
        <a:p>
          <a:pPr algn="just"/>
          <a:r>
            <a:rPr lang="es-ES" sz="2800" dirty="0" smtClean="0">
              <a:solidFill>
                <a:srgbClr val="6A221D"/>
              </a:solidFill>
            </a:rPr>
            <a:t>Experimental</a:t>
          </a:r>
          <a:endParaRPr lang="es-MX" sz="2800" dirty="0">
            <a:solidFill>
              <a:srgbClr val="6A221D"/>
            </a:solidFill>
          </a:endParaRPr>
        </a:p>
      </dgm:t>
    </dgm:pt>
    <dgm:pt modelId="{E8F6140A-4A50-4EBC-85AE-029E6B65F249}" type="parTrans" cxnId="{D22F5668-A1F6-4B16-BED8-0C4BD4C5877C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247E7B70-FB2A-4330-BA73-0F3D36721D18}" type="sibTrans" cxnId="{D22F5668-A1F6-4B16-BED8-0C4BD4C5877C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84D438CC-BC4E-436A-8376-5BA27AD1644D}">
      <dgm:prSet/>
      <dgm:spPr>
        <a:noFill/>
        <a:ln w="38100">
          <a:solidFill>
            <a:srgbClr val="7030A0"/>
          </a:solidFill>
        </a:ln>
      </dgm:spPr>
      <dgm:t>
        <a:bodyPr/>
        <a:lstStyle/>
        <a:p>
          <a:pPr algn="just"/>
          <a:r>
            <a:rPr lang="es-ES" dirty="0" smtClean="0">
              <a:solidFill>
                <a:srgbClr val="6A221D"/>
              </a:solidFill>
            </a:rPr>
            <a:t>Describe lo que puede suceder o lo que será</a:t>
          </a:r>
          <a:endParaRPr lang="es-MX" dirty="0">
            <a:solidFill>
              <a:srgbClr val="6A221D"/>
            </a:solidFill>
          </a:endParaRPr>
        </a:p>
      </dgm:t>
    </dgm:pt>
    <dgm:pt modelId="{C80B986B-F1F1-4570-B3BC-74D587CB464A}" type="parTrans" cxnId="{F0B086F0-B91D-450E-AB41-ED4DEC2A8024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E5CA8DC6-365C-4FE3-943D-8C8F44BEDDCA}" type="sibTrans" cxnId="{F0B086F0-B91D-450E-AB41-ED4DEC2A8024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6436EEF9-2117-4E3A-9A57-D6651234E6A7}">
      <dgm:prSet phldrT="[Texto]"/>
      <dgm:spPr>
        <a:noFill/>
        <a:ln w="38100">
          <a:solidFill>
            <a:srgbClr val="C00000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rgbClr val="6A221D"/>
              </a:solidFill>
            </a:rPr>
            <a:t> Describe lo que era.</a:t>
          </a:r>
          <a:endParaRPr lang="es-MX" dirty="0">
            <a:solidFill>
              <a:srgbClr val="6A221D"/>
            </a:solidFill>
          </a:endParaRPr>
        </a:p>
      </dgm:t>
    </dgm:pt>
    <dgm:pt modelId="{1C1D3BE6-F029-453A-AC10-FA336884FDB0}" type="parTrans" cxnId="{B84A1899-DDFD-446D-8902-26C4C25DEC98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9966F465-B68B-4370-A3AF-4D7E441C8A70}" type="sibTrans" cxnId="{B84A1899-DDFD-446D-8902-26C4C25DEC98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B94091F7-BADF-4DCC-8611-2E39A06A1AC1}">
      <dgm:prSet phldrT="[Texto]"/>
      <dgm:spPr>
        <a:noFill/>
        <a:ln w="38100">
          <a:solidFill>
            <a:srgbClr val="C00000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rgbClr val="6A221D"/>
              </a:solidFill>
            </a:rPr>
            <a:t> Representa una búsqueda crítica de la verdad que sustenta los acontecimientos pasados.</a:t>
          </a:r>
          <a:endParaRPr lang="es-MX" dirty="0">
            <a:solidFill>
              <a:srgbClr val="6A221D"/>
            </a:solidFill>
          </a:endParaRPr>
        </a:p>
      </dgm:t>
    </dgm:pt>
    <dgm:pt modelId="{4165C0EA-FD8A-4C4A-AA90-09AA408A438E}" type="parTrans" cxnId="{75730C13-F07E-43AA-8D1F-95C3346C7DD4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F04A8092-898A-4C2C-BE93-8F0B3492B67C}" type="sibTrans" cxnId="{75730C13-F07E-43AA-8D1F-95C3346C7DD4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2E0FE74C-F908-4991-AB0F-40ADCAF8A987}">
      <dgm:prSet phldrT="[Texto]"/>
      <dgm:spPr>
        <a:noFill/>
        <a:ln w="28575">
          <a:solidFill>
            <a:srgbClr val="00B050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rgbClr val="6A221D"/>
              </a:solidFill>
            </a:rPr>
            <a:t>Trabaja sobre realidades de hecho</a:t>
          </a:r>
          <a:endParaRPr lang="es-MX" dirty="0">
            <a:solidFill>
              <a:srgbClr val="6A221D"/>
            </a:solidFill>
          </a:endParaRPr>
        </a:p>
      </dgm:t>
    </dgm:pt>
    <dgm:pt modelId="{82EDB8D6-ADE1-40E8-B5B9-34CDD0507D5E}" type="parTrans" cxnId="{307B664D-9CC1-43C0-9996-517DE6202098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1B6736AA-D355-481A-BD0F-E0DED04FEF74}" type="sibTrans" cxnId="{307B664D-9CC1-43C0-9996-517DE6202098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37B61488-0450-457D-873C-5D5FCA44CDAD}">
      <dgm:prSet phldrT="[Texto]"/>
      <dgm:spPr>
        <a:noFill/>
        <a:ln w="28575">
          <a:solidFill>
            <a:srgbClr val="00B050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rgbClr val="6A221D"/>
              </a:solidFill>
            </a:rPr>
            <a:t> Su característica fundamental es la de presentar una interpretación correcta. </a:t>
          </a:r>
          <a:endParaRPr lang="es-MX" dirty="0">
            <a:solidFill>
              <a:srgbClr val="6A221D"/>
            </a:solidFill>
          </a:endParaRPr>
        </a:p>
      </dgm:t>
    </dgm:pt>
    <dgm:pt modelId="{13B2B3AE-5EAB-4894-A0D2-751A05C1305D}" type="parTrans" cxnId="{733B0AA3-ED9D-4EB8-A309-B1D4C587A31B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CED2B338-0DA9-491C-BF87-C8DE48277E8D}" type="sibTrans" cxnId="{733B0AA3-ED9D-4EB8-A309-B1D4C587A31B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6D455107-EBBB-4F50-A0C1-9FAE0196B79E}">
      <dgm:prSet/>
      <dgm:spPr>
        <a:noFill/>
        <a:ln w="38100">
          <a:solidFill>
            <a:srgbClr val="7030A0"/>
          </a:solidFill>
        </a:ln>
      </dgm:spPr>
      <dgm:t>
        <a:bodyPr/>
        <a:lstStyle/>
        <a:p>
          <a:pPr algn="just"/>
          <a:r>
            <a:rPr lang="es-MX" dirty="0" smtClean="0">
              <a:solidFill>
                <a:srgbClr val="6A221D"/>
              </a:solidFill>
            </a:rPr>
            <a:t>Consiste en la manipulación de una (o más) variable experimental no comprobada,  con el fin de describir de qué modo o por qué causa se produce una situación o acontecimiento particular.</a:t>
          </a:r>
          <a:endParaRPr lang="es-MX" dirty="0">
            <a:solidFill>
              <a:srgbClr val="6A221D"/>
            </a:solidFill>
          </a:endParaRPr>
        </a:p>
      </dgm:t>
    </dgm:pt>
    <dgm:pt modelId="{00ABCD8A-68A2-43A3-A339-E64426903C0B}" type="parTrans" cxnId="{842D50D0-D447-4120-96F3-8737A461562F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15CF656C-22C4-42F4-B37B-84ABCE3BB1BD}" type="sibTrans" cxnId="{842D50D0-D447-4120-96F3-8737A461562F}">
      <dgm:prSet/>
      <dgm:spPr/>
      <dgm:t>
        <a:bodyPr/>
        <a:lstStyle/>
        <a:p>
          <a:pPr algn="just"/>
          <a:endParaRPr lang="es-MX">
            <a:solidFill>
              <a:srgbClr val="6A221D"/>
            </a:solidFill>
          </a:endParaRPr>
        </a:p>
      </dgm:t>
    </dgm:pt>
    <dgm:pt modelId="{61361214-98A2-443E-90FF-30B2CB8D89DE}" type="pres">
      <dgm:prSet presAssocID="{173DF953-7035-4FB7-BACF-873E1EB9857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F3737FA-16D7-40C5-A1BF-E7A50E7208D3}" type="pres">
      <dgm:prSet presAssocID="{C8F0CDA6-D532-44E7-A02C-BE437A01A7E5}" presName="parentLin" presStyleCnt="0"/>
      <dgm:spPr/>
    </dgm:pt>
    <dgm:pt modelId="{8E1BEDE3-91FC-43A1-8CFD-CD01CBEAA57E}" type="pres">
      <dgm:prSet presAssocID="{C8F0CDA6-D532-44E7-A02C-BE437A01A7E5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38182B37-751B-411F-A1F8-40439B17879C}" type="pres">
      <dgm:prSet presAssocID="{C8F0CDA6-D532-44E7-A02C-BE437A01A7E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50A4D3-4A3E-46A2-958A-184103DAD733}" type="pres">
      <dgm:prSet presAssocID="{C8F0CDA6-D532-44E7-A02C-BE437A01A7E5}" presName="negativeSpace" presStyleCnt="0"/>
      <dgm:spPr/>
    </dgm:pt>
    <dgm:pt modelId="{6057CA2A-5F24-460D-9ECF-9490F9E6F570}" type="pres">
      <dgm:prSet presAssocID="{C8F0CDA6-D532-44E7-A02C-BE437A01A7E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D56FE84-5C2D-4205-965E-AD919684BFA8}" type="pres">
      <dgm:prSet presAssocID="{3BEF14A1-7D51-43FA-960D-DB7654CFF381}" presName="spaceBetweenRectangles" presStyleCnt="0"/>
      <dgm:spPr/>
    </dgm:pt>
    <dgm:pt modelId="{5C11819B-695D-4466-A333-30965F38EF39}" type="pres">
      <dgm:prSet presAssocID="{268AF64F-DA20-4EBB-A340-9C35A211B729}" presName="parentLin" presStyleCnt="0"/>
      <dgm:spPr/>
    </dgm:pt>
    <dgm:pt modelId="{418FDB1A-9D57-439C-86EA-49308A670A2C}" type="pres">
      <dgm:prSet presAssocID="{268AF64F-DA20-4EBB-A340-9C35A211B729}" presName="parentLeftMargin" presStyleLbl="node1" presStyleIdx="0" presStyleCnt="3"/>
      <dgm:spPr/>
      <dgm:t>
        <a:bodyPr/>
        <a:lstStyle/>
        <a:p>
          <a:endParaRPr lang="es-MX"/>
        </a:p>
      </dgm:t>
    </dgm:pt>
    <dgm:pt modelId="{6310AD98-B5D1-425E-906A-9EEEC67B5730}" type="pres">
      <dgm:prSet presAssocID="{268AF64F-DA20-4EBB-A340-9C35A211B72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7BB155-6BD5-412F-808C-44A4ECD0D65E}" type="pres">
      <dgm:prSet presAssocID="{268AF64F-DA20-4EBB-A340-9C35A211B729}" presName="negativeSpace" presStyleCnt="0"/>
      <dgm:spPr/>
    </dgm:pt>
    <dgm:pt modelId="{CAE95823-66B4-49D1-9717-486016658194}" type="pres">
      <dgm:prSet presAssocID="{268AF64F-DA20-4EBB-A340-9C35A211B72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80E0EA-586C-44E9-8136-DD84846121A1}" type="pres">
      <dgm:prSet presAssocID="{9266F3FB-CB8A-48BB-9DC4-E41DF5C9F56D}" presName="spaceBetweenRectangles" presStyleCnt="0"/>
      <dgm:spPr/>
    </dgm:pt>
    <dgm:pt modelId="{9731B212-DFA1-48AA-B7E2-CBB04C174BB0}" type="pres">
      <dgm:prSet presAssocID="{E558DB0E-C522-45ED-9F26-8501602BED20}" presName="parentLin" presStyleCnt="0"/>
      <dgm:spPr/>
    </dgm:pt>
    <dgm:pt modelId="{4C13EE96-D55C-44D8-80B6-5DEAE713B484}" type="pres">
      <dgm:prSet presAssocID="{E558DB0E-C522-45ED-9F26-8501602BED20}" presName="parentLeftMargin" presStyleLbl="node1" presStyleIdx="1" presStyleCnt="3"/>
      <dgm:spPr/>
      <dgm:t>
        <a:bodyPr/>
        <a:lstStyle/>
        <a:p>
          <a:endParaRPr lang="es-MX"/>
        </a:p>
      </dgm:t>
    </dgm:pt>
    <dgm:pt modelId="{79CEB592-AFCB-4090-82F8-1A8AF1BC6AB0}" type="pres">
      <dgm:prSet presAssocID="{E558DB0E-C522-45ED-9F26-8501602BED2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56297F2-FB47-4D2C-848E-8D3BAE7FDA0C}" type="pres">
      <dgm:prSet presAssocID="{E558DB0E-C522-45ED-9F26-8501602BED20}" presName="negativeSpace" presStyleCnt="0"/>
      <dgm:spPr/>
    </dgm:pt>
    <dgm:pt modelId="{1EAACD4B-9F24-4A59-A717-238AF57F6924}" type="pres">
      <dgm:prSet presAssocID="{E558DB0E-C522-45ED-9F26-8501602BED2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3BB2A2-6E04-4A57-B0C8-550EAEDC773B}" type="presOf" srcId="{C8F0CDA6-D532-44E7-A02C-BE437A01A7E5}" destId="{8E1BEDE3-91FC-43A1-8CFD-CD01CBEAA57E}" srcOrd="0" destOrd="0" presId="urn:microsoft.com/office/officeart/2005/8/layout/list1"/>
    <dgm:cxn modelId="{F0B086F0-B91D-450E-AB41-ED4DEC2A8024}" srcId="{E558DB0E-C522-45ED-9F26-8501602BED20}" destId="{84D438CC-BC4E-436A-8376-5BA27AD1644D}" srcOrd="0" destOrd="0" parTransId="{C80B986B-F1F1-4570-B3BC-74D587CB464A}" sibTransId="{E5CA8DC6-365C-4FE3-943D-8C8F44BEDDCA}"/>
    <dgm:cxn modelId="{B84A1899-DDFD-446D-8902-26C4C25DEC98}" srcId="{C8F0CDA6-D532-44E7-A02C-BE437A01A7E5}" destId="{6436EEF9-2117-4E3A-9A57-D6651234E6A7}" srcOrd="1" destOrd="0" parTransId="{1C1D3BE6-F029-453A-AC10-FA336884FDB0}" sibTransId="{9966F465-B68B-4370-A3AF-4D7E441C8A70}"/>
    <dgm:cxn modelId="{ACFD9BCE-EE97-4229-952F-0BBE55EE432B}" srcId="{173DF953-7035-4FB7-BACF-873E1EB98577}" destId="{268AF64F-DA20-4EBB-A340-9C35A211B729}" srcOrd="1" destOrd="0" parTransId="{32E72062-E39D-42E0-9309-83C6EA311E61}" sibTransId="{9266F3FB-CB8A-48BB-9DC4-E41DF5C9F56D}"/>
    <dgm:cxn modelId="{DF68FA9B-E485-47AC-9A58-A735E803E221}" type="presOf" srcId="{B94091F7-BADF-4DCC-8611-2E39A06A1AC1}" destId="{6057CA2A-5F24-460D-9ECF-9490F9E6F570}" srcOrd="0" destOrd="2" presId="urn:microsoft.com/office/officeart/2005/8/layout/list1"/>
    <dgm:cxn modelId="{22760EDF-8A1F-4EC4-8031-B6808EAFEDDA}" type="presOf" srcId="{6D455107-EBBB-4F50-A0C1-9FAE0196B79E}" destId="{1EAACD4B-9F24-4A59-A717-238AF57F6924}" srcOrd="0" destOrd="1" presId="urn:microsoft.com/office/officeart/2005/8/layout/list1"/>
    <dgm:cxn modelId="{43DC6F3C-AA00-4220-BFCE-7967E7CE09BE}" type="presOf" srcId="{D745DBFF-C176-403B-B129-5EE0471B818E}" destId="{6057CA2A-5F24-460D-9ECF-9490F9E6F570}" srcOrd="0" destOrd="0" presId="urn:microsoft.com/office/officeart/2005/8/layout/list1"/>
    <dgm:cxn modelId="{645846A9-590D-41DF-8957-C2EABBD96A77}" type="presOf" srcId="{E558DB0E-C522-45ED-9F26-8501602BED20}" destId="{79CEB592-AFCB-4090-82F8-1A8AF1BC6AB0}" srcOrd="1" destOrd="0" presId="urn:microsoft.com/office/officeart/2005/8/layout/list1"/>
    <dgm:cxn modelId="{7A01E89E-2767-4527-A7B1-65FA205317F0}" type="presOf" srcId="{84D438CC-BC4E-436A-8376-5BA27AD1644D}" destId="{1EAACD4B-9F24-4A59-A717-238AF57F6924}" srcOrd="0" destOrd="0" presId="urn:microsoft.com/office/officeart/2005/8/layout/list1"/>
    <dgm:cxn modelId="{3C7DA1BC-834A-4FD3-86D7-195D841BF19F}" srcId="{C8F0CDA6-D532-44E7-A02C-BE437A01A7E5}" destId="{D745DBFF-C176-403B-B129-5EE0471B818E}" srcOrd="0" destOrd="0" parTransId="{F471D683-6C3B-48C0-976A-B074B04E9E3D}" sibTransId="{B8CA1FE9-0700-49B1-A8E7-25BB384CD879}"/>
    <dgm:cxn modelId="{733B0AA3-ED9D-4EB8-A309-B1D4C587A31B}" srcId="{268AF64F-DA20-4EBB-A340-9C35A211B729}" destId="{37B61488-0450-457D-873C-5D5FCA44CDAD}" srcOrd="2" destOrd="0" parTransId="{13B2B3AE-5EAB-4894-A0D2-751A05C1305D}" sibTransId="{CED2B338-0DA9-491C-BF87-C8DE48277E8D}"/>
    <dgm:cxn modelId="{5EA0460E-5C9B-48F3-B4FE-41B00FFEC530}" type="presOf" srcId="{268AF64F-DA20-4EBB-A340-9C35A211B729}" destId="{418FDB1A-9D57-439C-86EA-49308A670A2C}" srcOrd="0" destOrd="0" presId="urn:microsoft.com/office/officeart/2005/8/layout/list1"/>
    <dgm:cxn modelId="{42D349C3-46D0-4B1A-83C0-58972CD60869}" type="presOf" srcId="{6436EEF9-2117-4E3A-9A57-D6651234E6A7}" destId="{6057CA2A-5F24-460D-9ECF-9490F9E6F570}" srcOrd="0" destOrd="1" presId="urn:microsoft.com/office/officeart/2005/8/layout/list1"/>
    <dgm:cxn modelId="{307B664D-9CC1-43C0-9996-517DE6202098}" srcId="{268AF64F-DA20-4EBB-A340-9C35A211B729}" destId="{2E0FE74C-F908-4991-AB0F-40ADCAF8A987}" srcOrd="1" destOrd="0" parTransId="{82EDB8D6-ADE1-40E8-B5B9-34CDD0507D5E}" sibTransId="{1B6736AA-D355-481A-BD0F-E0DED04FEF74}"/>
    <dgm:cxn modelId="{DC61A3DA-126C-416C-A474-F88485045C8C}" type="presOf" srcId="{C8F0CDA6-D532-44E7-A02C-BE437A01A7E5}" destId="{38182B37-751B-411F-A1F8-40439B17879C}" srcOrd="1" destOrd="0" presId="urn:microsoft.com/office/officeart/2005/8/layout/list1"/>
    <dgm:cxn modelId="{B240587B-7730-4A16-A6BB-0AFD40EF6F71}" type="presOf" srcId="{37B61488-0450-457D-873C-5D5FCA44CDAD}" destId="{CAE95823-66B4-49D1-9717-486016658194}" srcOrd="0" destOrd="2" presId="urn:microsoft.com/office/officeart/2005/8/layout/list1"/>
    <dgm:cxn modelId="{1489C7FB-7DF5-41E8-834F-2B5CC3BD9EC5}" type="presOf" srcId="{E558DB0E-C522-45ED-9F26-8501602BED20}" destId="{4C13EE96-D55C-44D8-80B6-5DEAE713B484}" srcOrd="0" destOrd="0" presId="urn:microsoft.com/office/officeart/2005/8/layout/list1"/>
    <dgm:cxn modelId="{39E6AD7B-4AF0-43D9-BCB1-23005BA65E9C}" srcId="{268AF64F-DA20-4EBB-A340-9C35A211B729}" destId="{E4A7EABF-E955-4C39-ABF1-4339552FD9D2}" srcOrd="0" destOrd="0" parTransId="{81EC0804-B3F9-4D48-85C9-0BB0B93E06AE}" sibTransId="{8454F65B-E695-4164-BA18-58E213D156F5}"/>
    <dgm:cxn modelId="{D07820CA-277E-47DC-9CD8-367B1C7C8C49}" type="presOf" srcId="{173DF953-7035-4FB7-BACF-873E1EB98577}" destId="{61361214-98A2-443E-90FF-30B2CB8D89DE}" srcOrd="0" destOrd="0" presId="urn:microsoft.com/office/officeart/2005/8/layout/list1"/>
    <dgm:cxn modelId="{625CFE08-AF90-4873-8E3D-E91407902E43}" type="presOf" srcId="{2E0FE74C-F908-4991-AB0F-40ADCAF8A987}" destId="{CAE95823-66B4-49D1-9717-486016658194}" srcOrd="0" destOrd="1" presId="urn:microsoft.com/office/officeart/2005/8/layout/list1"/>
    <dgm:cxn modelId="{D22F5668-A1F6-4B16-BED8-0C4BD4C5877C}" srcId="{173DF953-7035-4FB7-BACF-873E1EB98577}" destId="{E558DB0E-C522-45ED-9F26-8501602BED20}" srcOrd="2" destOrd="0" parTransId="{E8F6140A-4A50-4EBC-85AE-029E6B65F249}" sibTransId="{247E7B70-FB2A-4330-BA73-0F3D36721D18}"/>
    <dgm:cxn modelId="{E05EC19C-2294-4228-A638-5F617063280F}" type="presOf" srcId="{E4A7EABF-E955-4C39-ABF1-4339552FD9D2}" destId="{CAE95823-66B4-49D1-9717-486016658194}" srcOrd="0" destOrd="0" presId="urn:microsoft.com/office/officeart/2005/8/layout/list1"/>
    <dgm:cxn modelId="{842D50D0-D447-4120-96F3-8737A461562F}" srcId="{E558DB0E-C522-45ED-9F26-8501602BED20}" destId="{6D455107-EBBB-4F50-A0C1-9FAE0196B79E}" srcOrd="1" destOrd="0" parTransId="{00ABCD8A-68A2-43A3-A339-E64426903C0B}" sibTransId="{15CF656C-22C4-42F4-B37B-84ABCE3BB1BD}"/>
    <dgm:cxn modelId="{75730C13-F07E-43AA-8D1F-95C3346C7DD4}" srcId="{C8F0CDA6-D532-44E7-A02C-BE437A01A7E5}" destId="{B94091F7-BADF-4DCC-8611-2E39A06A1AC1}" srcOrd="2" destOrd="0" parTransId="{4165C0EA-FD8A-4C4A-AA90-09AA408A438E}" sibTransId="{F04A8092-898A-4C2C-BE93-8F0B3492B67C}"/>
    <dgm:cxn modelId="{7E4BA2CF-BE9A-49D0-8330-0FD3F289DC98}" type="presOf" srcId="{268AF64F-DA20-4EBB-A340-9C35A211B729}" destId="{6310AD98-B5D1-425E-906A-9EEEC67B5730}" srcOrd="1" destOrd="0" presId="urn:microsoft.com/office/officeart/2005/8/layout/list1"/>
    <dgm:cxn modelId="{ECA211EF-2A3D-4CAA-9D88-CEC854A16FC0}" srcId="{173DF953-7035-4FB7-BACF-873E1EB98577}" destId="{C8F0CDA6-D532-44E7-A02C-BE437A01A7E5}" srcOrd="0" destOrd="0" parTransId="{07D9214A-5094-4DF6-ACD3-2D3F66A93D12}" sibTransId="{3BEF14A1-7D51-43FA-960D-DB7654CFF381}"/>
    <dgm:cxn modelId="{CF8C15A4-167F-4419-804F-96F07843BC8E}" type="presParOf" srcId="{61361214-98A2-443E-90FF-30B2CB8D89DE}" destId="{3F3737FA-16D7-40C5-A1BF-E7A50E7208D3}" srcOrd="0" destOrd="0" presId="urn:microsoft.com/office/officeart/2005/8/layout/list1"/>
    <dgm:cxn modelId="{EB3B5B0B-982E-4FDC-A50E-D522ED18FBD0}" type="presParOf" srcId="{3F3737FA-16D7-40C5-A1BF-E7A50E7208D3}" destId="{8E1BEDE3-91FC-43A1-8CFD-CD01CBEAA57E}" srcOrd="0" destOrd="0" presId="urn:microsoft.com/office/officeart/2005/8/layout/list1"/>
    <dgm:cxn modelId="{E0FB1054-8AD6-4503-82E1-12E964510BCE}" type="presParOf" srcId="{3F3737FA-16D7-40C5-A1BF-E7A50E7208D3}" destId="{38182B37-751B-411F-A1F8-40439B17879C}" srcOrd="1" destOrd="0" presId="urn:microsoft.com/office/officeart/2005/8/layout/list1"/>
    <dgm:cxn modelId="{BDAF799A-6AF3-45AC-9FAA-2858A5B1F69F}" type="presParOf" srcId="{61361214-98A2-443E-90FF-30B2CB8D89DE}" destId="{B850A4D3-4A3E-46A2-958A-184103DAD733}" srcOrd="1" destOrd="0" presId="urn:microsoft.com/office/officeart/2005/8/layout/list1"/>
    <dgm:cxn modelId="{1387A116-55C0-4D70-9A8E-209B262F5ECA}" type="presParOf" srcId="{61361214-98A2-443E-90FF-30B2CB8D89DE}" destId="{6057CA2A-5F24-460D-9ECF-9490F9E6F570}" srcOrd="2" destOrd="0" presId="urn:microsoft.com/office/officeart/2005/8/layout/list1"/>
    <dgm:cxn modelId="{01EB523C-78A8-4DD4-8AF9-F52ABB95D081}" type="presParOf" srcId="{61361214-98A2-443E-90FF-30B2CB8D89DE}" destId="{CD56FE84-5C2D-4205-965E-AD919684BFA8}" srcOrd="3" destOrd="0" presId="urn:microsoft.com/office/officeart/2005/8/layout/list1"/>
    <dgm:cxn modelId="{0E8644BC-FD99-479D-9217-23F10582D5D3}" type="presParOf" srcId="{61361214-98A2-443E-90FF-30B2CB8D89DE}" destId="{5C11819B-695D-4466-A333-30965F38EF39}" srcOrd="4" destOrd="0" presId="urn:microsoft.com/office/officeart/2005/8/layout/list1"/>
    <dgm:cxn modelId="{242C99FE-4832-48E3-A64B-4F04BF8A82AF}" type="presParOf" srcId="{5C11819B-695D-4466-A333-30965F38EF39}" destId="{418FDB1A-9D57-439C-86EA-49308A670A2C}" srcOrd="0" destOrd="0" presId="urn:microsoft.com/office/officeart/2005/8/layout/list1"/>
    <dgm:cxn modelId="{25FE2FAC-9C7D-4D4C-9A11-952872B7A4B0}" type="presParOf" srcId="{5C11819B-695D-4466-A333-30965F38EF39}" destId="{6310AD98-B5D1-425E-906A-9EEEC67B5730}" srcOrd="1" destOrd="0" presId="urn:microsoft.com/office/officeart/2005/8/layout/list1"/>
    <dgm:cxn modelId="{66192950-1843-4E4C-B1C3-E0FB492C156D}" type="presParOf" srcId="{61361214-98A2-443E-90FF-30B2CB8D89DE}" destId="{397BB155-6BD5-412F-808C-44A4ECD0D65E}" srcOrd="5" destOrd="0" presId="urn:microsoft.com/office/officeart/2005/8/layout/list1"/>
    <dgm:cxn modelId="{B84B202E-B65F-4EA3-858B-19E8B16B2BDA}" type="presParOf" srcId="{61361214-98A2-443E-90FF-30B2CB8D89DE}" destId="{CAE95823-66B4-49D1-9717-486016658194}" srcOrd="6" destOrd="0" presId="urn:microsoft.com/office/officeart/2005/8/layout/list1"/>
    <dgm:cxn modelId="{6F7A9B55-95C5-475A-8FD1-77EB45386ACC}" type="presParOf" srcId="{61361214-98A2-443E-90FF-30B2CB8D89DE}" destId="{D380E0EA-586C-44E9-8136-DD84846121A1}" srcOrd="7" destOrd="0" presId="urn:microsoft.com/office/officeart/2005/8/layout/list1"/>
    <dgm:cxn modelId="{9D1EA766-F253-47E4-AD44-E42A29200375}" type="presParOf" srcId="{61361214-98A2-443E-90FF-30B2CB8D89DE}" destId="{9731B212-DFA1-48AA-B7E2-CBB04C174BB0}" srcOrd="8" destOrd="0" presId="urn:microsoft.com/office/officeart/2005/8/layout/list1"/>
    <dgm:cxn modelId="{9B3737CE-7476-4917-8519-1578B5500570}" type="presParOf" srcId="{9731B212-DFA1-48AA-B7E2-CBB04C174BB0}" destId="{4C13EE96-D55C-44D8-80B6-5DEAE713B484}" srcOrd="0" destOrd="0" presId="urn:microsoft.com/office/officeart/2005/8/layout/list1"/>
    <dgm:cxn modelId="{A0371FD8-FAA9-40C8-B89C-7D235D2690AD}" type="presParOf" srcId="{9731B212-DFA1-48AA-B7E2-CBB04C174BB0}" destId="{79CEB592-AFCB-4090-82F8-1A8AF1BC6AB0}" srcOrd="1" destOrd="0" presId="urn:microsoft.com/office/officeart/2005/8/layout/list1"/>
    <dgm:cxn modelId="{D837E61B-B19C-4971-9DED-4986CBE844CA}" type="presParOf" srcId="{61361214-98A2-443E-90FF-30B2CB8D89DE}" destId="{B56297F2-FB47-4D2C-848E-8D3BAE7FDA0C}" srcOrd="9" destOrd="0" presId="urn:microsoft.com/office/officeart/2005/8/layout/list1"/>
    <dgm:cxn modelId="{4DC32DE4-3911-4377-A9E5-E2B1DCE7F49A}" type="presParOf" srcId="{61361214-98A2-443E-90FF-30B2CB8D89DE}" destId="{1EAACD4B-9F24-4A59-A717-238AF57F69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FD27D43-2A13-4BF3-96A1-270E864F3161}" type="doc">
      <dgm:prSet loTypeId="urn:microsoft.com/office/officeart/2005/8/layout/list1" loCatId="list" qsTypeId="urn:microsoft.com/office/officeart/2005/8/quickstyle/3d4" qsCatId="3D" csTypeId="urn:microsoft.com/office/officeart/2005/8/colors/colorful1#6" csCatId="colorful" phldr="1"/>
      <dgm:spPr/>
      <dgm:t>
        <a:bodyPr/>
        <a:lstStyle/>
        <a:p>
          <a:endParaRPr lang="es-MX"/>
        </a:p>
      </dgm:t>
    </dgm:pt>
    <dgm:pt modelId="{D1F12663-F636-4C4B-A3D5-0D1F8E5A1B20}">
      <dgm:prSet phldrT="[Texto]" custT="1"/>
      <dgm:spPr/>
      <dgm:t>
        <a:bodyPr/>
        <a:lstStyle/>
        <a:p>
          <a:r>
            <a:rPr lang="es-ES" sz="2400" dirty="0" smtClean="0">
              <a:solidFill>
                <a:srgbClr val="6A221D"/>
              </a:solidFill>
            </a:rPr>
            <a:t>Exploratoria</a:t>
          </a:r>
          <a:endParaRPr lang="es-MX" sz="2400" dirty="0">
            <a:solidFill>
              <a:srgbClr val="6A221D"/>
            </a:solidFill>
          </a:endParaRPr>
        </a:p>
      </dgm:t>
    </dgm:pt>
    <dgm:pt modelId="{CEB7E271-6697-40AD-B274-701D456C571C}" type="parTrans" cxnId="{62614501-AAE5-4381-A048-E0D15173BFC8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56F060B4-B307-4283-A386-E489ABE0CCE8}" type="sibTrans" cxnId="{62614501-AAE5-4381-A048-E0D15173BFC8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8B6043E0-67B1-4982-9649-E9BFCA8661EF}">
      <dgm:prSet phldrT="[Texto]" custT="1"/>
      <dgm:spPr>
        <a:noFill/>
        <a:ln w="19050">
          <a:solidFill>
            <a:srgbClr val="C00000"/>
          </a:solidFill>
        </a:ln>
      </dgm:spPr>
      <dgm:t>
        <a:bodyPr/>
        <a:lstStyle/>
        <a:p>
          <a:r>
            <a:rPr lang="es-MX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Son las investigaciones que pretenden dar una visión general y sólo aproximada de los objetos de estudio.</a:t>
          </a:r>
          <a:endParaRPr lang="es-MX" sz="1600" dirty="0">
            <a:solidFill>
              <a:srgbClr val="6A221D"/>
            </a:solidFill>
            <a:latin typeface="Arial" pitchFamily="34" charset="0"/>
            <a:cs typeface="Arial" pitchFamily="34" charset="0"/>
          </a:endParaRPr>
        </a:p>
      </dgm:t>
    </dgm:pt>
    <dgm:pt modelId="{0F7A74CC-4FFA-4C12-B32D-91C4D76570EA}" type="parTrans" cxnId="{B5EC99B8-72E8-4CDA-AAD8-4E71444C15CF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442FCB30-56EA-4EE5-87EF-DD725E3923B1}" type="sibTrans" cxnId="{B5EC99B8-72E8-4CDA-AAD8-4E71444C15CF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23BCC868-0726-4441-A656-4AE16DE416CE}">
      <dgm:prSet phldrT="[Texto]" custT="1"/>
      <dgm:spPr/>
      <dgm:t>
        <a:bodyPr/>
        <a:lstStyle/>
        <a:p>
          <a:r>
            <a:rPr lang="es-ES" sz="2400" dirty="0" smtClean="0">
              <a:solidFill>
                <a:srgbClr val="6A221D"/>
              </a:solidFill>
            </a:rPr>
            <a:t>Descriptiva</a:t>
          </a:r>
          <a:endParaRPr lang="es-MX" sz="2400" dirty="0" smtClean="0">
            <a:solidFill>
              <a:srgbClr val="6A221D"/>
            </a:solidFill>
          </a:endParaRPr>
        </a:p>
      </dgm:t>
    </dgm:pt>
    <dgm:pt modelId="{7B74A7C0-D37A-4C96-8EB1-A53375B5BD08}" type="parTrans" cxnId="{24B50508-42A5-4532-96A1-95061BA15B34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11D5CC5E-7357-4EAF-8C6D-10B48B1650FC}" type="sibTrans" cxnId="{24B50508-42A5-4532-96A1-95061BA15B34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DEF85CA5-8010-4A2B-9540-2B0F6BF5F9E5}">
      <dgm:prSet phldrT="[Texto]" custT="1"/>
      <dgm:spPr>
        <a:noFill/>
        <a:ln w="28575">
          <a:solidFill>
            <a:srgbClr val="92D050"/>
          </a:solidFill>
        </a:ln>
      </dgm:spPr>
      <dgm:t>
        <a:bodyPr/>
        <a:lstStyle/>
        <a:p>
          <a:r>
            <a:rPr lang="es-MX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Son aquellos trabajos donde la preocupación se centra en determinar los orígenes o las causas de un determinado conjunto de fenómenos</a:t>
          </a:r>
          <a:endParaRPr lang="es-MX" sz="1600" dirty="0">
            <a:solidFill>
              <a:srgbClr val="6A221D"/>
            </a:solidFill>
            <a:latin typeface="Arial" pitchFamily="34" charset="0"/>
            <a:cs typeface="Arial" pitchFamily="34" charset="0"/>
          </a:endParaRPr>
        </a:p>
      </dgm:t>
    </dgm:pt>
    <dgm:pt modelId="{84A49353-4DDD-4EF7-958C-407D1F01CA50}" type="parTrans" cxnId="{6D03C00C-3A2C-4F84-AB6C-ABE5B6C4E79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A6F9C688-C1FD-4511-BE6F-C210228B3289}" type="sibTrans" cxnId="{6D03C00C-3A2C-4F84-AB6C-ABE5B6C4E79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5A14E07A-C1E1-4195-B78E-87AFDA70C178}">
      <dgm:prSet phldrT="[Texto]" custT="1"/>
      <dgm:spPr/>
      <dgm:t>
        <a:bodyPr/>
        <a:lstStyle/>
        <a:p>
          <a:r>
            <a:rPr lang="es-ES" sz="2000" dirty="0" smtClean="0">
              <a:solidFill>
                <a:srgbClr val="6A221D"/>
              </a:solidFill>
            </a:rPr>
            <a:t>Correlacional</a:t>
          </a:r>
          <a:endParaRPr lang="es-MX" sz="2000" dirty="0" smtClean="0">
            <a:solidFill>
              <a:srgbClr val="6A221D"/>
            </a:solidFill>
          </a:endParaRPr>
        </a:p>
      </dgm:t>
    </dgm:pt>
    <dgm:pt modelId="{5D49BB2A-CFD5-45BD-97FE-3449A18DCDA6}" type="parTrans" cxnId="{FD37C89B-96B4-4776-B141-CC9B00F424F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5A98FEFC-AD72-447B-BCB5-E2BC8CECB367}" type="sibTrans" cxnId="{FD37C89B-96B4-4776-B141-CC9B00F424F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157F81BA-1074-4C35-A8C8-E5A73C5BE528}">
      <dgm:prSet phldrT="[Texto]" custT="1"/>
      <dgm:spPr>
        <a:noFill/>
        <a:ln w="19050">
          <a:solidFill>
            <a:srgbClr val="7030A0"/>
          </a:solidFill>
        </a:ln>
      </dgm:spPr>
      <dgm:t>
        <a:bodyPr/>
        <a:lstStyle/>
        <a:p>
          <a:r>
            <a:rPr lang="es-MX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Miden dos o más variables que se pretende ver si están o no relacionadas en los mismos sujetos y después se analiza la correlación.</a:t>
          </a:r>
        </a:p>
      </dgm:t>
    </dgm:pt>
    <dgm:pt modelId="{06327AB4-6E70-4443-97DE-41E04552647B}" type="parTrans" cxnId="{78DE1174-1ED6-484A-B11B-1245E18B43F3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9B62E137-A59E-451D-91EA-65664226A64A}" type="sibTrans" cxnId="{78DE1174-1ED6-484A-B11B-1245E18B43F3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E8AB0F73-7A02-455B-8C36-59A6D80E741F}">
      <dgm:prSet custT="1"/>
      <dgm:spPr/>
      <dgm:t>
        <a:bodyPr/>
        <a:lstStyle/>
        <a:p>
          <a:r>
            <a:rPr lang="es-ES" sz="2000" dirty="0" smtClean="0">
              <a:solidFill>
                <a:srgbClr val="6A221D"/>
              </a:solidFill>
            </a:rPr>
            <a:t>Explicativa</a:t>
          </a:r>
          <a:endParaRPr lang="es-MX" sz="2000" dirty="0" smtClean="0">
            <a:solidFill>
              <a:srgbClr val="6A221D"/>
            </a:solidFill>
          </a:endParaRPr>
        </a:p>
      </dgm:t>
    </dgm:pt>
    <dgm:pt modelId="{C50A560E-6DA4-4408-8A11-BC2DB5827489}" type="parTrans" cxnId="{24B21842-6E58-4E31-861D-5EE4042E61D6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312E4AC0-0EF1-4741-AC76-BC697F6B4DB7}" type="sibTrans" cxnId="{24B21842-6E58-4E31-861D-5EE4042E61D6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BB2D3EA8-39A9-47F9-9D1A-30FD006EA87C}">
      <dgm:prSet custT="1"/>
      <dgm:spPr>
        <a:noFill/>
        <a:ln w="38100">
          <a:solidFill>
            <a:srgbClr val="00B0F0"/>
          </a:solidFill>
        </a:ln>
      </dgm:spPr>
      <dgm:t>
        <a:bodyPr/>
        <a:lstStyle/>
        <a:p>
          <a:r>
            <a:rPr lang="es-MX" sz="16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rPr>
            <a:t>Son aquellos trabajos donde la preocupación se centra en determinar los orígenes o las causas de un determinado conjunto de fenómenos</a:t>
          </a:r>
          <a:r>
            <a:rPr lang="es-MX" sz="1400" dirty="0" smtClean="0">
              <a:solidFill>
                <a:srgbClr val="6A221D"/>
              </a:solidFill>
            </a:rPr>
            <a:t>.</a:t>
          </a:r>
          <a:endParaRPr lang="es-MX" sz="1400" dirty="0">
            <a:solidFill>
              <a:srgbClr val="6A221D"/>
            </a:solidFill>
          </a:endParaRPr>
        </a:p>
      </dgm:t>
    </dgm:pt>
    <dgm:pt modelId="{50D12FE0-B142-443E-B529-EDF9E02793B8}" type="parTrans" cxnId="{EF12114B-D52E-4CA6-B313-7B7D85751142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D1CC38DB-CBD3-4663-B6DE-FC947138FAC6}" type="sibTrans" cxnId="{EF12114B-D52E-4CA6-B313-7B7D85751142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F33FAF53-6B17-4D9B-98B2-A6E280454525}" type="pres">
      <dgm:prSet presAssocID="{0FD27D43-2A13-4BF3-96A1-270E864F316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8E589BD-1CA5-42B5-97CA-51ED0DCB8489}" type="pres">
      <dgm:prSet presAssocID="{D1F12663-F636-4C4B-A3D5-0D1F8E5A1B20}" presName="parentLin" presStyleCnt="0"/>
      <dgm:spPr/>
    </dgm:pt>
    <dgm:pt modelId="{6D2C36B6-B5F6-4833-9296-CF5747FAE5B1}" type="pres">
      <dgm:prSet presAssocID="{D1F12663-F636-4C4B-A3D5-0D1F8E5A1B20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F9698FDD-1E97-445A-9C5E-9448E3CF7851}" type="pres">
      <dgm:prSet presAssocID="{D1F12663-F636-4C4B-A3D5-0D1F8E5A1B2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438EC8C-DD1F-4C1B-AE7F-723E92206CD8}" type="pres">
      <dgm:prSet presAssocID="{D1F12663-F636-4C4B-A3D5-0D1F8E5A1B20}" presName="negativeSpace" presStyleCnt="0"/>
      <dgm:spPr/>
    </dgm:pt>
    <dgm:pt modelId="{3872CC05-BE31-43D3-8B7E-27F1F86D5FFB}" type="pres">
      <dgm:prSet presAssocID="{D1F12663-F636-4C4B-A3D5-0D1F8E5A1B20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26A0D1-D7F3-4A2B-BF0F-008046BB0D50}" type="pres">
      <dgm:prSet presAssocID="{56F060B4-B307-4283-A386-E489ABE0CCE8}" presName="spaceBetweenRectangles" presStyleCnt="0"/>
      <dgm:spPr/>
    </dgm:pt>
    <dgm:pt modelId="{D9ADACE7-A99C-4475-B381-018F1139F5A2}" type="pres">
      <dgm:prSet presAssocID="{23BCC868-0726-4441-A656-4AE16DE416CE}" presName="parentLin" presStyleCnt="0"/>
      <dgm:spPr/>
    </dgm:pt>
    <dgm:pt modelId="{67CA0417-3D7E-4442-AA35-154FEFF1199E}" type="pres">
      <dgm:prSet presAssocID="{23BCC868-0726-4441-A656-4AE16DE416CE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F2E26DBD-216A-4FF6-B0E9-388D9CB78498}" type="pres">
      <dgm:prSet presAssocID="{23BCC868-0726-4441-A656-4AE16DE416CE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E4C958B-4648-456B-9AD6-1EEE39DF6037}" type="pres">
      <dgm:prSet presAssocID="{23BCC868-0726-4441-A656-4AE16DE416CE}" presName="negativeSpace" presStyleCnt="0"/>
      <dgm:spPr/>
    </dgm:pt>
    <dgm:pt modelId="{3A340F36-AA5E-46CC-8DA3-37B4ED4F7440}" type="pres">
      <dgm:prSet presAssocID="{23BCC868-0726-4441-A656-4AE16DE416CE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17D164A-FF7A-4C52-B5F2-2496B80AC65D}" type="pres">
      <dgm:prSet presAssocID="{11D5CC5E-7357-4EAF-8C6D-10B48B1650FC}" presName="spaceBetweenRectangles" presStyleCnt="0"/>
      <dgm:spPr/>
    </dgm:pt>
    <dgm:pt modelId="{AA7E08B6-743B-4E2E-B7A6-45E03166193B}" type="pres">
      <dgm:prSet presAssocID="{5A14E07A-C1E1-4195-B78E-87AFDA70C178}" presName="parentLin" presStyleCnt="0"/>
      <dgm:spPr/>
    </dgm:pt>
    <dgm:pt modelId="{F5730FDC-05B1-4481-AD46-46B25AA679CA}" type="pres">
      <dgm:prSet presAssocID="{5A14E07A-C1E1-4195-B78E-87AFDA70C178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AC5B56DF-4DD5-433F-BFDB-93CFA5DE45FF}" type="pres">
      <dgm:prSet presAssocID="{5A14E07A-C1E1-4195-B78E-87AFDA70C17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A86F0E8-62FE-4FE5-B415-CFD98756BD4A}" type="pres">
      <dgm:prSet presAssocID="{5A14E07A-C1E1-4195-B78E-87AFDA70C178}" presName="negativeSpace" presStyleCnt="0"/>
      <dgm:spPr/>
    </dgm:pt>
    <dgm:pt modelId="{F198E6C4-7208-48DD-8E96-B52A9D90F0AE}" type="pres">
      <dgm:prSet presAssocID="{5A14E07A-C1E1-4195-B78E-87AFDA70C178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3788BD-AA59-4717-BABF-F4AB42BF7338}" type="pres">
      <dgm:prSet presAssocID="{5A98FEFC-AD72-447B-BCB5-E2BC8CECB367}" presName="spaceBetweenRectangles" presStyleCnt="0"/>
      <dgm:spPr/>
    </dgm:pt>
    <dgm:pt modelId="{C6A54AA6-2C9E-4696-9FE4-800CDB3D1A02}" type="pres">
      <dgm:prSet presAssocID="{E8AB0F73-7A02-455B-8C36-59A6D80E741F}" presName="parentLin" presStyleCnt="0"/>
      <dgm:spPr/>
    </dgm:pt>
    <dgm:pt modelId="{9153F4B8-B4B7-4BBD-81D3-8BE20C00D4AD}" type="pres">
      <dgm:prSet presAssocID="{E8AB0F73-7A02-455B-8C36-59A6D80E741F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6262084E-DD57-446F-9780-037A954201A6}" type="pres">
      <dgm:prSet presAssocID="{E8AB0F73-7A02-455B-8C36-59A6D80E741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429C32-D052-4A3A-B2BA-C7B764580C60}" type="pres">
      <dgm:prSet presAssocID="{E8AB0F73-7A02-455B-8C36-59A6D80E741F}" presName="negativeSpace" presStyleCnt="0"/>
      <dgm:spPr/>
    </dgm:pt>
    <dgm:pt modelId="{7B69E54F-1ED8-4034-BE13-5FEA8F3F3CFA}" type="pres">
      <dgm:prSet presAssocID="{E8AB0F73-7A02-455B-8C36-59A6D80E741F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AC90D13-1B83-44BD-B2E0-98E024FDC7C7}" type="presOf" srcId="{E8AB0F73-7A02-455B-8C36-59A6D80E741F}" destId="{9153F4B8-B4B7-4BBD-81D3-8BE20C00D4AD}" srcOrd="0" destOrd="0" presId="urn:microsoft.com/office/officeart/2005/8/layout/list1"/>
    <dgm:cxn modelId="{22316EB7-66D3-4CFC-8900-D732A3EBCAA4}" type="presOf" srcId="{E8AB0F73-7A02-455B-8C36-59A6D80E741F}" destId="{6262084E-DD57-446F-9780-037A954201A6}" srcOrd="1" destOrd="0" presId="urn:microsoft.com/office/officeart/2005/8/layout/list1"/>
    <dgm:cxn modelId="{B5EC99B8-72E8-4CDA-AAD8-4E71444C15CF}" srcId="{D1F12663-F636-4C4B-A3D5-0D1F8E5A1B20}" destId="{8B6043E0-67B1-4982-9649-E9BFCA8661EF}" srcOrd="0" destOrd="0" parTransId="{0F7A74CC-4FFA-4C12-B32D-91C4D76570EA}" sibTransId="{442FCB30-56EA-4EE5-87EF-DD725E3923B1}"/>
    <dgm:cxn modelId="{24B50508-42A5-4532-96A1-95061BA15B34}" srcId="{0FD27D43-2A13-4BF3-96A1-270E864F3161}" destId="{23BCC868-0726-4441-A656-4AE16DE416CE}" srcOrd="1" destOrd="0" parTransId="{7B74A7C0-D37A-4C96-8EB1-A53375B5BD08}" sibTransId="{11D5CC5E-7357-4EAF-8C6D-10B48B1650FC}"/>
    <dgm:cxn modelId="{FD37C89B-96B4-4776-B141-CC9B00F424F1}" srcId="{0FD27D43-2A13-4BF3-96A1-270E864F3161}" destId="{5A14E07A-C1E1-4195-B78E-87AFDA70C178}" srcOrd="2" destOrd="0" parTransId="{5D49BB2A-CFD5-45BD-97FE-3449A18DCDA6}" sibTransId="{5A98FEFC-AD72-447B-BCB5-E2BC8CECB367}"/>
    <dgm:cxn modelId="{78DE1174-1ED6-484A-B11B-1245E18B43F3}" srcId="{5A14E07A-C1E1-4195-B78E-87AFDA70C178}" destId="{157F81BA-1074-4C35-A8C8-E5A73C5BE528}" srcOrd="0" destOrd="0" parTransId="{06327AB4-6E70-4443-97DE-41E04552647B}" sibTransId="{9B62E137-A59E-451D-91EA-65664226A64A}"/>
    <dgm:cxn modelId="{EF12114B-D52E-4CA6-B313-7B7D85751142}" srcId="{E8AB0F73-7A02-455B-8C36-59A6D80E741F}" destId="{BB2D3EA8-39A9-47F9-9D1A-30FD006EA87C}" srcOrd="0" destOrd="0" parTransId="{50D12FE0-B142-443E-B529-EDF9E02793B8}" sibTransId="{D1CC38DB-CBD3-4663-B6DE-FC947138FAC6}"/>
    <dgm:cxn modelId="{24B21842-6E58-4E31-861D-5EE4042E61D6}" srcId="{0FD27D43-2A13-4BF3-96A1-270E864F3161}" destId="{E8AB0F73-7A02-455B-8C36-59A6D80E741F}" srcOrd="3" destOrd="0" parTransId="{C50A560E-6DA4-4408-8A11-BC2DB5827489}" sibTransId="{312E4AC0-0EF1-4741-AC76-BC697F6B4DB7}"/>
    <dgm:cxn modelId="{CC3C4F63-BD95-4E60-81FB-1754D20AB3DB}" type="presOf" srcId="{5A14E07A-C1E1-4195-B78E-87AFDA70C178}" destId="{F5730FDC-05B1-4481-AD46-46B25AA679CA}" srcOrd="0" destOrd="0" presId="urn:microsoft.com/office/officeart/2005/8/layout/list1"/>
    <dgm:cxn modelId="{4791043F-6504-45AB-AF4F-68237059F8E3}" type="presOf" srcId="{157F81BA-1074-4C35-A8C8-E5A73C5BE528}" destId="{F198E6C4-7208-48DD-8E96-B52A9D90F0AE}" srcOrd="0" destOrd="0" presId="urn:microsoft.com/office/officeart/2005/8/layout/list1"/>
    <dgm:cxn modelId="{5D2EF249-9A07-43E5-B7B3-C13B3C009416}" type="presOf" srcId="{0FD27D43-2A13-4BF3-96A1-270E864F3161}" destId="{F33FAF53-6B17-4D9B-98B2-A6E280454525}" srcOrd="0" destOrd="0" presId="urn:microsoft.com/office/officeart/2005/8/layout/list1"/>
    <dgm:cxn modelId="{6EBF8B64-066B-4197-8BFA-3A34357D3171}" type="presOf" srcId="{23BCC868-0726-4441-A656-4AE16DE416CE}" destId="{F2E26DBD-216A-4FF6-B0E9-388D9CB78498}" srcOrd="1" destOrd="0" presId="urn:microsoft.com/office/officeart/2005/8/layout/list1"/>
    <dgm:cxn modelId="{EDDE3D2E-074D-4D14-8A9C-8803D63506A7}" type="presOf" srcId="{23BCC868-0726-4441-A656-4AE16DE416CE}" destId="{67CA0417-3D7E-4442-AA35-154FEFF1199E}" srcOrd="0" destOrd="0" presId="urn:microsoft.com/office/officeart/2005/8/layout/list1"/>
    <dgm:cxn modelId="{6D03C00C-3A2C-4F84-AB6C-ABE5B6C4E791}" srcId="{23BCC868-0726-4441-A656-4AE16DE416CE}" destId="{DEF85CA5-8010-4A2B-9540-2B0F6BF5F9E5}" srcOrd="0" destOrd="0" parTransId="{84A49353-4DDD-4EF7-958C-407D1F01CA50}" sibTransId="{A6F9C688-C1FD-4511-BE6F-C210228B3289}"/>
    <dgm:cxn modelId="{998EFA5E-09EC-42A8-9E6F-CCAA11C5472D}" type="presOf" srcId="{D1F12663-F636-4C4B-A3D5-0D1F8E5A1B20}" destId="{F9698FDD-1E97-445A-9C5E-9448E3CF7851}" srcOrd="1" destOrd="0" presId="urn:microsoft.com/office/officeart/2005/8/layout/list1"/>
    <dgm:cxn modelId="{267F0FE8-EF54-4D10-BFD8-2898D404D584}" type="presOf" srcId="{8B6043E0-67B1-4982-9649-E9BFCA8661EF}" destId="{3872CC05-BE31-43D3-8B7E-27F1F86D5FFB}" srcOrd="0" destOrd="0" presId="urn:microsoft.com/office/officeart/2005/8/layout/list1"/>
    <dgm:cxn modelId="{4A8E4BD6-FCDE-4A18-9382-BF1D76E20A8F}" type="presOf" srcId="{DEF85CA5-8010-4A2B-9540-2B0F6BF5F9E5}" destId="{3A340F36-AA5E-46CC-8DA3-37B4ED4F7440}" srcOrd="0" destOrd="0" presId="urn:microsoft.com/office/officeart/2005/8/layout/list1"/>
    <dgm:cxn modelId="{876B0669-6A10-465F-B716-A66A50F063B5}" type="presOf" srcId="{5A14E07A-C1E1-4195-B78E-87AFDA70C178}" destId="{AC5B56DF-4DD5-433F-BFDB-93CFA5DE45FF}" srcOrd="1" destOrd="0" presId="urn:microsoft.com/office/officeart/2005/8/layout/list1"/>
    <dgm:cxn modelId="{161B64A0-58F2-4120-8C89-B273F4EE30B2}" type="presOf" srcId="{D1F12663-F636-4C4B-A3D5-0D1F8E5A1B20}" destId="{6D2C36B6-B5F6-4833-9296-CF5747FAE5B1}" srcOrd="0" destOrd="0" presId="urn:microsoft.com/office/officeart/2005/8/layout/list1"/>
    <dgm:cxn modelId="{62614501-AAE5-4381-A048-E0D15173BFC8}" srcId="{0FD27D43-2A13-4BF3-96A1-270E864F3161}" destId="{D1F12663-F636-4C4B-A3D5-0D1F8E5A1B20}" srcOrd="0" destOrd="0" parTransId="{CEB7E271-6697-40AD-B274-701D456C571C}" sibTransId="{56F060B4-B307-4283-A386-E489ABE0CCE8}"/>
    <dgm:cxn modelId="{CF62D1E1-4E9E-404E-96BF-CFB2285A907A}" type="presOf" srcId="{BB2D3EA8-39A9-47F9-9D1A-30FD006EA87C}" destId="{7B69E54F-1ED8-4034-BE13-5FEA8F3F3CFA}" srcOrd="0" destOrd="0" presId="urn:microsoft.com/office/officeart/2005/8/layout/list1"/>
    <dgm:cxn modelId="{A001A22D-4671-4B56-9D0F-DB38E73D5D0B}" type="presParOf" srcId="{F33FAF53-6B17-4D9B-98B2-A6E280454525}" destId="{68E589BD-1CA5-42B5-97CA-51ED0DCB8489}" srcOrd="0" destOrd="0" presId="urn:microsoft.com/office/officeart/2005/8/layout/list1"/>
    <dgm:cxn modelId="{9F9AFC1F-8363-45A8-A683-688692B6834C}" type="presParOf" srcId="{68E589BD-1CA5-42B5-97CA-51ED0DCB8489}" destId="{6D2C36B6-B5F6-4833-9296-CF5747FAE5B1}" srcOrd="0" destOrd="0" presId="urn:microsoft.com/office/officeart/2005/8/layout/list1"/>
    <dgm:cxn modelId="{9548925A-9197-4AF1-854B-075657584735}" type="presParOf" srcId="{68E589BD-1CA5-42B5-97CA-51ED0DCB8489}" destId="{F9698FDD-1E97-445A-9C5E-9448E3CF7851}" srcOrd="1" destOrd="0" presId="urn:microsoft.com/office/officeart/2005/8/layout/list1"/>
    <dgm:cxn modelId="{B51BDB8B-8300-4B2F-8199-3FB5CD45A434}" type="presParOf" srcId="{F33FAF53-6B17-4D9B-98B2-A6E280454525}" destId="{9438EC8C-DD1F-4C1B-AE7F-723E92206CD8}" srcOrd="1" destOrd="0" presId="urn:microsoft.com/office/officeart/2005/8/layout/list1"/>
    <dgm:cxn modelId="{A47DE9CF-02F7-4792-B224-FF3AE2A34F8C}" type="presParOf" srcId="{F33FAF53-6B17-4D9B-98B2-A6E280454525}" destId="{3872CC05-BE31-43D3-8B7E-27F1F86D5FFB}" srcOrd="2" destOrd="0" presId="urn:microsoft.com/office/officeart/2005/8/layout/list1"/>
    <dgm:cxn modelId="{BA685708-C53F-40A1-A005-C2CA073B1EEC}" type="presParOf" srcId="{F33FAF53-6B17-4D9B-98B2-A6E280454525}" destId="{A326A0D1-D7F3-4A2B-BF0F-008046BB0D50}" srcOrd="3" destOrd="0" presId="urn:microsoft.com/office/officeart/2005/8/layout/list1"/>
    <dgm:cxn modelId="{1499B18C-0A75-47D1-8B1C-41531C8E2C73}" type="presParOf" srcId="{F33FAF53-6B17-4D9B-98B2-A6E280454525}" destId="{D9ADACE7-A99C-4475-B381-018F1139F5A2}" srcOrd="4" destOrd="0" presId="urn:microsoft.com/office/officeart/2005/8/layout/list1"/>
    <dgm:cxn modelId="{C150C8A5-BEB7-4D93-B8B5-93D4A66683DA}" type="presParOf" srcId="{D9ADACE7-A99C-4475-B381-018F1139F5A2}" destId="{67CA0417-3D7E-4442-AA35-154FEFF1199E}" srcOrd="0" destOrd="0" presId="urn:microsoft.com/office/officeart/2005/8/layout/list1"/>
    <dgm:cxn modelId="{2992AE3F-2987-4432-89F0-610CB5075116}" type="presParOf" srcId="{D9ADACE7-A99C-4475-B381-018F1139F5A2}" destId="{F2E26DBD-216A-4FF6-B0E9-388D9CB78498}" srcOrd="1" destOrd="0" presId="urn:microsoft.com/office/officeart/2005/8/layout/list1"/>
    <dgm:cxn modelId="{AE5B477C-0DF0-4A21-8A11-446CAE8618A5}" type="presParOf" srcId="{F33FAF53-6B17-4D9B-98B2-A6E280454525}" destId="{0E4C958B-4648-456B-9AD6-1EEE39DF6037}" srcOrd="5" destOrd="0" presId="urn:microsoft.com/office/officeart/2005/8/layout/list1"/>
    <dgm:cxn modelId="{CC554B6C-54B6-4AF2-B799-DA641D55C21E}" type="presParOf" srcId="{F33FAF53-6B17-4D9B-98B2-A6E280454525}" destId="{3A340F36-AA5E-46CC-8DA3-37B4ED4F7440}" srcOrd="6" destOrd="0" presId="urn:microsoft.com/office/officeart/2005/8/layout/list1"/>
    <dgm:cxn modelId="{967C55FF-4A25-4A73-9BE3-ED98C4B63279}" type="presParOf" srcId="{F33FAF53-6B17-4D9B-98B2-A6E280454525}" destId="{217D164A-FF7A-4C52-B5F2-2496B80AC65D}" srcOrd="7" destOrd="0" presId="urn:microsoft.com/office/officeart/2005/8/layout/list1"/>
    <dgm:cxn modelId="{EEA490DD-9C2D-4BE3-831A-0434899F3BBA}" type="presParOf" srcId="{F33FAF53-6B17-4D9B-98B2-A6E280454525}" destId="{AA7E08B6-743B-4E2E-B7A6-45E03166193B}" srcOrd="8" destOrd="0" presId="urn:microsoft.com/office/officeart/2005/8/layout/list1"/>
    <dgm:cxn modelId="{4CCD3860-E690-4D42-B707-CF5FF83BD746}" type="presParOf" srcId="{AA7E08B6-743B-4E2E-B7A6-45E03166193B}" destId="{F5730FDC-05B1-4481-AD46-46B25AA679CA}" srcOrd="0" destOrd="0" presId="urn:microsoft.com/office/officeart/2005/8/layout/list1"/>
    <dgm:cxn modelId="{BBCDF533-05C1-4A96-8803-51CDF82489EB}" type="presParOf" srcId="{AA7E08B6-743B-4E2E-B7A6-45E03166193B}" destId="{AC5B56DF-4DD5-433F-BFDB-93CFA5DE45FF}" srcOrd="1" destOrd="0" presId="urn:microsoft.com/office/officeart/2005/8/layout/list1"/>
    <dgm:cxn modelId="{8D46F4A7-9002-4AF4-86BE-DF7C5B0752CC}" type="presParOf" srcId="{F33FAF53-6B17-4D9B-98B2-A6E280454525}" destId="{DA86F0E8-62FE-4FE5-B415-CFD98756BD4A}" srcOrd="9" destOrd="0" presId="urn:microsoft.com/office/officeart/2005/8/layout/list1"/>
    <dgm:cxn modelId="{88E5B61E-3926-40E9-806C-C7EFFE1DA8A9}" type="presParOf" srcId="{F33FAF53-6B17-4D9B-98B2-A6E280454525}" destId="{F198E6C4-7208-48DD-8E96-B52A9D90F0AE}" srcOrd="10" destOrd="0" presId="urn:microsoft.com/office/officeart/2005/8/layout/list1"/>
    <dgm:cxn modelId="{1F1C8B2B-B2F4-4808-BA5D-E5B10D863831}" type="presParOf" srcId="{F33FAF53-6B17-4D9B-98B2-A6E280454525}" destId="{F13788BD-AA59-4717-BABF-F4AB42BF7338}" srcOrd="11" destOrd="0" presId="urn:microsoft.com/office/officeart/2005/8/layout/list1"/>
    <dgm:cxn modelId="{45DC25E6-FF12-45A9-902C-EE487A009CFA}" type="presParOf" srcId="{F33FAF53-6B17-4D9B-98B2-A6E280454525}" destId="{C6A54AA6-2C9E-4696-9FE4-800CDB3D1A02}" srcOrd="12" destOrd="0" presId="urn:microsoft.com/office/officeart/2005/8/layout/list1"/>
    <dgm:cxn modelId="{C6CDA7A8-88E2-4E6B-891E-2827FECDF569}" type="presParOf" srcId="{C6A54AA6-2C9E-4696-9FE4-800CDB3D1A02}" destId="{9153F4B8-B4B7-4BBD-81D3-8BE20C00D4AD}" srcOrd="0" destOrd="0" presId="urn:microsoft.com/office/officeart/2005/8/layout/list1"/>
    <dgm:cxn modelId="{DEA106F4-4049-4F83-8A12-0A0EB318FEB2}" type="presParOf" srcId="{C6A54AA6-2C9E-4696-9FE4-800CDB3D1A02}" destId="{6262084E-DD57-446F-9780-037A954201A6}" srcOrd="1" destOrd="0" presId="urn:microsoft.com/office/officeart/2005/8/layout/list1"/>
    <dgm:cxn modelId="{F5ACA046-E19A-43C7-A099-7281E5F7D1F8}" type="presParOf" srcId="{F33FAF53-6B17-4D9B-98B2-A6E280454525}" destId="{D3429C32-D052-4A3A-B2BA-C7B764580C60}" srcOrd="13" destOrd="0" presId="urn:microsoft.com/office/officeart/2005/8/layout/list1"/>
    <dgm:cxn modelId="{37D87CDD-2322-4B4E-9AE0-4AE036C998B0}" type="presParOf" srcId="{F33FAF53-6B17-4D9B-98B2-A6E280454525}" destId="{7B69E54F-1ED8-4034-BE13-5FEA8F3F3CF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1FCE0E8-A54B-4B5E-9B13-A94EFD37976B}" type="doc">
      <dgm:prSet loTypeId="urn:microsoft.com/office/officeart/2005/8/layout/list1" loCatId="list" qsTypeId="urn:microsoft.com/office/officeart/2005/8/quickstyle/3d4" qsCatId="3D" csTypeId="urn:microsoft.com/office/officeart/2005/8/colors/colorful1#7" csCatId="colorful" phldr="1"/>
      <dgm:spPr/>
      <dgm:t>
        <a:bodyPr/>
        <a:lstStyle/>
        <a:p>
          <a:endParaRPr lang="es-MX"/>
        </a:p>
      </dgm:t>
    </dgm:pt>
    <dgm:pt modelId="{432E982B-7453-40F0-8FF4-F604EF6B01C4}">
      <dgm:prSet phldrT="[Texto]" custT="1"/>
      <dgm:spPr/>
      <dgm:t>
        <a:bodyPr/>
        <a:lstStyle/>
        <a:p>
          <a:r>
            <a:rPr lang="es-ES" sz="2800" dirty="0" smtClean="0">
              <a:solidFill>
                <a:srgbClr val="6A221D"/>
              </a:solidFill>
            </a:rPr>
            <a:t>Básica</a:t>
          </a:r>
          <a:endParaRPr lang="es-MX" sz="3200" dirty="0">
            <a:solidFill>
              <a:srgbClr val="6A221D"/>
            </a:solidFill>
          </a:endParaRPr>
        </a:p>
      </dgm:t>
    </dgm:pt>
    <dgm:pt modelId="{D1633719-95DD-42AD-B0AA-47253447D4CD}" type="parTrans" cxnId="{05E4EBC5-DBFB-4E20-A554-3AED6D563548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D03F3A98-7527-459C-9119-CEA5BBFA5F1F}" type="sibTrans" cxnId="{05E4EBC5-DBFB-4E20-A554-3AED6D563548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7C3C32CB-EAA0-4622-9D2E-736AD440A6CE}">
      <dgm:prSet phldrT="[Texto]" custT="1"/>
      <dgm:spPr>
        <a:noFill/>
        <a:ln w="28575">
          <a:solidFill>
            <a:srgbClr val="C00000"/>
          </a:solidFill>
        </a:ln>
      </dgm:spPr>
      <dgm:t>
        <a:bodyPr/>
        <a:lstStyle/>
        <a:p>
          <a:r>
            <a:rPr lang="es-MX" sz="1600" dirty="0" smtClean="0">
              <a:solidFill>
                <a:srgbClr val="6A221D"/>
              </a:solidFill>
            </a:rPr>
            <a:t>Busca el progreso científico, es más formal y persigue las generalizaciones con vistas al desarrollo de una teoría basada en principios y leyes.</a:t>
          </a:r>
          <a:endParaRPr lang="es-MX" sz="1600" dirty="0">
            <a:solidFill>
              <a:srgbClr val="6A221D"/>
            </a:solidFill>
          </a:endParaRPr>
        </a:p>
      </dgm:t>
    </dgm:pt>
    <dgm:pt modelId="{2E303054-5066-425B-AACD-5B98B98DA9D2}" type="parTrans" cxnId="{7FDF77DB-05CE-4B91-86D6-836219451FA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602F5E7A-091B-46DC-B17B-BB4EE21AE61C}" type="sibTrans" cxnId="{7FDF77DB-05CE-4B91-86D6-836219451FA1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63180A62-A937-46CE-AFBC-9EB7259CFB83}">
      <dgm:prSet phldrT="[Texto]" custT="1"/>
      <dgm:spPr/>
      <dgm:t>
        <a:bodyPr/>
        <a:lstStyle/>
        <a:p>
          <a:r>
            <a:rPr lang="es-ES" sz="2800" dirty="0" smtClean="0">
              <a:solidFill>
                <a:srgbClr val="6A221D"/>
              </a:solidFill>
            </a:rPr>
            <a:t>Aplicada</a:t>
          </a:r>
          <a:endParaRPr lang="es-MX" sz="3200" dirty="0">
            <a:solidFill>
              <a:srgbClr val="6A221D"/>
            </a:solidFill>
          </a:endParaRPr>
        </a:p>
      </dgm:t>
    </dgm:pt>
    <dgm:pt modelId="{587B0916-402B-4A32-8831-BFB631B66011}" type="parTrans" cxnId="{472B868C-1228-4865-A147-2229E795FC5D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A1290D33-2CE0-48C0-A1A9-253AD994D89F}" type="sibTrans" cxnId="{472B868C-1228-4865-A147-2229E795FC5D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67A42D00-74F2-4241-A5B2-3A49493CCA32}">
      <dgm:prSet phldrT="[Texto]" custT="1"/>
      <dgm:spPr>
        <a:noFill/>
        <a:ln w="28575">
          <a:solidFill>
            <a:srgbClr val="92D050"/>
          </a:solidFill>
        </a:ln>
      </dgm:spPr>
      <dgm:t>
        <a:bodyPr/>
        <a:lstStyle/>
        <a:p>
          <a:r>
            <a:rPr lang="es-MX" sz="1400" dirty="0" smtClean="0">
              <a:solidFill>
                <a:srgbClr val="6A221D"/>
              </a:solidFill>
            </a:rPr>
            <a:t>Guarda íntima relación con la básica, pues depende de los descubrimientos y avances de la investigación básica y se enriquece con ellos, pero se caracteriza por su interés en la aplicación, utilización y consecuencias prácticas de los conocimientos.</a:t>
          </a:r>
          <a:endParaRPr lang="es-MX" sz="1400" dirty="0">
            <a:solidFill>
              <a:srgbClr val="6A221D"/>
            </a:solidFill>
          </a:endParaRPr>
        </a:p>
      </dgm:t>
    </dgm:pt>
    <dgm:pt modelId="{27154CC9-44E2-492E-8177-881474C18902}" type="parTrans" cxnId="{6C76966F-3E8E-4982-BE4C-5EFB895C35A6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E6233E7A-F973-4076-B808-3463A6D47174}" type="sibTrans" cxnId="{6C76966F-3E8E-4982-BE4C-5EFB895C35A6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48B98A1F-BF9F-4E4C-AEE4-AFF92EAFADAE}">
      <dgm:prSet phldrT="[Texto]" custT="1"/>
      <dgm:spPr/>
      <dgm:t>
        <a:bodyPr/>
        <a:lstStyle/>
        <a:p>
          <a:r>
            <a:rPr lang="es-ES" sz="2800" dirty="0" smtClean="0">
              <a:solidFill>
                <a:srgbClr val="6A221D"/>
              </a:solidFill>
            </a:rPr>
            <a:t>Documental</a:t>
          </a:r>
          <a:endParaRPr lang="es-MX" sz="3200" dirty="0">
            <a:solidFill>
              <a:srgbClr val="6A221D"/>
            </a:solidFill>
          </a:endParaRPr>
        </a:p>
      </dgm:t>
    </dgm:pt>
    <dgm:pt modelId="{3D44B219-6A12-42A2-B043-C2B3695C8E04}" type="parTrans" cxnId="{98425B75-8950-48D9-BF82-7DC75849D8D5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688F035D-A24B-4BB1-8C1B-338BA96A19FE}" type="sibTrans" cxnId="{98425B75-8950-48D9-BF82-7DC75849D8D5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01E6CA58-75C8-40F9-98AF-58E52A06CB41}">
      <dgm:prSet phldrT="[Texto]" custT="1"/>
      <dgm:spPr>
        <a:noFill/>
        <a:ln w="28575">
          <a:solidFill>
            <a:srgbClr val="7030A0"/>
          </a:solidFill>
        </a:ln>
      </dgm:spPr>
      <dgm:t>
        <a:bodyPr/>
        <a:lstStyle/>
        <a:p>
          <a:r>
            <a:rPr lang="es-MX" sz="1400" dirty="0" smtClean="0">
              <a:solidFill>
                <a:srgbClr val="6A221D"/>
              </a:solidFill>
            </a:rPr>
            <a:t>Es aquella que se realiza a través de la consulta de documentos (libros, revistas, periódicos, memorias, anuarios, registros, códices, constituciones, etc.).</a:t>
          </a:r>
          <a:endParaRPr lang="es-MX" sz="1400" dirty="0">
            <a:solidFill>
              <a:srgbClr val="6A221D"/>
            </a:solidFill>
          </a:endParaRPr>
        </a:p>
      </dgm:t>
    </dgm:pt>
    <dgm:pt modelId="{09331B77-854F-4223-982C-AB6CB8E021F5}" type="parTrans" cxnId="{C9907F9F-FF32-40BC-815F-BC781DF261AC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AF85A1CC-7AD5-456B-BF8E-92740901A804}" type="sibTrans" cxnId="{C9907F9F-FF32-40BC-815F-BC781DF261AC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7B753290-1FD8-4338-AB9D-9BF6B8F74693}">
      <dgm:prSet custT="1"/>
      <dgm:spPr/>
      <dgm:t>
        <a:bodyPr/>
        <a:lstStyle/>
        <a:p>
          <a:r>
            <a:rPr lang="es-ES" sz="2800" dirty="0" smtClean="0">
              <a:solidFill>
                <a:srgbClr val="6A221D"/>
              </a:solidFill>
            </a:rPr>
            <a:t>De</a:t>
          </a:r>
          <a:r>
            <a:rPr lang="es-ES" sz="3600" dirty="0" smtClean="0">
              <a:solidFill>
                <a:srgbClr val="6A221D"/>
              </a:solidFill>
            </a:rPr>
            <a:t> </a:t>
          </a:r>
          <a:r>
            <a:rPr lang="es-ES" sz="2800" dirty="0" smtClean="0">
              <a:solidFill>
                <a:srgbClr val="6A221D"/>
              </a:solidFill>
            </a:rPr>
            <a:t>campo</a:t>
          </a:r>
          <a:endParaRPr lang="es-MX" sz="3600" dirty="0">
            <a:solidFill>
              <a:srgbClr val="6A221D"/>
            </a:solidFill>
          </a:endParaRPr>
        </a:p>
      </dgm:t>
    </dgm:pt>
    <dgm:pt modelId="{B5CC0EEE-7918-4CC1-93C3-42D466087BEE}" type="parTrans" cxnId="{FCA063F6-F671-4768-B53E-C73815FD6FBF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E1367B18-7887-4484-B17E-1EE19833423E}" type="sibTrans" cxnId="{FCA063F6-F671-4768-B53E-C73815FD6FBF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B6E05791-63F1-4DDA-B3A9-4DEC1EBA9E0A}">
      <dgm:prSet custT="1"/>
      <dgm:spPr>
        <a:noFill/>
        <a:ln w="28575">
          <a:solidFill>
            <a:srgbClr val="0070C0"/>
          </a:solidFill>
        </a:ln>
      </dgm:spPr>
      <dgm:t>
        <a:bodyPr/>
        <a:lstStyle/>
        <a:p>
          <a:r>
            <a:rPr lang="es-MX" sz="1400" dirty="0" smtClean="0">
              <a:solidFill>
                <a:srgbClr val="6A221D"/>
              </a:solidFill>
            </a:rPr>
            <a:t>Esta clasificación distingue entre el lugar donde se desarrolla la investigación, si las condiciones son las naturales en el terreno de los acontecimientos.</a:t>
          </a:r>
          <a:endParaRPr lang="es-MX" sz="1400" dirty="0">
            <a:solidFill>
              <a:srgbClr val="6A221D"/>
            </a:solidFill>
          </a:endParaRPr>
        </a:p>
      </dgm:t>
    </dgm:pt>
    <dgm:pt modelId="{AB7DE25A-8503-47B0-B19A-449B184A375A}" type="parTrans" cxnId="{53CDAEC9-EF66-4696-8EDD-6DE1BB3825E3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E3AFC030-6F3B-4F79-9CDB-8816CC95F44A}" type="sibTrans" cxnId="{53CDAEC9-EF66-4696-8EDD-6DE1BB3825E3}">
      <dgm:prSet/>
      <dgm:spPr/>
      <dgm:t>
        <a:bodyPr/>
        <a:lstStyle/>
        <a:p>
          <a:endParaRPr lang="es-MX">
            <a:solidFill>
              <a:srgbClr val="6A221D"/>
            </a:solidFill>
          </a:endParaRPr>
        </a:p>
      </dgm:t>
    </dgm:pt>
    <dgm:pt modelId="{8757BE68-5375-4766-AEC4-99DDC4C26175}" type="pres">
      <dgm:prSet presAssocID="{11FCE0E8-A54B-4B5E-9B13-A94EFD3797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3F6AC3E-BD61-49DC-9D47-A2A9FDF482D5}" type="pres">
      <dgm:prSet presAssocID="{432E982B-7453-40F0-8FF4-F604EF6B01C4}" presName="parentLin" presStyleCnt="0"/>
      <dgm:spPr/>
    </dgm:pt>
    <dgm:pt modelId="{3039668E-C22A-435F-ACA9-0BE9909402CF}" type="pres">
      <dgm:prSet presAssocID="{432E982B-7453-40F0-8FF4-F604EF6B01C4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2E665063-B08A-4061-883F-39DE6E420164}" type="pres">
      <dgm:prSet presAssocID="{432E982B-7453-40F0-8FF4-F604EF6B01C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4C9926-0E7C-4843-BB88-2CB2437F282C}" type="pres">
      <dgm:prSet presAssocID="{432E982B-7453-40F0-8FF4-F604EF6B01C4}" presName="negativeSpace" presStyleCnt="0"/>
      <dgm:spPr/>
    </dgm:pt>
    <dgm:pt modelId="{1C902E1B-86A6-4714-B57C-81085CC8DDF5}" type="pres">
      <dgm:prSet presAssocID="{432E982B-7453-40F0-8FF4-F604EF6B01C4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3EC07F-2CAF-4B46-8D97-3766220570A0}" type="pres">
      <dgm:prSet presAssocID="{D03F3A98-7527-459C-9119-CEA5BBFA5F1F}" presName="spaceBetweenRectangles" presStyleCnt="0"/>
      <dgm:spPr/>
    </dgm:pt>
    <dgm:pt modelId="{13BB435F-636D-4897-9AAB-084FE69C20AC}" type="pres">
      <dgm:prSet presAssocID="{63180A62-A937-46CE-AFBC-9EB7259CFB83}" presName="parentLin" presStyleCnt="0"/>
      <dgm:spPr/>
    </dgm:pt>
    <dgm:pt modelId="{1867620B-687E-4CF4-9CEC-1C80C0B1D161}" type="pres">
      <dgm:prSet presAssocID="{63180A62-A937-46CE-AFBC-9EB7259CFB83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5F7B025A-FCD1-4A98-8882-04D958300E3D}" type="pres">
      <dgm:prSet presAssocID="{63180A62-A937-46CE-AFBC-9EB7259CFB8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0D3741-430B-4AB5-8957-DB82F5BDC2B2}" type="pres">
      <dgm:prSet presAssocID="{63180A62-A937-46CE-AFBC-9EB7259CFB83}" presName="negativeSpace" presStyleCnt="0"/>
      <dgm:spPr/>
    </dgm:pt>
    <dgm:pt modelId="{F39D70C5-E6B5-4781-816A-5C313BA2FD30}" type="pres">
      <dgm:prSet presAssocID="{63180A62-A937-46CE-AFBC-9EB7259CFB8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A4FA7E-9747-4AA6-9A08-2A87A0C8E65D}" type="pres">
      <dgm:prSet presAssocID="{A1290D33-2CE0-48C0-A1A9-253AD994D89F}" presName="spaceBetweenRectangles" presStyleCnt="0"/>
      <dgm:spPr/>
    </dgm:pt>
    <dgm:pt modelId="{CE8DD45A-7723-4774-B97D-041AFB6FCD9E}" type="pres">
      <dgm:prSet presAssocID="{48B98A1F-BF9F-4E4C-AEE4-AFF92EAFADAE}" presName="parentLin" presStyleCnt="0"/>
      <dgm:spPr/>
    </dgm:pt>
    <dgm:pt modelId="{1D4F5190-3B7F-4E06-97A9-0E977A1D7823}" type="pres">
      <dgm:prSet presAssocID="{48B98A1F-BF9F-4E4C-AEE4-AFF92EAFADAE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A608CF77-59BD-406C-A0C0-F104988AE9C6}" type="pres">
      <dgm:prSet presAssocID="{48B98A1F-BF9F-4E4C-AEE4-AFF92EAFADA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DBC71F-8D6F-4CDC-899A-98FA8420907F}" type="pres">
      <dgm:prSet presAssocID="{48B98A1F-BF9F-4E4C-AEE4-AFF92EAFADAE}" presName="negativeSpace" presStyleCnt="0"/>
      <dgm:spPr/>
    </dgm:pt>
    <dgm:pt modelId="{6787B32D-1C73-4F33-9E4C-E3CB78A016FF}" type="pres">
      <dgm:prSet presAssocID="{48B98A1F-BF9F-4E4C-AEE4-AFF92EAFADAE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1ECB683-F14D-400D-9CBA-44D300C2A7F7}" type="pres">
      <dgm:prSet presAssocID="{688F035D-A24B-4BB1-8C1B-338BA96A19FE}" presName="spaceBetweenRectangles" presStyleCnt="0"/>
      <dgm:spPr/>
    </dgm:pt>
    <dgm:pt modelId="{9A37F62C-BF4E-4561-BF6A-7A5267B658D6}" type="pres">
      <dgm:prSet presAssocID="{7B753290-1FD8-4338-AB9D-9BF6B8F74693}" presName="parentLin" presStyleCnt="0"/>
      <dgm:spPr/>
    </dgm:pt>
    <dgm:pt modelId="{82AA8227-B6E6-497B-8834-5E1D3024EA71}" type="pres">
      <dgm:prSet presAssocID="{7B753290-1FD8-4338-AB9D-9BF6B8F74693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BD53425D-87CB-4928-9305-E0DCA7ACF612}" type="pres">
      <dgm:prSet presAssocID="{7B753290-1FD8-4338-AB9D-9BF6B8F74693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FBD53B-4811-465D-99C6-C7F17ADE9CD8}" type="pres">
      <dgm:prSet presAssocID="{7B753290-1FD8-4338-AB9D-9BF6B8F74693}" presName="negativeSpace" presStyleCnt="0"/>
      <dgm:spPr/>
    </dgm:pt>
    <dgm:pt modelId="{CA7C0DFE-F9C5-4D80-97A6-D24465CEDF9F}" type="pres">
      <dgm:prSet presAssocID="{7B753290-1FD8-4338-AB9D-9BF6B8F74693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CA063F6-F671-4768-B53E-C73815FD6FBF}" srcId="{11FCE0E8-A54B-4B5E-9B13-A94EFD37976B}" destId="{7B753290-1FD8-4338-AB9D-9BF6B8F74693}" srcOrd="3" destOrd="0" parTransId="{B5CC0EEE-7918-4CC1-93C3-42D466087BEE}" sibTransId="{E1367B18-7887-4484-B17E-1EE19833423E}"/>
    <dgm:cxn modelId="{A3C7AE53-9728-4E2C-8BC8-7BE60ABB8FEF}" type="presOf" srcId="{11FCE0E8-A54B-4B5E-9B13-A94EFD37976B}" destId="{8757BE68-5375-4766-AEC4-99DDC4C26175}" srcOrd="0" destOrd="0" presId="urn:microsoft.com/office/officeart/2005/8/layout/list1"/>
    <dgm:cxn modelId="{C942F4EE-F510-414F-91FE-39BC14092AD9}" type="presOf" srcId="{48B98A1F-BF9F-4E4C-AEE4-AFF92EAFADAE}" destId="{A608CF77-59BD-406C-A0C0-F104988AE9C6}" srcOrd="1" destOrd="0" presId="urn:microsoft.com/office/officeart/2005/8/layout/list1"/>
    <dgm:cxn modelId="{45EC4FD8-CC6F-4B63-94E5-A0D050C81D42}" type="presOf" srcId="{63180A62-A937-46CE-AFBC-9EB7259CFB83}" destId="{1867620B-687E-4CF4-9CEC-1C80C0B1D161}" srcOrd="0" destOrd="0" presId="urn:microsoft.com/office/officeart/2005/8/layout/list1"/>
    <dgm:cxn modelId="{F6B3E502-32B0-4A26-B2EB-887E0C2038FA}" type="presOf" srcId="{67A42D00-74F2-4241-A5B2-3A49493CCA32}" destId="{F39D70C5-E6B5-4781-816A-5C313BA2FD30}" srcOrd="0" destOrd="0" presId="urn:microsoft.com/office/officeart/2005/8/layout/list1"/>
    <dgm:cxn modelId="{D4F52F12-9525-48E8-B158-3EE8829344A8}" type="presOf" srcId="{B6E05791-63F1-4DDA-B3A9-4DEC1EBA9E0A}" destId="{CA7C0DFE-F9C5-4D80-97A6-D24465CEDF9F}" srcOrd="0" destOrd="0" presId="urn:microsoft.com/office/officeart/2005/8/layout/list1"/>
    <dgm:cxn modelId="{7FDF77DB-05CE-4B91-86D6-836219451FA1}" srcId="{432E982B-7453-40F0-8FF4-F604EF6B01C4}" destId="{7C3C32CB-EAA0-4622-9D2E-736AD440A6CE}" srcOrd="0" destOrd="0" parTransId="{2E303054-5066-425B-AACD-5B98B98DA9D2}" sibTransId="{602F5E7A-091B-46DC-B17B-BB4EE21AE61C}"/>
    <dgm:cxn modelId="{94BF4763-3F13-449B-AE68-442E565E66FE}" type="presOf" srcId="{7B753290-1FD8-4338-AB9D-9BF6B8F74693}" destId="{BD53425D-87CB-4928-9305-E0DCA7ACF612}" srcOrd="1" destOrd="0" presId="urn:microsoft.com/office/officeart/2005/8/layout/list1"/>
    <dgm:cxn modelId="{C9907F9F-FF32-40BC-815F-BC781DF261AC}" srcId="{48B98A1F-BF9F-4E4C-AEE4-AFF92EAFADAE}" destId="{01E6CA58-75C8-40F9-98AF-58E52A06CB41}" srcOrd="0" destOrd="0" parTransId="{09331B77-854F-4223-982C-AB6CB8E021F5}" sibTransId="{AF85A1CC-7AD5-456B-BF8E-92740901A804}"/>
    <dgm:cxn modelId="{71BAEC1E-F516-4237-9F8B-8546817D5A80}" type="presOf" srcId="{7B753290-1FD8-4338-AB9D-9BF6B8F74693}" destId="{82AA8227-B6E6-497B-8834-5E1D3024EA71}" srcOrd="0" destOrd="0" presId="urn:microsoft.com/office/officeart/2005/8/layout/list1"/>
    <dgm:cxn modelId="{6C76966F-3E8E-4982-BE4C-5EFB895C35A6}" srcId="{63180A62-A937-46CE-AFBC-9EB7259CFB83}" destId="{67A42D00-74F2-4241-A5B2-3A49493CCA32}" srcOrd="0" destOrd="0" parTransId="{27154CC9-44E2-492E-8177-881474C18902}" sibTransId="{E6233E7A-F973-4076-B808-3463A6D47174}"/>
    <dgm:cxn modelId="{AA3C3E78-98B4-496D-9BA0-1ECF4ADFA746}" type="presOf" srcId="{432E982B-7453-40F0-8FF4-F604EF6B01C4}" destId="{3039668E-C22A-435F-ACA9-0BE9909402CF}" srcOrd="0" destOrd="0" presId="urn:microsoft.com/office/officeart/2005/8/layout/list1"/>
    <dgm:cxn modelId="{53CDAEC9-EF66-4696-8EDD-6DE1BB3825E3}" srcId="{7B753290-1FD8-4338-AB9D-9BF6B8F74693}" destId="{B6E05791-63F1-4DDA-B3A9-4DEC1EBA9E0A}" srcOrd="0" destOrd="0" parTransId="{AB7DE25A-8503-47B0-B19A-449B184A375A}" sibTransId="{E3AFC030-6F3B-4F79-9CDB-8816CC95F44A}"/>
    <dgm:cxn modelId="{98425B75-8950-48D9-BF82-7DC75849D8D5}" srcId="{11FCE0E8-A54B-4B5E-9B13-A94EFD37976B}" destId="{48B98A1F-BF9F-4E4C-AEE4-AFF92EAFADAE}" srcOrd="2" destOrd="0" parTransId="{3D44B219-6A12-42A2-B043-C2B3695C8E04}" sibTransId="{688F035D-A24B-4BB1-8C1B-338BA96A19FE}"/>
    <dgm:cxn modelId="{E93AF1D8-22FD-402F-85A9-C895749C8638}" type="presOf" srcId="{7C3C32CB-EAA0-4622-9D2E-736AD440A6CE}" destId="{1C902E1B-86A6-4714-B57C-81085CC8DDF5}" srcOrd="0" destOrd="0" presId="urn:microsoft.com/office/officeart/2005/8/layout/list1"/>
    <dgm:cxn modelId="{05E4EBC5-DBFB-4E20-A554-3AED6D563548}" srcId="{11FCE0E8-A54B-4B5E-9B13-A94EFD37976B}" destId="{432E982B-7453-40F0-8FF4-F604EF6B01C4}" srcOrd="0" destOrd="0" parTransId="{D1633719-95DD-42AD-B0AA-47253447D4CD}" sibTransId="{D03F3A98-7527-459C-9119-CEA5BBFA5F1F}"/>
    <dgm:cxn modelId="{FEC60BA6-A3E7-4209-9C02-36E39700DF27}" type="presOf" srcId="{01E6CA58-75C8-40F9-98AF-58E52A06CB41}" destId="{6787B32D-1C73-4F33-9E4C-E3CB78A016FF}" srcOrd="0" destOrd="0" presId="urn:microsoft.com/office/officeart/2005/8/layout/list1"/>
    <dgm:cxn modelId="{D67F3839-0FF6-4702-A10D-8097CD93EF52}" type="presOf" srcId="{432E982B-7453-40F0-8FF4-F604EF6B01C4}" destId="{2E665063-B08A-4061-883F-39DE6E420164}" srcOrd="1" destOrd="0" presId="urn:microsoft.com/office/officeart/2005/8/layout/list1"/>
    <dgm:cxn modelId="{472B868C-1228-4865-A147-2229E795FC5D}" srcId="{11FCE0E8-A54B-4B5E-9B13-A94EFD37976B}" destId="{63180A62-A937-46CE-AFBC-9EB7259CFB83}" srcOrd="1" destOrd="0" parTransId="{587B0916-402B-4A32-8831-BFB631B66011}" sibTransId="{A1290D33-2CE0-48C0-A1A9-253AD994D89F}"/>
    <dgm:cxn modelId="{A9AE20E1-12B3-469C-8B91-14FD40EA5A7B}" type="presOf" srcId="{48B98A1F-BF9F-4E4C-AEE4-AFF92EAFADAE}" destId="{1D4F5190-3B7F-4E06-97A9-0E977A1D7823}" srcOrd="0" destOrd="0" presId="urn:microsoft.com/office/officeart/2005/8/layout/list1"/>
    <dgm:cxn modelId="{D09E1032-3D03-43F5-9A65-D0F17741DFF8}" type="presOf" srcId="{63180A62-A937-46CE-AFBC-9EB7259CFB83}" destId="{5F7B025A-FCD1-4A98-8882-04D958300E3D}" srcOrd="1" destOrd="0" presId="urn:microsoft.com/office/officeart/2005/8/layout/list1"/>
    <dgm:cxn modelId="{BCE57BF3-C391-4E94-88F5-9D5C5AB6C210}" type="presParOf" srcId="{8757BE68-5375-4766-AEC4-99DDC4C26175}" destId="{23F6AC3E-BD61-49DC-9D47-A2A9FDF482D5}" srcOrd="0" destOrd="0" presId="urn:microsoft.com/office/officeart/2005/8/layout/list1"/>
    <dgm:cxn modelId="{EC9C294B-4445-47DE-819B-D1457F440198}" type="presParOf" srcId="{23F6AC3E-BD61-49DC-9D47-A2A9FDF482D5}" destId="{3039668E-C22A-435F-ACA9-0BE9909402CF}" srcOrd="0" destOrd="0" presId="urn:microsoft.com/office/officeart/2005/8/layout/list1"/>
    <dgm:cxn modelId="{14D56EF0-0F39-4809-8D50-91ADD9F5E106}" type="presParOf" srcId="{23F6AC3E-BD61-49DC-9D47-A2A9FDF482D5}" destId="{2E665063-B08A-4061-883F-39DE6E420164}" srcOrd="1" destOrd="0" presId="urn:microsoft.com/office/officeart/2005/8/layout/list1"/>
    <dgm:cxn modelId="{DC74D3F8-DDCD-4874-89BF-FD4378613CA4}" type="presParOf" srcId="{8757BE68-5375-4766-AEC4-99DDC4C26175}" destId="{F74C9926-0E7C-4843-BB88-2CB2437F282C}" srcOrd="1" destOrd="0" presId="urn:microsoft.com/office/officeart/2005/8/layout/list1"/>
    <dgm:cxn modelId="{7CA52A3F-9331-4E17-B172-E05DB5340C2D}" type="presParOf" srcId="{8757BE68-5375-4766-AEC4-99DDC4C26175}" destId="{1C902E1B-86A6-4714-B57C-81085CC8DDF5}" srcOrd="2" destOrd="0" presId="urn:microsoft.com/office/officeart/2005/8/layout/list1"/>
    <dgm:cxn modelId="{2E0F699D-817D-4100-936A-806AB73E7BA7}" type="presParOf" srcId="{8757BE68-5375-4766-AEC4-99DDC4C26175}" destId="{F13EC07F-2CAF-4B46-8D97-3766220570A0}" srcOrd="3" destOrd="0" presId="urn:microsoft.com/office/officeart/2005/8/layout/list1"/>
    <dgm:cxn modelId="{CD676FD7-9ED7-443C-94D4-653202D7C1CD}" type="presParOf" srcId="{8757BE68-5375-4766-AEC4-99DDC4C26175}" destId="{13BB435F-636D-4897-9AAB-084FE69C20AC}" srcOrd="4" destOrd="0" presId="urn:microsoft.com/office/officeart/2005/8/layout/list1"/>
    <dgm:cxn modelId="{2B25AC74-4848-435B-97EA-89078F3C6FDA}" type="presParOf" srcId="{13BB435F-636D-4897-9AAB-084FE69C20AC}" destId="{1867620B-687E-4CF4-9CEC-1C80C0B1D161}" srcOrd="0" destOrd="0" presId="urn:microsoft.com/office/officeart/2005/8/layout/list1"/>
    <dgm:cxn modelId="{BB24EE4D-3D9D-4680-9DDF-8B5B62B0FCA6}" type="presParOf" srcId="{13BB435F-636D-4897-9AAB-084FE69C20AC}" destId="{5F7B025A-FCD1-4A98-8882-04D958300E3D}" srcOrd="1" destOrd="0" presId="urn:microsoft.com/office/officeart/2005/8/layout/list1"/>
    <dgm:cxn modelId="{0BDCBC3B-9BC8-4757-8F08-EA8014AFBEE9}" type="presParOf" srcId="{8757BE68-5375-4766-AEC4-99DDC4C26175}" destId="{F30D3741-430B-4AB5-8957-DB82F5BDC2B2}" srcOrd="5" destOrd="0" presId="urn:microsoft.com/office/officeart/2005/8/layout/list1"/>
    <dgm:cxn modelId="{7CE06330-C6C1-491C-AE37-11271F99F5E7}" type="presParOf" srcId="{8757BE68-5375-4766-AEC4-99DDC4C26175}" destId="{F39D70C5-E6B5-4781-816A-5C313BA2FD30}" srcOrd="6" destOrd="0" presId="urn:microsoft.com/office/officeart/2005/8/layout/list1"/>
    <dgm:cxn modelId="{18609654-F7B5-41C4-B46C-405679BC22AA}" type="presParOf" srcId="{8757BE68-5375-4766-AEC4-99DDC4C26175}" destId="{92A4FA7E-9747-4AA6-9A08-2A87A0C8E65D}" srcOrd="7" destOrd="0" presId="urn:microsoft.com/office/officeart/2005/8/layout/list1"/>
    <dgm:cxn modelId="{F0287ABC-35F5-403D-8EEA-E492BFAE309E}" type="presParOf" srcId="{8757BE68-5375-4766-AEC4-99DDC4C26175}" destId="{CE8DD45A-7723-4774-B97D-041AFB6FCD9E}" srcOrd="8" destOrd="0" presId="urn:microsoft.com/office/officeart/2005/8/layout/list1"/>
    <dgm:cxn modelId="{44ECB6CC-CBFD-4E40-B140-B581320DBC6A}" type="presParOf" srcId="{CE8DD45A-7723-4774-B97D-041AFB6FCD9E}" destId="{1D4F5190-3B7F-4E06-97A9-0E977A1D7823}" srcOrd="0" destOrd="0" presId="urn:microsoft.com/office/officeart/2005/8/layout/list1"/>
    <dgm:cxn modelId="{D0FB3735-5E66-455F-9276-B8BDFFCE97F4}" type="presParOf" srcId="{CE8DD45A-7723-4774-B97D-041AFB6FCD9E}" destId="{A608CF77-59BD-406C-A0C0-F104988AE9C6}" srcOrd="1" destOrd="0" presId="urn:microsoft.com/office/officeart/2005/8/layout/list1"/>
    <dgm:cxn modelId="{3BF748AF-61C3-46A5-8E20-53723C5E9023}" type="presParOf" srcId="{8757BE68-5375-4766-AEC4-99DDC4C26175}" destId="{7ADBC71F-8D6F-4CDC-899A-98FA8420907F}" srcOrd="9" destOrd="0" presId="urn:microsoft.com/office/officeart/2005/8/layout/list1"/>
    <dgm:cxn modelId="{B943B3DD-DFBA-49C5-B042-5B0899E2AA67}" type="presParOf" srcId="{8757BE68-5375-4766-AEC4-99DDC4C26175}" destId="{6787B32D-1C73-4F33-9E4C-E3CB78A016FF}" srcOrd="10" destOrd="0" presId="urn:microsoft.com/office/officeart/2005/8/layout/list1"/>
    <dgm:cxn modelId="{7FCF0B5A-72EA-4B63-B4B0-1F42652738A0}" type="presParOf" srcId="{8757BE68-5375-4766-AEC4-99DDC4C26175}" destId="{B1ECB683-F14D-400D-9CBA-44D300C2A7F7}" srcOrd="11" destOrd="0" presId="urn:microsoft.com/office/officeart/2005/8/layout/list1"/>
    <dgm:cxn modelId="{71471F2A-9502-4E74-B355-5F8CA1AF45D6}" type="presParOf" srcId="{8757BE68-5375-4766-AEC4-99DDC4C26175}" destId="{9A37F62C-BF4E-4561-BF6A-7A5267B658D6}" srcOrd="12" destOrd="0" presId="urn:microsoft.com/office/officeart/2005/8/layout/list1"/>
    <dgm:cxn modelId="{811EB966-5F62-4885-98F2-BBB75AFB0963}" type="presParOf" srcId="{9A37F62C-BF4E-4561-BF6A-7A5267B658D6}" destId="{82AA8227-B6E6-497B-8834-5E1D3024EA71}" srcOrd="0" destOrd="0" presId="urn:microsoft.com/office/officeart/2005/8/layout/list1"/>
    <dgm:cxn modelId="{98DC47ED-8001-493B-AD32-2DDFBCBC480F}" type="presParOf" srcId="{9A37F62C-BF4E-4561-BF6A-7A5267B658D6}" destId="{BD53425D-87CB-4928-9305-E0DCA7ACF612}" srcOrd="1" destOrd="0" presId="urn:microsoft.com/office/officeart/2005/8/layout/list1"/>
    <dgm:cxn modelId="{FFD7A22C-D036-4A61-A038-65785640C24E}" type="presParOf" srcId="{8757BE68-5375-4766-AEC4-99DDC4C26175}" destId="{3DFBD53B-4811-465D-99C6-C7F17ADE9CD8}" srcOrd="13" destOrd="0" presId="urn:microsoft.com/office/officeart/2005/8/layout/list1"/>
    <dgm:cxn modelId="{C8B8FE46-C2AB-4E0E-99B7-3612B09BBDE4}" type="presParOf" srcId="{8757BE68-5375-4766-AEC4-99DDC4C26175}" destId="{CA7C0DFE-F9C5-4D80-97A6-D24465CEDF9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grajales.net/investipos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acomunidad.elpais.com/blogfiles/sibyllanetcom/1210028250_extras_ladillos_1_0.jpg" TargetMode="External"/><Relationship Id="rId2" Type="http://schemas.openxmlformats.org/officeDocument/2006/relationships/hyperlink" Target="http://4.bp.blogspot.com/-1f52v1b1rMw/QGHL3sLPpmc/s1600/Tejido-creativo-investigacion1.pn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filosofia.nueva-acropolis.es/wp-content/uploads/2014/05/INVESTIGAR.jpg" TargetMode="External"/><Relationship Id="rId5" Type="http://schemas.openxmlformats.org/officeDocument/2006/relationships/hyperlink" Target="http://luisfernandoorozcozavaleta.weebly.com/uploads/2/9/1/3/29130521/2749330_orig.jpg" TargetMode="External"/><Relationship Id="rId4" Type="http://schemas.openxmlformats.org/officeDocument/2006/relationships/hyperlink" Target="http://excelenciaemprojetos.com/wp-content/uploads/2015/05/trabalho-640x393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Investigación según la obtención de Información</a:t>
            </a:r>
            <a:endParaRPr lang="es-MX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79917748"/>
              </p:ext>
            </p:extLst>
          </p:nvPr>
        </p:nvGraphicFramePr>
        <p:xfrm>
          <a:off x="1652732" y="1844824"/>
          <a:ext cx="68077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8470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2 CuadroTexto"/>
          <p:cNvSpPr txBox="1"/>
          <p:nvPr/>
        </p:nvSpPr>
        <p:spPr>
          <a:xfrm>
            <a:off x="1546473" y="1446238"/>
            <a:ext cx="7140327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Bibliográficas:</a:t>
            </a:r>
            <a:endParaRPr lang="es-ES" b="1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Mercado, Salvador. (2008). </a:t>
            </a:r>
            <a:r>
              <a:rPr lang="es-ES" i="1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hacer una tesis? Licenciatura, Maestría y Doctorado.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México: Editorial 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Limusa. (Capítulo 10)</a:t>
            </a: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s-ES_tradnl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Umberto Eco, (2001). </a:t>
            </a:r>
            <a:r>
              <a:rPr lang="es-ES" i="1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MX" i="1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 se hace una tesis?: Técnicas y procedimientos de estudio, investigación y escritura </a:t>
            </a:r>
            <a:r>
              <a:rPr lang="es-MX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Barcelona.: Editorial</a:t>
            </a: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s-ES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eaLnBrk="0" fontAlgn="auto" hangingPunct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Baena, Guillermina,(2006 ).</a:t>
            </a:r>
            <a:r>
              <a:rPr lang="es-ES" i="1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 para elaborar trabajos de investigación documental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México: Editores 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Mexicanos Unidos.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b="1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Electrónicas: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Grajales, Tevni (2000) Tipos de investigación. Recuperado el 30 de </a:t>
            </a:r>
            <a:r>
              <a:rPr lang="es-ES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Julio 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 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dirty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s-ES" dirty="0" smtClean="0">
                <a:solidFill>
                  <a:srgbClr val="6A221D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tgrajales.net/investipos.pdf</a:t>
            </a:r>
            <a:endParaRPr lang="es-ES" dirty="0" smtClean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rgbClr val="6A221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Referencias de Imágenes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547664" y="1628800"/>
            <a:ext cx="7139136" cy="1997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[1]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http://4.bp.blogspot.com/-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1f52v1b1rMw//QGHL3sLPpmc/s1600/Tejido-creativo-investigacion1.png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lacomunidad.elpais.com/blogfiles/sibyllanetcom/1210028250_extras_ladillos_1_0.jpg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3]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excelenciaemprojetos.com/wp-content/uploads/2015/05/trabalho-640x393.jpg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[4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luisfernandoorozcozavaleta.weebly.com/uploads/2/9/1/3/29130521/2749330_orig.jpg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[5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filosofia.nueva-acropolis.es/wp-content/uploads/2014/05/INVESTIGAR.jpg</a:t>
            </a: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418544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1331640" y="1412776"/>
            <a:ext cx="735516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Comercio Exterior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La metodología de la investigación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Sandra Luz Hernández Mendoza,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Theira Irasema Samperio Monroy, Jorge Martin Hernández Mendoza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Enero-Julio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65312" y="274638"/>
            <a:ext cx="7499176" cy="1143000"/>
          </a:xfrm>
        </p:spPr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</a:t>
            </a:r>
            <a:br>
              <a:rPr lang="fr-FR" b="1" u="sng" dirty="0" smtClean="0">
                <a:latin typeface="Arial" pitchFamily="34" charset="0"/>
                <a:cs typeface="Arial" pitchFamily="34" charset="0"/>
              </a:rPr>
            </a:br>
            <a:r>
              <a:rPr lang="fr-FR" b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effectLst/>
                <a:latin typeface="Arial" pitchFamily="34" charset="0"/>
                <a:cs typeface="Arial" pitchFamily="34" charset="0"/>
              </a:rPr>
              <a:t>La Metodología de la Investigación</a:t>
            </a:r>
            <a:endParaRPr lang="es-MX" sz="32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>
              <a:lnSpc>
                <a:spcPct val="90000"/>
              </a:lnSpc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marL="0" indent="14288" algn="just">
              <a:lnSpc>
                <a:spcPct val="170000"/>
              </a:lnSpc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The study of research methodology , has become a necessity for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all senior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students . It can be considered that there is no human activity in which the fundamentals and applications of this knowledge area are found.</a:t>
            </a:r>
          </a:p>
          <a:p>
            <a:pPr marL="0" indent="14288" algn="just">
              <a:lnSpc>
                <a:spcPct val="170000"/>
              </a:lnSpc>
              <a:buNone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Therefore the research projects is to refine the skills of information search, observation, logic and data analysis</a:t>
            </a: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fr-FR" sz="1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1800" dirty="0" smtClean="0">
                <a:latin typeface="Arial" pitchFamily="34" charset="0"/>
                <a:cs typeface="Arial" pitchFamily="34" charset="0"/>
              </a:rPr>
              <a:t>  Investigation, Methodology, Forms and Types of Research.</a:t>
            </a: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2555776" y="188640"/>
            <a:ext cx="6131024" cy="1143000"/>
          </a:xfrm>
        </p:spPr>
        <p:txBody>
          <a:bodyPr/>
          <a:lstStyle/>
          <a:p>
            <a:r>
              <a:rPr lang="es-ES" dirty="0" smtClean="0"/>
              <a:t>¿Qué es la Investigación?</a:t>
            </a:r>
            <a:endParaRPr lang="es-ES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710109466"/>
              </p:ext>
            </p:extLst>
          </p:nvPr>
        </p:nvGraphicFramePr>
        <p:xfrm>
          <a:off x="997768" y="1857363"/>
          <a:ext cx="7894712" cy="3714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959897"/>
            <a:ext cx="1829200" cy="1287215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555776" y="1523202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407" y="3024858"/>
            <a:ext cx="1587434" cy="13797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CuadroTexto 8"/>
          <p:cNvSpPr txBox="1"/>
          <p:nvPr/>
        </p:nvSpPr>
        <p:spPr>
          <a:xfrm>
            <a:off x="4863884" y="4448145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[2]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la metodología?</a:t>
            </a:r>
            <a:endParaRPr lang="es-ES" dirty="0"/>
          </a:p>
        </p:txBody>
      </p:sp>
      <p:graphicFrame>
        <p:nvGraphicFramePr>
          <p:cNvPr id="3" name="3 Diagrama"/>
          <p:cNvGraphicFramePr/>
          <p:nvPr>
            <p:extLst>
              <p:ext uri="{D42A27DB-BD31-4B8C-83A1-F6EECF244321}">
                <p14:modId xmlns:p14="http://schemas.microsoft.com/office/powerpoint/2010/main" val="1319614144"/>
              </p:ext>
            </p:extLst>
          </p:nvPr>
        </p:nvGraphicFramePr>
        <p:xfrm>
          <a:off x="1176036" y="2527097"/>
          <a:ext cx="7572428" cy="4286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488" y="1196752"/>
            <a:ext cx="1749503" cy="10743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CuadroTexto 4"/>
          <p:cNvSpPr txBox="1"/>
          <p:nvPr/>
        </p:nvSpPr>
        <p:spPr>
          <a:xfrm>
            <a:off x="6063991" y="1556869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[3]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Métodos de investigación</a:t>
            </a:r>
            <a:endParaRPr lang="es-ES" dirty="0"/>
          </a:p>
        </p:txBody>
      </p:sp>
      <p:graphicFrame>
        <p:nvGraphicFramePr>
          <p:cNvPr id="3" name="10 Diagrama"/>
          <p:cNvGraphicFramePr/>
          <p:nvPr>
            <p:extLst>
              <p:ext uri="{D42A27DB-BD31-4B8C-83A1-F6EECF244321}">
                <p14:modId xmlns:p14="http://schemas.microsoft.com/office/powerpoint/2010/main" val="3293120620"/>
              </p:ext>
            </p:extLst>
          </p:nvPr>
        </p:nvGraphicFramePr>
        <p:xfrm>
          <a:off x="1942074" y="1556792"/>
          <a:ext cx="6878398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5675" y="4581128"/>
            <a:ext cx="1547086" cy="15945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CuadroTexto 7"/>
          <p:cNvSpPr txBox="1"/>
          <p:nvPr/>
        </p:nvSpPr>
        <p:spPr>
          <a:xfrm>
            <a:off x="2991676" y="5744289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[4]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Formas de Investigación</a:t>
            </a:r>
            <a:endParaRPr lang="es-MX" dirty="0"/>
          </a:p>
        </p:txBody>
      </p:sp>
      <p:graphicFrame>
        <p:nvGraphicFramePr>
          <p:cNvPr id="4" name="22 Diagrama"/>
          <p:cNvGraphicFramePr/>
          <p:nvPr>
            <p:extLst>
              <p:ext uri="{D42A27DB-BD31-4B8C-83A1-F6EECF244321}">
                <p14:modId xmlns:p14="http://schemas.microsoft.com/office/powerpoint/2010/main" val="2438722528"/>
              </p:ext>
            </p:extLst>
          </p:nvPr>
        </p:nvGraphicFramePr>
        <p:xfrm>
          <a:off x="1285852" y="1928802"/>
          <a:ext cx="685804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22086"/>
            <a:ext cx="2508686" cy="13669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CuadroTexto 5"/>
          <p:cNvSpPr txBox="1"/>
          <p:nvPr/>
        </p:nvSpPr>
        <p:spPr>
          <a:xfrm>
            <a:off x="4431836" y="1844824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[5]</a:t>
            </a:r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961192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Investigación</a:t>
            </a:r>
            <a:endParaRPr lang="es-MX" dirty="0"/>
          </a:p>
        </p:txBody>
      </p:sp>
      <p:graphicFrame>
        <p:nvGraphicFramePr>
          <p:cNvPr id="3" name="6 Diagrama"/>
          <p:cNvGraphicFramePr/>
          <p:nvPr>
            <p:extLst>
              <p:ext uri="{D42A27DB-BD31-4B8C-83A1-F6EECF244321}">
                <p14:modId xmlns:p14="http://schemas.microsoft.com/office/powerpoint/2010/main" val="2396885631"/>
              </p:ext>
            </p:extLst>
          </p:nvPr>
        </p:nvGraphicFramePr>
        <p:xfrm>
          <a:off x="1321192" y="1412776"/>
          <a:ext cx="7715304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7968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Tipos de Investigación según su nivel de </a:t>
            </a:r>
            <a:r>
              <a:rPr lang="es-MX" dirty="0"/>
              <a:t>C</a:t>
            </a:r>
            <a:r>
              <a:rPr lang="es-MX" dirty="0" smtClean="0"/>
              <a:t>onocimiento</a:t>
            </a:r>
            <a:endParaRPr lang="es-MX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930579819"/>
              </p:ext>
            </p:extLst>
          </p:nvPr>
        </p:nvGraphicFramePr>
        <p:xfrm>
          <a:off x="1508716" y="1700808"/>
          <a:ext cx="7311756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6060745" y="6545609"/>
            <a:ext cx="2975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Área  Académica de Comercio Exterior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428332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813</Words>
  <Application>Microsoft Office PowerPoint</Application>
  <PresentationFormat>Presentación en pantalla (4:3)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   La Metodología de la Investigación</vt:lpstr>
      <vt:lpstr>¿Qué es la Investigación?</vt:lpstr>
      <vt:lpstr>¿Qué es la metodología?</vt:lpstr>
      <vt:lpstr>Métodos de investigación</vt:lpstr>
      <vt:lpstr>Formas de Investigación</vt:lpstr>
      <vt:lpstr>Tipos de Investigación</vt:lpstr>
      <vt:lpstr>Tipos de Investigación según su nivel de Conocimiento</vt:lpstr>
      <vt:lpstr>Tipos de Investigación según la obtención de Información</vt:lpstr>
      <vt:lpstr>Referencias Bibliográficas</vt:lpstr>
      <vt:lpstr>Referencias de Imágenes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53</cp:revision>
  <dcterms:created xsi:type="dcterms:W3CDTF">2014-12-12T16:57:31Z</dcterms:created>
  <dcterms:modified xsi:type="dcterms:W3CDTF">2016-05-16T14:11:27Z</dcterms:modified>
</cp:coreProperties>
</file>