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91" r:id="rId4"/>
    <p:sldId id="260" r:id="rId5"/>
    <p:sldId id="262" r:id="rId6"/>
    <p:sldId id="263" r:id="rId7"/>
    <p:sldId id="290" r:id="rId8"/>
    <p:sldId id="267" r:id="rId9"/>
    <p:sldId id="288" r:id="rId10"/>
    <p:sldId id="268" r:id="rId11"/>
    <p:sldId id="269" r:id="rId12"/>
    <p:sldId id="270" r:id="rId13"/>
    <p:sldId id="271" r:id="rId14"/>
    <p:sldId id="272" r:id="rId15"/>
    <p:sldId id="292" r:id="rId16"/>
    <p:sldId id="274" r:id="rId17"/>
    <p:sldId id="289" r:id="rId18"/>
    <p:sldId id="275" r:id="rId19"/>
    <p:sldId id="278" r:id="rId20"/>
    <p:sldId id="293" r:id="rId21"/>
    <p:sldId id="279" r:id="rId22"/>
    <p:sldId id="280" r:id="rId23"/>
    <p:sldId id="281" r:id="rId24"/>
    <p:sldId id="282" r:id="rId25"/>
    <p:sldId id="283" r:id="rId26"/>
    <p:sldId id="284" r:id="rId27"/>
    <p:sldId id="285" r:id="rId28"/>
    <p:sldId id="261"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1" d="100"/>
          <a:sy n="71" d="100"/>
        </p:scale>
        <p:origin x="127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8155F-643C-4ED3-9D6E-2D8E0983BECC}"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s-MX"/>
        </a:p>
      </dgm:t>
    </dgm:pt>
    <dgm:pt modelId="{F07D7BD7-A95B-4A86-9A97-730245C78157}">
      <dgm:prSet phldrT="[Texto]" custT="1"/>
      <dgm:spPr/>
      <dgm:t>
        <a:bodyPr/>
        <a:lstStyle/>
        <a:p>
          <a:r>
            <a:rPr lang="es-MX" sz="1400" dirty="0" smtClean="0"/>
            <a:t>PRODUCTO </a:t>
          </a:r>
          <a:endParaRPr lang="es-MX" sz="1400" dirty="0"/>
        </a:p>
      </dgm:t>
    </dgm:pt>
    <dgm:pt modelId="{F99B86DD-D1FD-4540-B893-30D7E9C59422}" type="parTrans" cxnId="{08DA802A-FF65-44F0-BF63-820CB120BCB1}">
      <dgm:prSet/>
      <dgm:spPr/>
      <dgm:t>
        <a:bodyPr/>
        <a:lstStyle/>
        <a:p>
          <a:endParaRPr lang="es-MX" sz="1400"/>
        </a:p>
      </dgm:t>
    </dgm:pt>
    <dgm:pt modelId="{655ED39A-3DD8-4C7E-8113-2774AFE11DB0}" type="sibTrans" cxnId="{08DA802A-FF65-44F0-BF63-820CB120BCB1}">
      <dgm:prSet/>
      <dgm:spPr/>
      <dgm:t>
        <a:bodyPr/>
        <a:lstStyle/>
        <a:p>
          <a:endParaRPr lang="es-MX" sz="1400"/>
        </a:p>
      </dgm:t>
    </dgm:pt>
    <dgm:pt modelId="{FF98FD5B-F5FE-4B03-B16A-6BED3F2E5D09}">
      <dgm:prSet phldrT="[Texto]" custT="1"/>
      <dgm:spPr/>
      <dgm:t>
        <a:bodyPr/>
        <a:lstStyle/>
        <a:p>
          <a:r>
            <a:rPr lang="es-MX" sz="1400" dirty="0" smtClean="0"/>
            <a:t>Valor distintivo </a:t>
          </a:r>
          <a:endParaRPr lang="es-MX" sz="1400" dirty="0"/>
        </a:p>
      </dgm:t>
    </dgm:pt>
    <dgm:pt modelId="{6AE85E16-F5F0-415F-98BF-21F5573308A8}" type="parTrans" cxnId="{8EA0A10F-32A0-4E00-AAE9-FA2D3B0D7F25}">
      <dgm:prSet custT="1"/>
      <dgm:spPr/>
      <dgm:t>
        <a:bodyPr/>
        <a:lstStyle/>
        <a:p>
          <a:endParaRPr lang="es-MX" sz="1400" dirty="0"/>
        </a:p>
      </dgm:t>
    </dgm:pt>
    <dgm:pt modelId="{B977D9F6-D816-4D35-9D0D-0DC600A6F840}" type="sibTrans" cxnId="{8EA0A10F-32A0-4E00-AAE9-FA2D3B0D7F25}">
      <dgm:prSet/>
      <dgm:spPr/>
      <dgm:t>
        <a:bodyPr/>
        <a:lstStyle/>
        <a:p>
          <a:endParaRPr lang="es-MX" sz="1400"/>
        </a:p>
      </dgm:t>
    </dgm:pt>
    <dgm:pt modelId="{BAD005FA-8E96-48E6-AD1E-F9E31109BBC6}">
      <dgm:prSet phldrT="[Texto]" custT="1"/>
      <dgm:spPr/>
      <dgm:t>
        <a:bodyPr/>
        <a:lstStyle/>
        <a:p>
          <a:r>
            <a:rPr lang="es-MX" sz="1400" dirty="0" smtClean="0"/>
            <a:t>Análisis de la industria </a:t>
          </a:r>
          <a:endParaRPr lang="es-MX" sz="1400" dirty="0"/>
        </a:p>
      </dgm:t>
    </dgm:pt>
    <dgm:pt modelId="{8786CCC2-3D1B-4981-93D0-D52BC4A0349F}" type="parTrans" cxnId="{212E051A-7F92-40DB-9EED-0173A4C10671}">
      <dgm:prSet custT="1"/>
      <dgm:spPr/>
      <dgm:t>
        <a:bodyPr/>
        <a:lstStyle/>
        <a:p>
          <a:endParaRPr lang="es-MX" sz="1400" dirty="0"/>
        </a:p>
      </dgm:t>
    </dgm:pt>
    <dgm:pt modelId="{43823B44-8C6A-4CE9-8B8B-A472FBA838D2}" type="sibTrans" cxnId="{212E051A-7F92-40DB-9EED-0173A4C10671}">
      <dgm:prSet/>
      <dgm:spPr/>
      <dgm:t>
        <a:bodyPr/>
        <a:lstStyle/>
        <a:p>
          <a:endParaRPr lang="es-MX" sz="1400"/>
        </a:p>
      </dgm:t>
    </dgm:pt>
    <dgm:pt modelId="{EBD9AF08-B68A-40F1-9EEC-28D599E0EB7C}">
      <dgm:prSet phldrT="[Texto]" custT="1"/>
      <dgm:spPr/>
      <dgm:t>
        <a:bodyPr/>
        <a:lstStyle/>
        <a:p>
          <a:r>
            <a:rPr lang="es-MX" sz="1400" dirty="0" smtClean="0"/>
            <a:t>Posicionamiento en el mercado </a:t>
          </a:r>
          <a:endParaRPr lang="es-MX" sz="1400" dirty="0"/>
        </a:p>
      </dgm:t>
    </dgm:pt>
    <dgm:pt modelId="{63182645-DF6A-4EE1-8CE3-E62F1DDE895F}" type="parTrans" cxnId="{F5CAC832-D1A5-46B0-94AE-5955919D2E9D}">
      <dgm:prSet custT="1"/>
      <dgm:spPr/>
      <dgm:t>
        <a:bodyPr/>
        <a:lstStyle/>
        <a:p>
          <a:endParaRPr lang="es-MX" sz="1400" dirty="0"/>
        </a:p>
      </dgm:t>
    </dgm:pt>
    <dgm:pt modelId="{E6DE1915-71A7-4AA6-8149-8E0DC37E0EAB}" type="sibTrans" cxnId="{F5CAC832-D1A5-46B0-94AE-5955919D2E9D}">
      <dgm:prSet/>
      <dgm:spPr/>
      <dgm:t>
        <a:bodyPr/>
        <a:lstStyle/>
        <a:p>
          <a:endParaRPr lang="es-MX" sz="1400"/>
        </a:p>
      </dgm:t>
    </dgm:pt>
    <dgm:pt modelId="{987FAD43-3B62-441A-AD8F-2FBDF8593F62}">
      <dgm:prSet phldrT="[Texto]" custT="1"/>
      <dgm:spPr/>
      <dgm:t>
        <a:bodyPr/>
        <a:lstStyle/>
        <a:p>
          <a:r>
            <a:rPr lang="es-MX" sz="1400" dirty="0" smtClean="0"/>
            <a:t>Estrategias de producto </a:t>
          </a:r>
          <a:endParaRPr lang="es-MX" sz="1400" dirty="0"/>
        </a:p>
      </dgm:t>
    </dgm:pt>
    <dgm:pt modelId="{18B182F5-D1B9-4DD2-BD44-CC656CC13B9A}" type="parTrans" cxnId="{2EABB41B-4436-41A5-B7B9-A4F0EB1767E8}">
      <dgm:prSet custT="1"/>
      <dgm:spPr/>
      <dgm:t>
        <a:bodyPr/>
        <a:lstStyle/>
        <a:p>
          <a:endParaRPr lang="es-MX" sz="1400" dirty="0"/>
        </a:p>
      </dgm:t>
    </dgm:pt>
    <dgm:pt modelId="{FD1708C6-E703-4A54-B4C7-BD229A2777A7}" type="sibTrans" cxnId="{2EABB41B-4436-41A5-B7B9-A4F0EB1767E8}">
      <dgm:prSet/>
      <dgm:spPr/>
      <dgm:t>
        <a:bodyPr/>
        <a:lstStyle/>
        <a:p>
          <a:endParaRPr lang="es-MX" sz="1400"/>
        </a:p>
      </dgm:t>
    </dgm:pt>
    <dgm:pt modelId="{AD7F3ED6-6C61-49C8-A6E3-817C93158F54}">
      <dgm:prSet phldrT="[Texto]" custT="1"/>
      <dgm:spPr/>
      <dgm:t>
        <a:bodyPr/>
        <a:lstStyle/>
        <a:p>
          <a:r>
            <a:rPr lang="es-MX" sz="1400" dirty="0" smtClean="0"/>
            <a:t>Ciclo de vida</a:t>
          </a:r>
          <a:endParaRPr lang="es-MX" sz="1400" dirty="0"/>
        </a:p>
      </dgm:t>
    </dgm:pt>
    <dgm:pt modelId="{C781F495-2DD4-4EEA-8A46-E74DA564452F}" type="parTrans" cxnId="{E0756D64-125F-4AE7-93B3-E523DD18F588}">
      <dgm:prSet custT="1"/>
      <dgm:spPr/>
      <dgm:t>
        <a:bodyPr/>
        <a:lstStyle/>
        <a:p>
          <a:endParaRPr lang="es-MX" sz="1400" dirty="0"/>
        </a:p>
      </dgm:t>
    </dgm:pt>
    <dgm:pt modelId="{D0EEAF79-6420-4F1F-9D59-833AE4FF125A}" type="sibTrans" cxnId="{E0756D64-125F-4AE7-93B3-E523DD18F588}">
      <dgm:prSet/>
      <dgm:spPr/>
      <dgm:t>
        <a:bodyPr/>
        <a:lstStyle/>
        <a:p>
          <a:endParaRPr lang="es-MX" sz="1400"/>
        </a:p>
      </dgm:t>
    </dgm:pt>
    <dgm:pt modelId="{968125E6-A143-455D-8264-1528A5DF2A3A}" type="pres">
      <dgm:prSet presAssocID="{7A08155F-643C-4ED3-9D6E-2D8E0983BECC}" presName="Name0" presStyleCnt="0">
        <dgm:presLayoutVars>
          <dgm:chMax val="1"/>
          <dgm:dir/>
          <dgm:animLvl val="ctr"/>
          <dgm:resizeHandles val="exact"/>
        </dgm:presLayoutVars>
      </dgm:prSet>
      <dgm:spPr/>
      <dgm:t>
        <a:bodyPr/>
        <a:lstStyle/>
        <a:p>
          <a:endParaRPr lang="es-MX"/>
        </a:p>
      </dgm:t>
    </dgm:pt>
    <dgm:pt modelId="{8A7668B7-ECDE-4294-BCDB-B1F757E31B2D}" type="pres">
      <dgm:prSet presAssocID="{F07D7BD7-A95B-4A86-9A97-730245C78157}" presName="centerShape" presStyleLbl="node0" presStyleIdx="0" presStyleCnt="1"/>
      <dgm:spPr/>
      <dgm:t>
        <a:bodyPr/>
        <a:lstStyle/>
        <a:p>
          <a:endParaRPr lang="es-MX"/>
        </a:p>
      </dgm:t>
    </dgm:pt>
    <dgm:pt modelId="{9B1F4BD0-A319-4BBA-863E-0D59104B9C0F}" type="pres">
      <dgm:prSet presAssocID="{6AE85E16-F5F0-415F-98BF-21F5573308A8}" presName="parTrans" presStyleLbl="sibTrans2D1" presStyleIdx="0" presStyleCnt="5"/>
      <dgm:spPr/>
      <dgm:t>
        <a:bodyPr/>
        <a:lstStyle/>
        <a:p>
          <a:endParaRPr lang="es-MX"/>
        </a:p>
      </dgm:t>
    </dgm:pt>
    <dgm:pt modelId="{84B50700-93B3-4869-B681-10472B79F100}" type="pres">
      <dgm:prSet presAssocID="{6AE85E16-F5F0-415F-98BF-21F5573308A8}" presName="connectorText" presStyleLbl="sibTrans2D1" presStyleIdx="0" presStyleCnt="5"/>
      <dgm:spPr/>
      <dgm:t>
        <a:bodyPr/>
        <a:lstStyle/>
        <a:p>
          <a:endParaRPr lang="es-MX"/>
        </a:p>
      </dgm:t>
    </dgm:pt>
    <dgm:pt modelId="{5D3C8F30-3888-4B11-8224-E830CF046997}" type="pres">
      <dgm:prSet presAssocID="{FF98FD5B-F5FE-4B03-B16A-6BED3F2E5D09}" presName="node" presStyleLbl="node1" presStyleIdx="0" presStyleCnt="5">
        <dgm:presLayoutVars>
          <dgm:bulletEnabled val="1"/>
        </dgm:presLayoutVars>
      </dgm:prSet>
      <dgm:spPr/>
      <dgm:t>
        <a:bodyPr/>
        <a:lstStyle/>
        <a:p>
          <a:endParaRPr lang="es-MX"/>
        </a:p>
      </dgm:t>
    </dgm:pt>
    <dgm:pt modelId="{C7360459-28E7-4495-A233-92738A32F01F}" type="pres">
      <dgm:prSet presAssocID="{8786CCC2-3D1B-4981-93D0-D52BC4A0349F}" presName="parTrans" presStyleLbl="sibTrans2D1" presStyleIdx="1" presStyleCnt="5"/>
      <dgm:spPr/>
      <dgm:t>
        <a:bodyPr/>
        <a:lstStyle/>
        <a:p>
          <a:endParaRPr lang="es-MX"/>
        </a:p>
      </dgm:t>
    </dgm:pt>
    <dgm:pt modelId="{DE589B90-9D43-4440-A2D3-2E8F4457522B}" type="pres">
      <dgm:prSet presAssocID="{8786CCC2-3D1B-4981-93D0-D52BC4A0349F}" presName="connectorText" presStyleLbl="sibTrans2D1" presStyleIdx="1" presStyleCnt="5"/>
      <dgm:spPr/>
      <dgm:t>
        <a:bodyPr/>
        <a:lstStyle/>
        <a:p>
          <a:endParaRPr lang="es-MX"/>
        </a:p>
      </dgm:t>
    </dgm:pt>
    <dgm:pt modelId="{0CE29A3C-B7C1-45FD-B0D8-AAA7F720119B}" type="pres">
      <dgm:prSet presAssocID="{BAD005FA-8E96-48E6-AD1E-F9E31109BBC6}" presName="node" presStyleLbl="node1" presStyleIdx="1" presStyleCnt="5">
        <dgm:presLayoutVars>
          <dgm:bulletEnabled val="1"/>
        </dgm:presLayoutVars>
      </dgm:prSet>
      <dgm:spPr/>
      <dgm:t>
        <a:bodyPr/>
        <a:lstStyle/>
        <a:p>
          <a:endParaRPr lang="es-MX"/>
        </a:p>
      </dgm:t>
    </dgm:pt>
    <dgm:pt modelId="{5CCE6CA6-A9E3-43B0-8D97-003A7F08F19D}" type="pres">
      <dgm:prSet presAssocID="{63182645-DF6A-4EE1-8CE3-E62F1DDE895F}" presName="parTrans" presStyleLbl="sibTrans2D1" presStyleIdx="2" presStyleCnt="5"/>
      <dgm:spPr/>
      <dgm:t>
        <a:bodyPr/>
        <a:lstStyle/>
        <a:p>
          <a:endParaRPr lang="es-MX"/>
        </a:p>
      </dgm:t>
    </dgm:pt>
    <dgm:pt modelId="{E09EBE68-4E93-4B1A-902A-C06C8A97E1E7}" type="pres">
      <dgm:prSet presAssocID="{63182645-DF6A-4EE1-8CE3-E62F1DDE895F}" presName="connectorText" presStyleLbl="sibTrans2D1" presStyleIdx="2" presStyleCnt="5"/>
      <dgm:spPr/>
      <dgm:t>
        <a:bodyPr/>
        <a:lstStyle/>
        <a:p>
          <a:endParaRPr lang="es-MX"/>
        </a:p>
      </dgm:t>
    </dgm:pt>
    <dgm:pt modelId="{5E751407-9200-4658-9675-E56FEF6BA05B}" type="pres">
      <dgm:prSet presAssocID="{EBD9AF08-B68A-40F1-9EEC-28D599E0EB7C}" presName="node" presStyleLbl="node1" presStyleIdx="2" presStyleCnt="5" custScaleX="109402">
        <dgm:presLayoutVars>
          <dgm:bulletEnabled val="1"/>
        </dgm:presLayoutVars>
      </dgm:prSet>
      <dgm:spPr/>
      <dgm:t>
        <a:bodyPr/>
        <a:lstStyle/>
        <a:p>
          <a:endParaRPr lang="es-MX"/>
        </a:p>
      </dgm:t>
    </dgm:pt>
    <dgm:pt modelId="{AB76D26C-3308-40AF-BF05-D42DEF793C1B}" type="pres">
      <dgm:prSet presAssocID="{18B182F5-D1B9-4DD2-BD44-CC656CC13B9A}" presName="parTrans" presStyleLbl="sibTrans2D1" presStyleIdx="3" presStyleCnt="5"/>
      <dgm:spPr/>
      <dgm:t>
        <a:bodyPr/>
        <a:lstStyle/>
        <a:p>
          <a:endParaRPr lang="es-MX"/>
        </a:p>
      </dgm:t>
    </dgm:pt>
    <dgm:pt modelId="{0F8A9F5F-C08B-478A-B91A-A7D20A2D23A8}" type="pres">
      <dgm:prSet presAssocID="{18B182F5-D1B9-4DD2-BD44-CC656CC13B9A}" presName="connectorText" presStyleLbl="sibTrans2D1" presStyleIdx="3" presStyleCnt="5"/>
      <dgm:spPr/>
      <dgm:t>
        <a:bodyPr/>
        <a:lstStyle/>
        <a:p>
          <a:endParaRPr lang="es-MX"/>
        </a:p>
      </dgm:t>
    </dgm:pt>
    <dgm:pt modelId="{42045557-1401-4CC4-A495-B6D8E3E29F52}" type="pres">
      <dgm:prSet presAssocID="{987FAD43-3B62-441A-AD8F-2FBDF8593F62}" presName="node" presStyleLbl="node1" presStyleIdx="3" presStyleCnt="5">
        <dgm:presLayoutVars>
          <dgm:bulletEnabled val="1"/>
        </dgm:presLayoutVars>
      </dgm:prSet>
      <dgm:spPr/>
      <dgm:t>
        <a:bodyPr/>
        <a:lstStyle/>
        <a:p>
          <a:endParaRPr lang="es-MX"/>
        </a:p>
      </dgm:t>
    </dgm:pt>
    <dgm:pt modelId="{F9A496D5-C0E6-48BB-9221-511B02B3D1EA}" type="pres">
      <dgm:prSet presAssocID="{C781F495-2DD4-4EEA-8A46-E74DA564452F}" presName="parTrans" presStyleLbl="sibTrans2D1" presStyleIdx="4" presStyleCnt="5"/>
      <dgm:spPr/>
      <dgm:t>
        <a:bodyPr/>
        <a:lstStyle/>
        <a:p>
          <a:endParaRPr lang="es-MX"/>
        </a:p>
      </dgm:t>
    </dgm:pt>
    <dgm:pt modelId="{5E9136A8-38A4-41A5-9D8A-4E173DA44285}" type="pres">
      <dgm:prSet presAssocID="{C781F495-2DD4-4EEA-8A46-E74DA564452F}" presName="connectorText" presStyleLbl="sibTrans2D1" presStyleIdx="4" presStyleCnt="5"/>
      <dgm:spPr/>
      <dgm:t>
        <a:bodyPr/>
        <a:lstStyle/>
        <a:p>
          <a:endParaRPr lang="es-MX"/>
        </a:p>
      </dgm:t>
    </dgm:pt>
    <dgm:pt modelId="{DBD6F104-D180-4CFC-8846-415F467AC49B}" type="pres">
      <dgm:prSet presAssocID="{AD7F3ED6-6C61-49C8-A6E3-817C93158F54}" presName="node" presStyleLbl="node1" presStyleIdx="4" presStyleCnt="5">
        <dgm:presLayoutVars>
          <dgm:bulletEnabled val="1"/>
        </dgm:presLayoutVars>
      </dgm:prSet>
      <dgm:spPr/>
      <dgm:t>
        <a:bodyPr/>
        <a:lstStyle/>
        <a:p>
          <a:endParaRPr lang="es-MX"/>
        </a:p>
      </dgm:t>
    </dgm:pt>
  </dgm:ptLst>
  <dgm:cxnLst>
    <dgm:cxn modelId="{F5CAC832-D1A5-46B0-94AE-5955919D2E9D}" srcId="{F07D7BD7-A95B-4A86-9A97-730245C78157}" destId="{EBD9AF08-B68A-40F1-9EEC-28D599E0EB7C}" srcOrd="2" destOrd="0" parTransId="{63182645-DF6A-4EE1-8CE3-E62F1DDE895F}" sibTransId="{E6DE1915-71A7-4AA6-8149-8E0DC37E0EAB}"/>
    <dgm:cxn modelId="{FD2C5F44-2461-43B5-B695-F29013A7AFB8}" type="presOf" srcId="{18B182F5-D1B9-4DD2-BD44-CC656CC13B9A}" destId="{AB76D26C-3308-40AF-BF05-D42DEF793C1B}" srcOrd="0" destOrd="0" presId="urn:microsoft.com/office/officeart/2005/8/layout/radial5"/>
    <dgm:cxn modelId="{85F4E3F9-9A4E-47C4-88B8-6AB1168D30B6}" type="presOf" srcId="{C781F495-2DD4-4EEA-8A46-E74DA564452F}" destId="{F9A496D5-C0E6-48BB-9221-511B02B3D1EA}" srcOrd="0" destOrd="0" presId="urn:microsoft.com/office/officeart/2005/8/layout/radial5"/>
    <dgm:cxn modelId="{A6BA2CD5-06E2-497C-B013-DD48240DB43B}" type="presOf" srcId="{18B182F5-D1B9-4DD2-BD44-CC656CC13B9A}" destId="{0F8A9F5F-C08B-478A-B91A-A7D20A2D23A8}" srcOrd="1" destOrd="0" presId="urn:microsoft.com/office/officeart/2005/8/layout/radial5"/>
    <dgm:cxn modelId="{DCC3A272-C5E1-4067-A1E3-6D11CF075B74}" type="presOf" srcId="{C781F495-2DD4-4EEA-8A46-E74DA564452F}" destId="{5E9136A8-38A4-41A5-9D8A-4E173DA44285}" srcOrd="1" destOrd="0" presId="urn:microsoft.com/office/officeart/2005/8/layout/radial5"/>
    <dgm:cxn modelId="{8EA0A10F-32A0-4E00-AAE9-FA2D3B0D7F25}" srcId="{F07D7BD7-A95B-4A86-9A97-730245C78157}" destId="{FF98FD5B-F5FE-4B03-B16A-6BED3F2E5D09}" srcOrd="0" destOrd="0" parTransId="{6AE85E16-F5F0-415F-98BF-21F5573308A8}" sibTransId="{B977D9F6-D816-4D35-9D0D-0DC600A6F840}"/>
    <dgm:cxn modelId="{BEF5A875-EDB4-4BFE-B96E-63F28964EEBF}" type="presOf" srcId="{BAD005FA-8E96-48E6-AD1E-F9E31109BBC6}" destId="{0CE29A3C-B7C1-45FD-B0D8-AAA7F720119B}" srcOrd="0" destOrd="0" presId="urn:microsoft.com/office/officeart/2005/8/layout/radial5"/>
    <dgm:cxn modelId="{6EF15A45-C30E-4651-9385-FEE5EA22A937}" type="presOf" srcId="{6AE85E16-F5F0-415F-98BF-21F5573308A8}" destId="{84B50700-93B3-4869-B681-10472B79F100}" srcOrd="1" destOrd="0" presId="urn:microsoft.com/office/officeart/2005/8/layout/radial5"/>
    <dgm:cxn modelId="{BEB9DCF8-0A8D-4A4F-B10C-24F100D9D91C}" type="presOf" srcId="{FF98FD5B-F5FE-4B03-B16A-6BED3F2E5D09}" destId="{5D3C8F30-3888-4B11-8224-E830CF046997}" srcOrd="0" destOrd="0" presId="urn:microsoft.com/office/officeart/2005/8/layout/radial5"/>
    <dgm:cxn modelId="{CD358EE0-8CD4-45D8-9F1F-8740986445CC}" type="presOf" srcId="{7A08155F-643C-4ED3-9D6E-2D8E0983BECC}" destId="{968125E6-A143-455D-8264-1528A5DF2A3A}" srcOrd="0" destOrd="0" presId="urn:microsoft.com/office/officeart/2005/8/layout/radial5"/>
    <dgm:cxn modelId="{E0756D64-125F-4AE7-93B3-E523DD18F588}" srcId="{F07D7BD7-A95B-4A86-9A97-730245C78157}" destId="{AD7F3ED6-6C61-49C8-A6E3-817C93158F54}" srcOrd="4" destOrd="0" parTransId="{C781F495-2DD4-4EEA-8A46-E74DA564452F}" sibTransId="{D0EEAF79-6420-4F1F-9D59-833AE4FF125A}"/>
    <dgm:cxn modelId="{212E051A-7F92-40DB-9EED-0173A4C10671}" srcId="{F07D7BD7-A95B-4A86-9A97-730245C78157}" destId="{BAD005FA-8E96-48E6-AD1E-F9E31109BBC6}" srcOrd="1" destOrd="0" parTransId="{8786CCC2-3D1B-4981-93D0-D52BC4A0349F}" sibTransId="{43823B44-8C6A-4CE9-8B8B-A472FBA838D2}"/>
    <dgm:cxn modelId="{8D859260-E01D-4224-A1BF-B518B28A946B}" type="presOf" srcId="{6AE85E16-F5F0-415F-98BF-21F5573308A8}" destId="{9B1F4BD0-A319-4BBA-863E-0D59104B9C0F}" srcOrd="0" destOrd="0" presId="urn:microsoft.com/office/officeart/2005/8/layout/radial5"/>
    <dgm:cxn modelId="{66EB7837-218A-402F-A170-F4D9837D637E}" type="presOf" srcId="{8786CCC2-3D1B-4981-93D0-D52BC4A0349F}" destId="{C7360459-28E7-4495-A233-92738A32F01F}" srcOrd="0" destOrd="0" presId="urn:microsoft.com/office/officeart/2005/8/layout/radial5"/>
    <dgm:cxn modelId="{2EABB41B-4436-41A5-B7B9-A4F0EB1767E8}" srcId="{F07D7BD7-A95B-4A86-9A97-730245C78157}" destId="{987FAD43-3B62-441A-AD8F-2FBDF8593F62}" srcOrd="3" destOrd="0" parTransId="{18B182F5-D1B9-4DD2-BD44-CC656CC13B9A}" sibTransId="{FD1708C6-E703-4A54-B4C7-BD229A2777A7}"/>
    <dgm:cxn modelId="{88CE74B6-CDA7-457A-8190-79B49B90A7D5}" type="presOf" srcId="{63182645-DF6A-4EE1-8CE3-E62F1DDE895F}" destId="{E09EBE68-4E93-4B1A-902A-C06C8A97E1E7}" srcOrd="1" destOrd="0" presId="urn:microsoft.com/office/officeart/2005/8/layout/radial5"/>
    <dgm:cxn modelId="{498C000D-760E-4326-BD49-9C1535D03BD3}" type="presOf" srcId="{63182645-DF6A-4EE1-8CE3-E62F1DDE895F}" destId="{5CCE6CA6-A9E3-43B0-8D97-003A7F08F19D}" srcOrd="0" destOrd="0" presId="urn:microsoft.com/office/officeart/2005/8/layout/radial5"/>
    <dgm:cxn modelId="{C73EA243-FAAA-4D22-9425-EC9DC6EEBBC6}" type="presOf" srcId="{987FAD43-3B62-441A-AD8F-2FBDF8593F62}" destId="{42045557-1401-4CC4-A495-B6D8E3E29F52}" srcOrd="0" destOrd="0" presId="urn:microsoft.com/office/officeart/2005/8/layout/radial5"/>
    <dgm:cxn modelId="{08DA802A-FF65-44F0-BF63-820CB120BCB1}" srcId="{7A08155F-643C-4ED3-9D6E-2D8E0983BECC}" destId="{F07D7BD7-A95B-4A86-9A97-730245C78157}" srcOrd="0" destOrd="0" parTransId="{F99B86DD-D1FD-4540-B893-30D7E9C59422}" sibTransId="{655ED39A-3DD8-4C7E-8113-2774AFE11DB0}"/>
    <dgm:cxn modelId="{507AC36A-B6E4-4118-A8F1-4539D4436A26}" type="presOf" srcId="{F07D7BD7-A95B-4A86-9A97-730245C78157}" destId="{8A7668B7-ECDE-4294-BCDB-B1F757E31B2D}" srcOrd="0" destOrd="0" presId="urn:microsoft.com/office/officeart/2005/8/layout/radial5"/>
    <dgm:cxn modelId="{9063AE1A-0AA6-4D80-97A7-F583495DF488}" type="presOf" srcId="{AD7F3ED6-6C61-49C8-A6E3-817C93158F54}" destId="{DBD6F104-D180-4CFC-8846-415F467AC49B}" srcOrd="0" destOrd="0" presId="urn:microsoft.com/office/officeart/2005/8/layout/radial5"/>
    <dgm:cxn modelId="{9A956797-8029-4D21-AD6E-7F77C9155B27}" type="presOf" srcId="{EBD9AF08-B68A-40F1-9EEC-28D599E0EB7C}" destId="{5E751407-9200-4658-9675-E56FEF6BA05B}" srcOrd="0" destOrd="0" presId="urn:microsoft.com/office/officeart/2005/8/layout/radial5"/>
    <dgm:cxn modelId="{9533F360-D6F3-4247-B5C8-55F41E348C0A}" type="presOf" srcId="{8786CCC2-3D1B-4981-93D0-D52BC4A0349F}" destId="{DE589B90-9D43-4440-A2D3-2E8F4457522B}" srcOrd="1" destOrd="0" presId="urn:microsoft.com/office/officeart/2005/8/layout/radial5"/>
    <dgm:cxn modelId="{123DA68F-5387-4B6B-AD51-A3629A4F8B21}" type="presParOf" srcId="{968125E6-A143-455D-8264-1528A5DF2A3A}" destId="{8A7668B7-ECDE-4294-BCDB-B1F757E31B2D}" srcOrd="0" destOrd="0" presId="urn:microsoft.com/office/officeart/2005/8/layout/radial5"/>
    <dgm:cxn modelId="{127426B7-C3EB-4A91-95DC-F1FB9ED69D71}" type="presParOf" srcId="{968125E6-A143-455D-8264-1528A5DF2A3A}" destId="{9B1F4BD0-A319-4BBA-863E-0D59104B9C0F}" srcOrd="1" destOrd="0" presId="urn:microsoft.com/office/officeart/2005/8/layout/radial5"/>
    <dgm:cxn modelId="{132333CD-CB10-4029-9D63-D559101A1FD2}" type="presParOf" srcId="{9B1F4BD0-A319-4BBA-863E-0D59104B9C0F}" destId="{84B50700-93B3-4869-B681-10472B79F100}" srcOrd="0" destOrd="0" presId="urn:microsoft.com/office/officeart/2005/8/layout/radial5"/>
    <dgm:cxn modelId="{4FE39585-18F2-4AF7-9ED2-0545CC814CB4}" type="presParOf" srcId="{968125E6-A143-455D-8264-1528A5DF2A3A}" destId="{5D3C8F30-3888-4B11-8224-E830CF046997}" srcOrd="2" destOrd="0" presId="urn:microsoft.com/office/officeart/2005/8/layout/radial5"/>
    <dgm:cxn modelId="{F7D864ED-F690-478D-9D22-296DF662E5B0}" type="presParOf" srcId="{968125E6-A143-455D-8264-1528A5DF2A3A}" destId="{C7360459-28E7-4495-A233-92738A32F01F}" srcOrd="3" destOrd="0" presId="urn:microsoft.com/office/officeart/2005/8/layout/radial5"/>
    <dgm:cxn modelId="{8984CE12-64F8-4FE5-A0F8-DA02F3D83B4C}" type="presParOf" srcId="{C7360459-28E7-4495-A233-92738A32F01F}" destId="{DE589B90-9D43-4440-A2D3-2E8F4457522B}" srcOrd="0" destOrd="0" presId="urn:microsoft.com/office/officeart/2005/8/layout/radial5"/>
    <dgm:cxn modelId="{7041FCEB-9D14-41FF-B74E-7FCD86D8A916}" type="presParOf" srcId="{968125E6-A143-455D-8264-1528A5DF2A3A}" destId="{0CE29A3C-B7C1-45FD-B0D8-AAA7F720119B}" srcOrd="4" destOrd="0" presId="urn:microsoft.com/office/officeart/2005/8/layout/radial5"/>
    <dgm:cxn modelId="{D4B15DAA-10D5-444D-BE58-7DA178D99A8E}" type="presParOf" srcId="{968125E6-A143-455D-8264-1528A5DF2A3A}" destId="{5CCE6CA6-A9E3-43B0-8D97-003A7F08F19D}" srcOrd="5" destOrd="0" presId="urn:microsoft.com/office/officeart/2005/8/layout/radial5"/>
    <dgm:cxn modelId="{1572C663-6805-4151-9F8A-A9C30C7E04E1}" type="presParOf" srcId="{5CCE6CA6-A9E3-43B0-8D97-003A7F08F19D}" destId="{E09EBE68-4E93-4B1A-902A-C06C8A97E1E7}" srcOrd="0" destOrd="0" presId="urn:microsoft.com/office/officeart/2005/8/layout/radial5"/>
    <dgm:cxn modelId="{D512FF4B-361D-464E-873B-4307D282C0DC}" type="presParOf" srcId="{968125E6-A143-455D-8264-1528A5DF2A3A}" destId="{5E751407-9200-4658-9675-E56FEF6BA05B}" srcOrd="6" destOrd="0" presId="urn:microsoft.com/office/officeart/2005/8/layout/radial5"/>
    <dgm:cxn modelId="{9C0E4A70-F0EE-426B-9C5C-3C9AC85C31A5}" type="presParOf" srcId="{968125E6-A143-455D-8264-1528A5DF2A3A}" destId="{AB76D26C-3308-40AF-BF05-D42DEF793C1B}" srcOrd="7" destOrd="0" presId="urn:microsoft.com/office/officeart/2005/8/layout/radial5"/>
    <dgm:cxn modelId="{DA8F1D9A-9060-46B0-870A-F82B09AA7E49}" type="presParOf" srcId="{AB76D26C-3308-40AF-BF05-D42DEF793C1B}" destId="{0F8A9F5F-C08B-478A-B91A-A7D20A2D23A8}" srcOrd="0" destOrd="0" presId="urn:microsoft.com/office/officeart/2005/8/layout/radial5"/>
    <dgm:cxn modelId="{6C67668C-9B2C-4C49-9070-BA81A1E9AA72}" type="presParOf" srcId="{968125E6-A143-455D-8264-1528A5DF2A3A}" destId="{42045557-1401-4CC4-A495-B6D8E3E29F52}" srcOrd="8" destOrd="0" presId="urn:microsoft.com/office/officeart/2005/8/layout/radial5"/>
    <dgm:cxn modelId="{BBA9A302-20AC-4148-959A-F9AF1EBAB173}" type="presParOf" srcId="{968125E6-A143-455D-8264-1528A5DF2A3A}" destId="{F9A496D5-C0E6-48BB-9221-511B02B3D1EA}" srcOrd="9" destOrd="0" presId="urn:microsoft.com/office/officeart/2005/8/layout/radial5"/>
    <dgm:cxn modelId="{3C82455A-9D5A-4FAB-A213-5D3DDD59AB4D}" type="presParOf" srcId="{F9A496D5-C0E6-48BB-9221-511B02B3D1EA}" destId="{5E9136A8-38A4-41A5-9D8A-4E173DA44285}" srcOrd="0" destOrd="0" presId="urn:microsoft.com/office/officeart/2005/8/layout/radial5"/>
    <dgm:cxn modelId="{D51A185F-847C-4449-AF97-D14C6EE45D11}" type="presParOf" srcId="{968125E6-A143-455D-8264-1528A5DF2A3A}" destId="{DBD6F104-D180-4CFC-8846-415F467AC49B}"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702E0-11ED-420C-B98C-DBFD6F938902}" type="doc">
      <dgm:prSet loTypeId="urn:microsoft.com/office/officeart/2005/8/layout/radial5" loCatId="relationship" qsTypeId="urn:microsoft.com/office/officeart/2005/8/quickstyle/3d4" qsCatId="3D" csTypeId="urn:microsoft.com/office/officeart/2005/8/colors/colorful3" csCatId="colorful" phldr="1"/>
      <dgm:spPr/>
      <dgm:t>
        <a:bodyPr/>
        <a:lstStyle/>
        <a:p>
          <a:endParaRPr lang="es-MX"/>
        </a:p>
      </dgm:t>
    </dgm:pt>
    <dgm:pt modelId="{9E442F65-095C-461A-BE22-05B65BB458B4}">
      <dgm:prSet phldrT="[Texto]" custT="1"/>
      <dgm:spPr/>
      <dgm:t>
        <a:bodyPr/>
        <a:lstStyle/>
        <a:p>
          <a:r>
            <a:rPr lang="es-MX" sz="1200" b="1" dirty="0" smtClean="0">
              <a:solidFill>
                <a:schemeClr val="tx2">
                  <a:lumMod val="50000"/>
                </a:schemeClr>
              </a:solidFill>
              <a:effectLst/>
              <a:latin typeface="Arial" panose="020B0604020202020204" pitchFamily="34" charset="0"/>
              <a:cs typeface="Arial" panose="020B0604020202020204" pitchFamily="34" charset="0"/>
            </a:rPr>
            <a:t>ATRIBUTOS INHERENTES AL PRODUCTO </a:t>
          </a:r>
          <a:endParaRPr lang="es-MX" sz="1200" b="1" dirty="0">
            <a:solidFill>
              <a:schemeClr val="tx2">
                <a:lumMod val="50000"/>
              </a:schemeClr>
            </a:solidFill>
            <a:effectLst/>
            <a:latin typeface="Arial" panose="020B0604020202020204" pitchFamily="34" charset="0"/>
            <a:cs typeface="Arial" panose="020B0604020202020204" pitchFamily="34" charset="0"/>
          </a:endParaRPr>
        </a:p>
      </dgm:t>
    </dgm:pt>
    <dgm:pt modelId="{F6FD0FC1-D500-4F6C-AF93-8FC2700F027A}" type="parTrans" cxnId="{587DF3C6-A20F-47F7-A781-1CB88D2669FD}">
      <dgm:prSet/>
      <dgm:spPr/>
      <dgm:t>
        <a:bodyPr/>
        <a:lstStyle/>
        <a:p>
          <a:endParaRPr lang="es-MX" sz="1000" b="1">
            <a:solidFill>
              <a:schemeClr val="tx2">
                <a:lumMod val="50000"/>
              </a:schemeClr>
            </a:solidFill>
            <a:latin typeface="Arial" panose="020B0604020202020204" pitchFamily="34" charset="0"/>
            <a:cs typeface="Arial" panose="020B0604020202020204" pitchFamily="34" charset="0"/>
          </a:endParaRPr>
        </a:p>
      </dgm:t>
    </dgm:pt>
    <dgm:pt modelId="{C76CA5AA-B124-423C-8A13-7470BE9B13E1}" type="sibTrans" cxnId="{587DF3C6-A20F-47F7-A781-1CB88D2669FD}">
      <dgm:prSet/>
      <dgm:spPr/>
      <dgm:t>
        <a:bodyPr/>
        <a:lstStyle/>
        <a:p>
          <a:endParaRPr lang="es-MX" sz="1000" b="1">
            <a:solidFill>
              <a:schemeClr val="tx2">
                <a:lumMod val="50000"/>
              </a:schemeClr>
            </a:solidFill>
            <a:latin typeface="Arial" panose="020B0604020202020204" pitchFamily="34" charset="0"/>
            <a:cs typeface="Arial" panose="020B0604020202020204" pitchFamily="34" charset="0"/>
          </a:endParaRPr>
        </a:p>
      </dgm:t>
    </dgm:pt>
    <dgm:pt modelId="{3530C0A3-5E87-4CC7-88AD-34E75D7C73B7}">
      <dgm:prSet phldrT="[Texto]" custT="1"/>
      <dgm:spPr/>
      <dgm:t>
        <a:bodyPr/>
        <a:lstStyle/>
        <a:p>
          <a:r>
            <a:rPr lang="es-MX" sz="1000" b="1" dirty="0" smtClean="0">
              <a:solidFill>
                <a:schemeClr val="tx2">
                  <a:lumMod val="50000"/>
                </a:schemeClr>
              </a:solidFill>
              <a:latin typeface="Arial" panose="020B0604020202020204" pitchFamily="34" charset="0"/>
              <a:cs typeface="Arial" panose="020B0604020202020204" pitchFamily="34" charset="0"/>
            </a:rPr>
            <a:t>Calidad del producto </a:t>
          </a:r>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BC1CE22A-CEBF-41E1-90D2-E2A9E409860C}" type="parTrans" cxnId="{942FDF62-8D39-495A-BB11-FD82ABC255AA}">
      <dgm:prSet custT="1"/>
      <dgm:spPr/>
      <dgm:t>
        <a:bodyPr/>
        <a:lstStyle/>
        <a:p>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A04FAB42-10F6-4E8C-A01B-E86E19D5F64F}" type="sibTrans" cxnId="{942FDF62-8D39-495A-BB11-FD82ABC255AA}">
      <dgm:prSet/>
      <dgm:spPr/>
      <dgm:t>
        <a:bodyPr/>
        <a:lstStyle/>
        <a:p>
          <a:endParaRPr lang="es-MX" sz="1000" b="1">
            <a:solidFill>
              <a:schemeClr val="tx2">
                <a:lumMod val="50000"/>
              </a:schemeClr>
            </a:solidFill>
            <a:latin typeface="Arial" panose="020B0604020202020204" pitchFamily="34" charset="0"/>
            <a:cs typeface="Arial" panose="020B0604020202020204" pitchFamily="34" charset="0"/>
          </a:endParaRPr>
        </a:p>
      </dgm:t>
    </dgm:pt>
    <dgm:pt modelId="{34904447-B63D-4F19-9072-ABDBB0CE4F99}">
      <dgm:prSet phldrT="[Texto]" custT="1"/>
      <dgm:spPr/>
      <dgm:t>
        <a:bodyPr/>
        <a:lstStyle/>
        <a:p>
          <a:r>
            <a:rPr lang="es-MX" sz="1000" b="1" dirty="0" smtClean="0">
              <a:solidFill>
                <a:schemeClr val="tx2">
                  <a:lumMod val="50000"/>
                </a:schemeClr>
              </a:solidFill>
              <a:latin typeface="Arial" panose="020B0604020202020204" pitchFamily="34" charset="0"/>
              <a:cs typeface="Arial" panose="020B0604020202020204" pitchFamily="34" charset="0"/>
            </a:rPr>
            <a:t>Precio </a:t>
          </a:r>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7A8E09F1-E581-44C5-8CC5-6D058906FFA3}" type="parTrans" cxnId="{CD926BED-02A5-4965-979A-3D1E0EE7F62C}">
      <dgm:prSet custT="1"/>
      <dgm:spPr/>
      <dgm:t>
        <a:bodyPr/>
        <a:lstStyle/>
        <a:p>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AF2FB406-5FC1-462F-8775-1EA9B2DEAE1D}" type="sibTrans" cxnId="{CD926BED-02A5-4965-979A-3D1E0EE7F62C}">
      <dgm:prSet/>
      <dgm:spPr/>
      <dgm:t>
        <a:bodyPr/>
        <a:lstStyle/>
        <a:p>
          <a:endParaRPr lang="es-MX" sz="1000" b="1">
            <a:solidFill>
              <a:schemeClr val="tx2">
                <a:lumMod val="50000"/>
              </a:schemeClr>
            </a:solidFill>
            <a:latin typeface="Arial" panose="020B0604020202020204" pitchFamily="34" charset="0"/>
            <a:cs typeface="Arial" panose="020B0604020202020204" pitchFamily="34" charset="0"/>
          </a:endParaRPr>
        </a:p>
      </dgm:t>
    </dgm:pt>
    <dgm:pt modelId="{F3503CB8-5FF0-400B-B4CA-A0B884CA509E}">
      <dgm:prSet phldrT="[Texto]" phldr="1"/>
      <dgm:spPr/>
      <dgm:t>
        <a:bodyPr/>
        <a:lstStyle/>
        <a:p>
          <a:endParaRPr lang="es-MX" sz="1000" b="1">
            <a:solidFill>
              <a:schemeClr val="tx2">
                <a:lumMod val="50000"/>
              </a:schemeClr>
            </a:solidFill>
            <a:latin typeface="Arial" panose="020B0604020202020204" pitchFamily="34" charset="0"/>
            <a:cs typeface="Arial" panose="020B0604020202020204" pitchFamily="34" charset="0"/>
          </a:endParaRPr>
        </a:p>
      </dgm:t>
    </dgm:pt>
    <dgm:pt modelId="{347D40D0-2D28-4D99-8429-1B7D65A3952B}" type="parTrans" cxnId="{54A5AFD0-FE36-4F75-AEF0-B12555BA37F6}">
      <dgm:prSet/>
      <dgm:spPr/>
      <dgm:t>
        <a:bodyPr/>
        <a:lstStyle/>
        <a:p>
          <a:endParaRPr lang="es-MX" sz="1000" b="1">
            <a:solidFill>
              <a:schemeClr val="tx2">
                <a:lumMod val="50000"/>
              </a:schemeClr>
            </a:solidFill>
            <a:latin typeface="Arial" panose="020B0604020202020204" pitchFamily="34" charset="0"/>
            <a:cs typeface="Arial" panose="020B0604020202020204" pitchFamily="34" charset="0"/>
          </a:endParaRPr>
        </a:p>
      </dgm:t>
    </dgm:pt>
    <dgm:pt modelId="{EA49C997-E92F-4754-9B7B-B2F22CB0C5CD}" type="sibTrans" cxnId="{54A5AFD0-FE36-4F75-AEF0-B12555BA37F6}">
      <dgm:prSet/>
      <dgm:spPr/>
      <dgm:t>
        <a:bodyPr/>
        <a:lstStyle/>
        <a:p>
          <a:endParaRPr lang="es-MX" sz="1000" b="1">
            <a:solidFill>
              <a:schemeClr val="tx2">
                <a:lumMod val="50000"/>
              </a:schemeClr>
            </a:solidFill>
            <a:latin typeface="Arial" panose="020B0604020202020204" pitchFamily="34" charset="0"/>
            <a:cs typeface="Arial" panose="020B0604020202020204" pitchFamily="34" charset="0"/>
          </a:endParaRPr>
        </a:p>
      </dgm:t>
    </dgm:pt>
    <dgm:pt modelId="{3BB4F4AC-6733-4884-AC39-2E331B07AF38}">
      <dgm:prSet phldrT="[Texto]" phldr="1"/>
      <dgm:spPr/>
      <dgm:t>
        <a:bodyPr/>
        <a:lstStyle/>
        <a:p>
          <a:endParaRPr lang="es-MX" sz="1000" b="1">
            <a:solidFill>
              <a:schemeClr val="tx2">
                <a:lumMod val="50000"/>
              </a:schemeClr>
            </a:solidFill>
            <a:latin typeface="Arial" panose="020B0604020202020204" pitchFamily="34" charset="0"/>
            <a:cs typeface="Arial" panose="020B0604020202020204" pitchFamily="34" charset="0"/>
          </a:endParaRPr>
        </a:p>
      </dgm:t>
    </dgm:pt>
    <dgm:pt modelId="{0BA742E9-1F69-409A-A1B3-57F1A734C442}" type="parTrans" cxnId="{1CA8D035-97A5-47BB-8C84-540EADEE6EC6}">
      <dgm:prSet/>
      <dgm:spPr/>
      <dgm:t>
        <a:bodyPr/>
        <a:lstStyle/>
        <a:p>
          <a:endParaRPr lang="es-MX" sz="1000" b="1">
            <a:solidFill>
              <a:schemeClr val="tx2">
                <a:lumMod val="50000"/>
              </a:schemeClr>
            </a:solidFill>
            <a:latin typeface="Arial" panose="020B0604020202020204" pitchFamily="34" charset="0"/>
            <a:cs typeface="Arial" panose="020B0604020202020204" pitchFamily="34" charset="0"/>
          </a:endParaRPr>
        </a:p>
      </dgm:t>
    </dgm:pt>
    <dgm:pt modelId="{63D037F0-1420-4B4A-B6ED-2C02632460B6}" type="sibTrans" cxnId="{1CA8D035-97A5-47BB-8C84-540EADEE6EC6}">
      <dgm:prSet/>
      <dgm:spPr/>
      <dgm:t>
        <a:bodyPr/>
        <a:lstStyle/>
        <a:p>
          <a:endParaRPr lang="es-MX" sz="1000" b="1">
            <a:solidFill>
              <a:schemeClr val="tx2">
                <a:lumMod val="50000"/>
              </a:schemeClr>
            </a:solidFill>
            <a:latin typeface="Arial" panose="020B0604020202020204" pitchFamily="34" charset="0"/>
            <a:cs typeface="Arial" panose="020B0604020202020204" pitchFamily="34" charset="0"/>
          </a:endParaRPr>
        </a:p>
      </dgm:t>
    </dgm:pt>
    <dgm:pt modelId="{B4249C91-8720-4233-9BA4-53B91A18A2CF}">
      <dgm:prSet phldrT="[Texto]" custT="1"/>
      <dgm:spPr/>
      <dgm:t>
        <a:bodyPr/>
        <a:lstStyle/>
        <a:p>
          <a:r>
            <a:rPr lang="es-MX" sz="1000" b="1" dirty="0" smtClean="0">
              <a:solidFill>
                <a:schemeClr val="tx2">
                  <a:lumMod val="50000"/>
                </a:schemeClr>
              </a:solidFill>
              <a:latin typeface="Arial" panose="020B0604020202020204" pitchFamily="34" charset="0"/>
              <a:cs typeface="Arial" panose="020B0604020202020204" pitchFamily="34" charset="0"/>
            </a:rPr>
            <a:t>Características físicas de los bienes</a:t>
          </a:r>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E1C5F3FF-CBB1-4A0F-968A-C6B683200E6A}" type="parTrans" cxnId="{49DC6E60-4C04-4C92-A949-1B04177DF574}">
      <dgm:prSet custT="1"/>
      <dgm:spPr/>
      <dgm:t>
        <a:bodyPr/>
        <a:lstStyle/>
        <a:p>
          <a:endParaRPr lang="es-MX" sz="1000" dirty="0">
            <a:solidFill>
              <a:schemeClr val="tx2">
                <a:lumMod val="50000"/>
              </a:schemeClr>
            </a:solidFill>
            <a:latin typeface="Arial" panose="020B0604020202020204" pitchFamily="34" charset="0"/>
            <a:cs typeface="Arial" panose="020B0604020202020204" pitchFamily="34" charset="0"/>
          </a:endParaRPr>
        </a:p>
      </dgm:t>
    </dgm:pt>
    <dgm:pt modelId="{EF48F70A-23DB-4F63-B091-1A48C16D1D76}" type="sibTrans" cxnId="{49DC6E60-4C04-4C92-A949-1B04177DF574}">
      <dgm:prSet/>
      <dgm:spPr/>
      <dgm:t>
        <a:bodyPr/>
        <a:lstStyle/>
        <a:p>
          <a:endParaRPr lang="es-MX" sz="1000">
            <a:solidFill>
              <a:schemeClr val="tx2">
                <a:lumMod val="50000"/>
              </a:schemeClr>
            </a:solidFill>
            <a:latin typeface="Arial" panose="020B0604020202020204" pitchFamily="34" charset="0"/>
            <a:cs typeface="Arial" panose="020B0604020202020204" pitchFamily="34" charset="0"/>
          </a:endParaRPr>
        </a:p>
      </dgm:t>
    </dgm:pt>
    <dgm:pt modelId="{F3657247-9D66-487B-9E37-9795B1F45B65}">
      <dgm:prSet phldrT="[Texto]" custT="1"/>
      <dgm:spPr/>
      <dgm:t>
        <a:bodyPr/>
        <a:lstStyle/>
        <a:p>
          <a:r>
            <a:rPr lang="es-MX" sz="1000" b="1" dirty="0" smtClean="0">
              <a:solidFill>
                <a:schemeClr val="tx2">
                  <a:lumMod val="50000"/>
                </a:schemeClr>
              </a:solidFill>
              <a:latin typeface="Arial" panose="020B0604020202020204" pitchFamily="34" charset="0"/>
              <a:cs typeface="Arial" panose="020B0604020202020204" pitchFamily="34" charset="0"/>
            </a:rPr>
            <a:t>Marca</a:t>
          </a:r>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9D74A8A1-D289-4EC9-AA3C-D0121BDBD750}" type="parTrans" cxnId="{B1CA5756-4537-4F43-ABA2-815F18BD8055}">
      <dgm:prSet custT="1"/>
      <dgm:spPr/>
      <dgm:t>
        <a:bodyPr/>
        <a:lstStyle/>
        <a:p>
          <a:endParaRPr lang="es-MX" sz="1000" dirty="0">
            <a:solidFill>
              <a:schemeClr val="tx2">
                <a:lumMod val="50000"/>
              </a:schemeClr>
            </a:solidFill>
            <a:latin typeface="Arial" panose="020B0604020202020204" pitchFamily="34" charset="0"/>
            <a:cs typeface="Arial" panose="020B0604020202020204" pitchFamily="34" charset="0"/>
          </a:endParaRPr>
        </a:p>
      </dgm:t>
    </dgm:pt>
    <dgm:pt modelId="{8EE0A3DC-2BA4-48AB-9670-552D663E934B}" type="sibTrans" cxnId="{B1CA5756-4537-4F43-ABA2-815F18BD8055}">
      <dgm:prSet/>
      <dgm:spPr/>
      <dgm:t>
        <a:bodyPr/>
        <a:lstStyle/>
        <a:p>
          <a:endParaRPr lang="es-MX" sz="1000">
            <a:solidFill>
              <a:schemeClr val="tx2">
                <a:lumMod val="50000"/>
              </a:schemeClr>
            </a:solidFill>
            <a:latin typeface="Arial" panose="020B0604020202020204" pitchFamily="34" charset="0"/>
            <a:cs typeface="Arial" panose="020B0604020202020204" pitchFamily="34" charset="0"/>
          </a:endParaRPr>
        </a:p>
      </dgm:t>
    </dgm:pt>
    <dgm:pt modelId="{619AB88D-5A55-49D3-A521-0E347A2A15AE}">
      <dgm:prSet phldrT="[Texto]" custT="1"/>
      <dgm:spPr/>
      <dgm:t>
        <a:bodyPr/>
        <a:lstStyle/>
        <a:p>
          <a:r>
            <a:rPr lang="es-MX" sz="1000" b="1" dirty="0" smtClean="0">
              <a:solidFill>
                <a:schemeClr val="tx2">
                  <a:lumMod val="50000"/>
                </a:schemeClr>
              </a:solidFill>
              <a:latin typeface="Arial" panose="020B0604020202020204" pitchFamily="34" charset="0"/>
              <a:cs typeface="Arial" panose="020B0604020202020204" pitchFamily="34" charset="0"/>
            </a:rPr>
            <a:t>Empaque</a:t>
          </a:r>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E6EE957D-47A5-4F23-95AE-BC91A108450E}" type="parTrans" cxnId="{CDC93656-456F-4A7C-979D-C722FD78B648}">
      <dgm:prSet custT="1"/>
      <dgm:spPr/>
      <dgm:t>
        <a:bodyPr/>
        <a:lstStyle/>
        <a:p>
          <a:endParaRPr lang="es-MX" sz="1000" dirty="0">
            <a:solidFill>
              <a:schemeClr val="tx2">
                <a:lumMod val="50000"/>
              </a:schemeClr>
            </a:solidFill>
            <a:latin typeface="Arial" panose="020B0604020202020204" pitchFamily="34" charset="0"/>
            <a:cs typeface="Arial" panose="020B0604020202020204" pitchFamily="34" charset="0"/>
          </a:endParaRPr>
        </a:p>
      </dgm:t>
    </dgm:pt>
    <dgm:pt modelId="{7CC1C67D-00F8-439B-A515-DC2EA6CF5D18}" type="sibTrans" cxnId="{CDC93656-456F-4A7C-979D-C722FD78B648}">
      <dgm:prSet/>
      <dgm:spPr/>
      <dgm:t>
        <a:bodyPr/>
        <a:lstStyle/>
        <a:p>
          <a:endParaRPr lang="es-MX" sz="1000">
            <a:solidFill>
              <a:schemeClr val="tx2">
                <a:lumMod val="50000"/>
              </a:schemeClr>
            </a:solidFill>
            <a:latin typeface="Arial" panose="020B0604020202020204" pitchFamily="34" charset="0"/>
            <a:cs typeface="Arial" panose="020B0604020202020204" pitchFamily="34" charset="0"/>
          </a:endParaRPr>
        </a:p>
      </dgm:t>
    </dgm:pt>
    <dgm:pt modelId="{902BCA9E-A531-423C-A207-480149DDE830}">
      <dgm:prSet phldrT="[Texto]" custT="1"/>
      <dgm:spPr/>
      <dgm:t>
        <a:bodyPr/>
        <a:lstStyle/>
        <a:p>
          <a:r>
            <a:rPr lang="es-MX" sz="1000" b="1" dirty="0" smtClean="0">
              <a:solidFill>
                <a:schemeClr val="tx2">
                  <a:lumMod val="50000"/>
                </a:schemeClr>
              </a:solidFill>
              <a:latin typeface="Arial" panose="020B0604020202020204" pitchFamily="34" charset="0"/>
              <a:cs typeface="Arial" panose="020B0604020202020204" pitchFamily="34" charset="0"/>
            </a:rPr>
            <a:t>Diseño</a:t>
          </a:r>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D3B3DE69-1BD7-42ED-A938-D1E6789F6A55}" type="parTrans" cxnId="{797745CB-B2E8-4727-A4A8-90B3FB9D4393}">
      <dgm:prSet custT="1"/>
      <dgm:spPr/>
      <dgm:t>
        <a:bodyPr/>
        <a:lstStyle/>
        <a:p>
          <a:endParaRPr lang="es-MX" sz="1000" dirty="0">
            <a:solidFill>
              <a:schemeClr val="tx2">
                <a:lumMod val="50000"/>
              </a:schemeClr>
            </a:solidFill>
            <a:latin typeface="Arial" panose="020B0604020202020204" pitchFamily="34" charset="0"/>
            <a:cs typeface="Arial" panose="020B0604020202020204" pitchFamily="34" charset="0"/>
          </a:endParaRPr>
        </a:p>
      </dgm:t>
    </dgm:pt>
    <dgm:pt modelId="{92A72AD4-603D-458F-9F86-EBE4B7381788}" type="sibTrans" cxnId="{797745CB-B2E8-4727-A4A8-90B3FB9D4393}">
      <dgm:prSet/>
      <dgm:spPr/>
      <dgm:t>
        <a:bodyPr/>
        <a:lstStyle/>
        <a:p>
          <a:endParaRPr lang="es-MX" sz="1000">
            <a:solidFill>
              <a:schemeClr val="tx2">
                <a:lumMod val="50000"/>
              </a:schemeClr>
            </a:solidFill>
            <a:latin typeface="Arial" panose="020B0604020202020204" pitchFamily="34" charset="0"/>
            <a:cs typeface="Arial" panose="020B0604020202020204" pitchFamily="34" charset="0"/>
          </a:endParaRPr>
        </a:p>
      </dgm:t>
    </dgm:pt>
    <dgm:pt modelId="{FD5C9047-944E-494A-931B-46B36F447CCE}">
      <dgm:prSet phldrT="[Texto]" custT="1"/>
      <dgm:spPr/>
      <dgm:t>
        <a:bodyPr/>
        <a:lstStyle/>
        <a:p>
          <a:r>
            <a:rPr lang="es-MX" sz="1000" b="1" dirty="0" smtClean="0">
              <a:solidFill>
                <a:schemeClr val="tx2">
                  <a:lumMod val="50000"/>
                </a:schemeClr>
              </a:solidFill>
              <a:latin typeface="Arial" panose="020B0604020202020204" pitchFamily="34" charset="0"/>
              <a:cs typeface="Arial" panose="020B0604020202020204" pitchFamily="34" charset="0"/>
            </a:rPr>
            <a:t>Garantía del producto </a:t>
          </a:r>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378EC05E-98B4-4052-B4B0-87420734156C}" type="parTrans" cxnId="{ABD8A536-2D2C-4AB5-B3C0-BA96372B8927}">
      <dgm:prSet custT="1"/>
      <dgm:spPr/>
      <dgm:t>
        <a:bodyPr/>
        <a:lstStyle/>
        <a:p>
          <a:endParaRPr lang="es-MX" sz="1000" dirty="0">
            <a:solidFill>
              <a:schemeClr val="tx2">
                <a:lumMod val="50000"/>
              </a:schemeClr>
            </a:solidFill>
            <a:latin typeface="Arial" panose="020B0604020202020204" pitchFamily="34" charset="0"/>
            <a:cs typeface="Arial" panose="020B0604020202020204" pitchFamily="34" charset="0"/>
          </a:endParaRPr>
        </a:p>
      </dgm:t>
    </dgm:pt>
    <dgm:pt modelId="{38E4D87F-2D0B-45B2-B5C8-B9FAEFC79F9B}" type="sibTrans" cxnId="{ABD8A536-2D2C-4AB5-B3C0-BA96372B8927}">
      <dgm:prSet/>
      <dgm:spPr/>
      <dgm:t>
        <a:bodyPr/>
        <a:lstStyle/>
        <a:p>
          <a:endParaRPr lang="es-MX" sz="1000">
            <a:solidFill>
              <a:schemeClr val="tx2">
                <a:lumMod val="50000"/>
              </a:schemeClr>
            </a:solidFill>
            <a:latin typeface="Arial" panose="020B0604020202020204" pitchFamily="34" charset="0"/>
            <a:cs typeface="Arial" panose="020B0604020202020204" pitchFamily="34" charset="0"/>
          </a:endParaRPr>
        </a:p>
      </dgm:t>
    </dgm:pt>
    <dgm:pt modelId="{3F0C2EC1-6C0D-4F4E-B7FC-F3DAB404BF06}">
      <dgm:prSet phldrT="[Texto]" custT="1"/>
      <dgm:spPr/>
      <dgm:t>
        <a:bodyPr/>
        <a:lstStyle/>
        <a:p>
          <a:r>
            <a:rPr lang="es-MX" sz="1000" b="1" dirty="0" smtClean="0">
              <a:solidFill>
                <a:schemeClr val="tx2">
                  <a:lumMod val="50000"/>
                </a:schemeClr>
              </a:solidFill>
              <a:latin typeface="Arial" panose="020B0604020202020204" pitchFamily="34" charset="0"/>
              <a:cs typeface="Arial" panose="020B0604020202020204" pitchFamily="34" charset="0"/>
            </a:rPr>
            <a:t>Color</a:t>
          </a:r>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9C13BB00-B379-4A86-B7AA-FB6AEA3670C3}" type="parTrans" cxnId="{C1B6BB1A-F94E-489F-9D80-98D6B86E0819}">
      <dgm:prSet custT="1"/>
      <dgm:spPr/>
      <dgm:t>
        <a:bodyPr/>
        <a:lstStyle/>
        <a:p>
          <a:endParaRPr lang="es-MX" sz="1000" dirty="0">
            <a:solidFill>
              <a:schemeClr val="tx2">
                <a:lumMod val="50000"/>
              </a:schemeClr>
            </a:solidFill>
            <a:latin typeface="Arial" panose="020B0604020202020204" pitchFamily="34" charset="0"/>
            <a:cs typeface="Arial" panose="020B0604020202020204" pitchFamily="34" charset="0"/>
          </a:endParaRPr>
        </a:p>
      </dgm:t>
    </dgm:pt>
    <dgm:pt modelId="{FB3B3C61-D153-4336-9200-541E071262BF}" type="sibTrans" cxnId="{C1B6BB1A-F94E-489F-9D80-98D6B86E0819}">
      <dgm:prSet/>
      <dgm:spPr/>
      <dgm:t>
        <a:bodyPr/>
        <a:lstStyle/>
        <a:p>
          <a:endParaRPr lang="es-MX" sz="1000">
            <a:solidFill>
              <a:schemeClr val="tx2">
                <a:lumMod val="50000"/>
              </a:schemeClr>
            </a:solidFill>
            <a:latin typeface="Arial" panose="020B0604020202020204" pitchFamily="34" charset="0"/>
            <a:cs typeface="Arial" panose="020B0604020202020204" pitchFamily="34" charset="0"/>
          </a:endParaRPr>
        </a:p>
      </dgm:t>
    </dgm:pt>
    <dgm:pt modelId="{E5DD172B-7F44-4B57-9ECD-3C9B7AF2936C}">
      <dgm:prSet phldrT="[Texto]" custT="1"/>
      <dgm:spPr/>
      <dgm:t>
        <a:bodyPr/>
        <a:lstStyle/>
        <a:p>
          <a:r>
            <a:rPr lang="es-MX" sz="1000" b="1" dirty="0" smtClean="0">
              <a:solidFill>
                <a:schemeClr val="tx2">
                  <a:lumMod val="50000"/>
                </a:schemeClr>
              </a:solidFill>
              <a:latin typeface="Arial" panose="020B0604020202020204" pitchFamily="34" charset="0"/>
              <a:cs typeface="Arial" panose="020B0604020202020204" pitchFamily="34" charset="0"/>
            </a:rPr>
            <a:t>Reputación del vendedor</a:t>
          </a:r>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577B0F69-EBFE-4EB9-BD53-241017F605E8}" type="parTrans" cxnId="{7634DB1A-7696-4294-9E4B-E703F61FA456}">
      <dgm:prSet custT="1"/>
      <dgm:spPr/>
      <dgm:t>
        <a:bodyPr/>
        <a:lstStyle/>
        <a:p>
          <a:endParaRPr lang="es-MX" sz="1000" dirty="0">
            <a:solidFill>
              <a:schemeClr val="tx2">
                <a:lumMod val="50000"/>
              </a:schemeClr>
            </a:solidFill>
            <a:latin typeface="Arial" panose="020B0604020202020204" pitchFamily="34" charset="0"/>
            <a:cs typeface="Arial" panose="020B0604020202020204" pitchFamily="34" charset="0"/>
          </a:endParaRPr>
        </a:p>
      </dgm:t>
    </dgm:pt>
    <dgm:pt modelId="{DFF5EC37-6958-4BBD-BFA1-8D3F0B613705}" type="sibTrans" cxnId="{7634DB1A-7696-4294-9E4B-E703F61FA456}">
      <dgm:prSet/>
      <dgm:spPr/>
      <dgm:t>
        <a:bodyPr/>
        <a:lstStyle/>
        <a:p>
          <a:endParaRPr lang="es-MX" sz="1000">
            <a:solidFill>
              <a:schemeClr val="tx2">
                <a:lumMod val="50000"/>
              </a:schemeClr>
            </a:solidFill>
            <a:latin typeface="Arial" panose="020B0604020202020204" pitchFamily="34" charset="0"/>
            <a:cs typeface="Arial" panose="020B0604020202020204" pitchFamily="34" charset="0"/>
          </a:endParaRPr>
        </a:p>
      </dgm:t>
    </dgm:pt>
    <dgm:pt modelId="{277E33A0-F983-4FAF-A88F-7B9F0F96BF53}">
      <dgm:prSet phldrT="[Texto]" custT="1"/>
      <dgm:spPr/>
      <dgm:t>
        <a:bodyPr/>
        <a:lstStyle/>
        <a:p>
          <a:r>
            <a:rPr lang="es-MX" sz="1000" b="1" dirty="0" smtClean="0">
              <a:solidFill>
                <a:schemeClr val="tx2">
                  <a:lumMod val="50000"/>
                </a:schemeClr>
              </a:solidFill>
              <a:latin typeface="Arial" panose="020B0604020202020204" pitchFamily="34" charset="0"/>
              <a:cs typeface="Arial" panose="020B0604020202020204" pitchFamily="34" charset="0"/>
            </a:rPr>
            <a:t>Servicios del vendedor</a:t>
          </a:r>
          <a:endParaRPr lang="es-MX" sz="1000" b="1" dirty="0">
            <a:solidFill>
              <a:schemeClr val="tx2">
                <a:lumMod val="50000"/>
              </a:schemeClr>
            </a:solidFill>
            <a:latin typeface="Arial" panose="020B0604020202020204" pitchFamily="34" charset="0"/>
            <a:cs typeface="Arial" panose="020B0604020202020204" pitchFamily="34" charset="0"/>
          </a:endParaRPr>
        </a:p>
      </dgm:t>
    </dgm:pt>
    <dgm:pt modelId="{77848A42-CD60-4F63-A5F3-F3925C374E25}" type="parTrans" cxnId="{B612E7DF-BA8C-4E0C-844C-ECD10B1C0636}">
      <dgm:prSet custT="1"/>
      <dgm:spPr/>
      <dgm:t>
        <a:bodyPr/>
        <a:lstStyle/>
        <a:p>
          <a:endParaRPr lang="es-MX" sz="1000" dirty="0">
            <a:solidFill>
              <a:schemeClr val="tx2">
                <a:lumMod val="50000"/>
              </a:schemeClr>
            </a:solidFill>
            <a:latin typeface="Arial" panose="020B0604020202020204" pitchFamily="34" charset="0"/>
            <a:cs typeface="Arial" panose="020B0604020202020204" pitchFamily="34" charset="0"/>
          </a:endParaRPr>
        </a:p>
      </dgm:t>
    </dgm:pt>
    <dgm:pt modelId="{7B327ED1-E562-444E-8303-DC512583E0EA}" type="sibTrans" cxnId="{B612E7DF-BA8C-4E0C-844C-ECD10B1C0636}">
      <dgm:prSet/>
      <dgm:spPr/>
      <dgm:t>
        <a:bodyPr/>
        <a:lstStyle/>
        <a:p>
          <a:endParaRPr lang="es-MX" sz="1000">
            <a:solidFill>
              <a:schemeClr val="tx2">
                <a:lumMod val="50000"/>
              </a:schemeClr>
            </a:solidFill>
            <a:latin typeface="Arial" panose="020B0604020202020204" pitchFamily="34" charset="0"/>
            <a:cs typeface="Arial" panose="020B0604020202020204" pitchFamily="34" charset="0"/>
          </a:endParaRPr>
        </a:p>
      </dgm:t>
    </dgm:pt>
    <dgm:pt modelId="{11A2ED94-975C-4518-95DC-BF29A612BF6A}" type="pres">
      <dgm:prSet presAssocID="{436702E0-11ED-420C-B98C-DBFD6F938902}" presName="Name0" presStyleCnt="0">
        <dgm:presLayoutVars>
          <dgm:chMax val="1"/>
          <dgm:dir/>
          <dgm:animLvl val="ctr"/>
          <dgm:resizeHandles val="exact"/>
        </dgm:presLayoutVars>
      </dgm:prSet>
      <dgm:spPr/>
      <dgm:t>
        <a:bodyPr/>
        <a:lstStyle/>
        <a:p>
          <a:endParaRPr lang="es-MX"/>
        </a:p>
      </dgm:t>
    </dgm:pt>
    <dgm:pt modelId="{7BA4EE84-B9EC-44BB-95B4-69EA5D3963FD}" type="pres">
      <dgm:prSet presAssocID="{9E442F65-095C-461A-BE22-05B65BB458B4}" presName="centerShape" presStyleLbl="node0" presStyleIdx="0" presStyleCnt="1" custScaleX="195263" custScaleY="142524"/>
      <dgm:spPr/>
      <dgm:t>
        <a:bodyPr/>
        <a:lstStyle/>
        <a:p>
          <a:endParaRPr lang="es-MX"/>
        </a:p>
      </dgm:t>
    </dgm:pt>
    <dgm:pt modelId="{03ED55FA-2A22-47AF-A9F8-EDAE142BB236}" type="pres">
      <dgm:prSet presAssocID="{BC1CE22A-CEBF-41E1-90D2-E2A9E409860C}" presName="parTrans" presStyleLbl="sibTrans2D1" presStyleIdx="0" presStyleCnt="10"/>
      <dgm:spPr/>
      <dgm:t>
        <a:bodyPr/>
        <a:lstStyle/>
        <a:p>
          <a:endParaRPr lang="es-MX"/>
        </a:p>
      </dgm:t>
    </dgm:pt>
    <dgm:pt modelId="{89ADAC5A-F993-47C3-BC90-3DEC7C757E5E}" type="pres">
      <dgm:prSet presAssocID="{BC1CE22A-CEBF-41E1-90D2-E2A9E409860C}" presName="connectorText" presStyleLbl="sibTrans2D1" presStyleIdx="0" presStyleCnt="10"/>
      <dgm:spPr/>
      <dgm:t>
        <a:bodyPr/>
        <a:lstStyle/>
        <a:p>
          <a:endParaRPr lang="es-MX"/>
        </a:p>
      </dgm:t>
    </dgm:pt>
    <dgm:pt modelId="{F7066E60-1DF9-4D6A-8103-10DA64CE39B8}" type="pres">
      <dgm:prSet presAssocID="{3530C0A3-5E87-4CC7-88AD-34E75D7C73B7}" presName="node" presStyleLbl="node1" presStyleIdx="0" presStyleCnt="10">
        <dgm:presLayoutVars>
          <dgm:bulletEnabled val="1"/>
        </dgm:presLayoutVars>
      </dgm:prSet>
      <dgm:spPr>
        <a:prstGeom prst="flowChartAlternateProcess">
          <a:avLst/>
        </a:prstGeom>
      </dgm:spPr>
      <dgm:t>
        <a:bodyPr/>
        <a:lstStyle/>
        <a:p>
          <a:endParaRPr lang="es-MX"/>
        </a:p>
      </dgm:t>
    </dgm:pt>
    <dgm:pt modelId="{76201613-22C1-403C-9384-1DDCE4A41B38}" type="pres">
      <dgm:prSet presAssocID="{E1C5F3FF-CBB1-4A0F-968A-C6B683200E6A}" presName="parTrans" presStyleLbl="sibTrans2D1" presStyleIdx="1" presStyleCnt="10"/>
      <dgm:spPr/>
      <dgm:t>
        <a:bodyPr/>
        <a:lstStyle/>
        <a:p>
          <a:endParaRPr lang="es-MX"/>
        </a:p>
      </dgm:t>
    </dgm:pt>
    <dgm:pt modelId="{EAA1FD41-93A7-4BF1-AFD1-CCA891AEE6EC}" type="pres">
      <dgm:prSet presAssocID="{E1C5F3FF-CBB1-4A0F-968A-C6B683200E6A}" presName="connectorText" presStyleLbl="sibTrans2D1" presStyleIdx="1" presStyleCnt="10"/>
      <dgm:spPr/>
      <dgm:t>
        <a:bodyPr/>
        <a:lstStyle/>
        <a:p>
          <a:endParaRPr lang="es-MX"/>
        </a:p>
      </dgm:t>
    </dgm:pt>
    <dgm:pt modelId="{81CA6A0C-DCA1-41CF-B049-BBFFD9E53DEA}" type="pres">
      <dgm:prSet presAssocID="{B4249C91-8720-4233-9BA4-53B91A18A2CF}" presName="node" presStyleLbl="node1" presStyleIdx="1" presStyleCnt="10" custScaleX="119050">
        <dgm:presLayoutVars>
          <dgm:bulletEnabled val="1"/>
        </dgm:presLayoutVars>
      </dgm:prSet>
      <dgm:spPr>
        <a:prstGeom prst="flowChartAlternateProcess">
          <a:avLst/>
        </a:prstGeom>
      </dgm:spPr>
      <dgm:t>
        <a:bodyPr/>
        <a:lstStyle/>
        <a:p>
          <a:endParaRPr lang="es-MX"/>
        </a:p>
      </dgm:t>
    </dgm:pt>
    <dgm:pt modelId="{4A2EC8C3-6C21-42BA-97C5-62A66C6A095B}" type="pres">
      <dgm:prSet presAssocID="{7A8E09F1-E581-44C5-8CC5-6D058906FFA3}" presName="parTrans" presStyleLbl="sibTrans2D1" presStyleIdx="2" presStyleCnt="10"/>
      <dgm:spPr/>
      <dgm:t>
        <a:bodyPr/>
        <a:lstStyle/>
        <a:p>
          <a:endParaRPr lang="es-MX"/>
        </a:p>
      </dgm:t>
    </dgm:pt>
    <dgm:pt modelId="{6160E744-0D96-491C-AE12-41D24D97B20D}" type="pres">
      <dgm:prSet presAssocID="{7A8E09F1-E581-44C5-8CC5-6D058906FFA3}" presName="connectorText" presStyleLbl="sibTrans2D1" presStyleIdx="2" presStyleCnt="10"/>
      <dgm:spPr/>
      <dgm:t>
        <a:bodyPr/>
        <a:lstStyle/>
        <a:p>
          <a:endParaRPr lang="es-MX"/>
        </a:p>
      </dgm:t>
    </dgm:pt>
    <dgm:pt modelId="{00E45832-6EC1-4316-8C85-A9745EEE00A1}" type="pres">
      <dgm:prSet presAssocID="{34904447-B63D-4F19-9072-ABDBB0CE4F99}" presName="node" presStyleLbl="node1" presStyleIdx="2" presStyleCnt="10">
        <dgm:presLayoutVars>
          <dgm:bulletEnabled val="1"/>
        </dgm:presLayoutVars>
      </dgm:prSet>
      <dgm:spPr>
        <a:prstGeom prst="flowChartAlternateProcess">
          <a:avLst/>
        </a:prstGeom>
      </dgm:spPr>
      <dgm:t>
        <a:bodyPr/>
        <a:lstStyle/>
        <a:p>
          <a:endParaRPr lang="es-MX"/>
        </a:p>
      </dgm:t>
    </dgm:pt>
    <dgm:pt modelId="{7075814B-473D-488D-A85A-E4F158BDE1F5}" type="pres">
      <dgm:prSet presAssocID="{9D74A8A1-D289-4EC9-AA3C-D0121BDBD750}" presName="parTrans" presStyleLbl="sibTrans2D1" presStyleIdx="3" presStyleCnt="10"/>
      <dgm:spPr/>
      <dgm:t>
        <a:bodyPr/>
        <a:lstStyle/>
        <a:p>
          <a:endParaRPr lang="es-MX"/>
        </a:p>
      </dgm:t>
    </dgm:pt>
    <dgm:pt modelId="{0013775D-6505-4051-AD27-54B518D61682}" type="pres">
      <dgm:prSet presAssocID="{9D74A8A1-D289-4EC9-AA3C-D0121BDBD750}" presName="connectorText" presStyleLbl="sibTrans2D1" presStyleIdx="3" presStyleCnt="10"/>
      <dgm:spPr/>
      <dgm:t>
        <a:bodyPr/>
        <a:lstStyle/>
        <a:p>
          <a:endParaRPr lang="es-MX"/>
        </a:p>
      </dgm:t>
    </dgm:pt>
    <dgm:pt modelId="{29716494-D424-4DA5-9F89-465744957C8C}" type="pres">
      <dgm:prSet presAssocID="{F3657247-9D66-487B-9E37-9795B1F45B65}" presName="node" presStyleLbl="node1" presStyleIdx="3" presStyleCnt="10">
        <dgm:presLayoutVars>
          <dgm:bulletEnabled val="1"/>
        </dgm:presLayoutVars>
      </dgm:prSet>
      <dgm:spPr>
        <a:prstGeom prst="flowChartAlternateProcess">
          <a:avLst/>
        </a:prstGeom>
      </dgm:spPr>
      <dgm:t>
        <a:bodyPr/>
        <a:lstStyle/>
        <a:p>
          <a:endParaRPr lang="es-MX"/>
        </a:p>
      </dgm:t>
    </dgm:pt>
    <dgm:pt modelId="{54622B42-2521-40A9-B526-B0B91508356D}" type="pres">
      <dgm:prSet presAssocID="{E6EE957D-47A5-4F23-95AE-BC91A108450E}" presName="parTrans" presStyleLbl="sibTrans2D1" presStyleIdx="4" presStyleCnt="10"/>
      <dgm:spPr/>
      <dgm:t>
        <a:bodyPr/>
        <a:lstStyle/>
        <a:p>
          <a:endParaRPr lang="es-MX"/>
        </a:p>
      </dgm:t>
    </dgm:pt>
    <dgm:pt modelId="{69AF4E0F-8CB0-43A7-B336-26F34B34FAD9}" type="pres">
      <dgm:prSet presAssocID="{E6EE957D-47A5-4F23-95AE-BC91A108450E}" presName="connectorText" presStyleLbl="sibTrans2D1" presStyleIdx="4" presStyleCnt="10"/>
      <dgm:spPr/>
      <dgm:t>
        <a:bodyPr/>
        <a:lstStyle/>
        <a:p>
          <a:endParaRPr lang="es-MX"/>
        </a:p>
      </dgm:t>
    </dgm:pt>
    <dgm:pt modelId="{33CCC337-F90E-47A3-8C75-E41FCEE22BA0}" type="pres">
      <dgm:prSet presAssocID="{619AB88D-5A55-49D3-A521-0E347A2A15AE}" presName="node" presStyleLbl="node1" presStyleIdx="4" presStyleCnt="10">
        <dgm:presLayoutVars>
          <dgm:bulletEnabled val="1"/>
        </dgm:presLayoutVars>
      </dgm:prSet>
      <dgm:spPr>
        <a:prstGeom prst="flowChartAlternateProcess">
          <a:avLst/>
        </a:prstGeom>
      </dgm:spPr>
      <dgm:t>
        <a:bodyPr/>
        <a:lstStyle/>
        <a:p>
          <a:endParaRPr lang="es-MX"/>
        </a:p>
      </dgm:t>
    </dgm:pt>
    <dgm:pt modelId="{8C00F10F-E7D0-4D3E-B44A-A1B612839AE1}" type="pres">
      <dgm:prSet presAssocID="{D3B3DE69-1BD7-42ED-A938-D1E6789F6A55}" presName="parTrans" presStyleLbl="sibTrans2D1" presStyleIdx="5" presStyleCnt="10"/>
      <dgm:spPr/>
      <dgm:t>
        <a:bodyPr/>
        <a:lstStyle/>
        <a:p>
          <a:endParaRPr lang="es-MX"/>
        </a:p>
      </dgm:t>
    </dgm:pt>
    <dgm:pt modelId="{ADF5D80B-CADA-4B13-8A1E-663448C21FDE}" type="pres">
      <dgm:prSet presAssocID="{D3B3DE69-1BD7-42ED-A938-D1E6789F6A55}" presName="connectorText" presStyleLbl="sibTrans2D1" presStyleIdx="5" presStyleCnt="10"/>
      <dgm:spPr/>
      <dgm:t>
        <a:bodyPr/>
        <a:lstStyle/>
        <a:p>
          <a:endParaRPr lang="es-MX"/>
        </a:p>
      </dgm:t>
    </dgm:pt>
    <dgm:pt modelId="{60A08791-67C5-4159-90DA-489F37C32301}" type="pres">
      <dgm:prSet presAssocID="{902BCA9E-A531-423C-A207-480149DDE830}" presName="node" presStyleLbl="node1" presStyleIdx="5" presStyleCnt="10">
        <dgm:presLayoutVars>
          <dgm:bulletEnabled val="1"/>
        </dgm:presLayoutVars>
      </dgm:prSet>
      <dgm:spPr>
        <a:prstGeom prst="flowChartAlternateProcess">
          <a:avLst/>
        </a:prstGeom>
      </dgm:spPr>
      <dgm:t>
        <a:bodyPr/>
        <a:lstStyle/>
        <a:p>
          <a:endParaRPr lang="es-MX"/>
        </a:p>
      </dgm:t>
    </dgm:pt>
    <dgm:pt modelId="{A8F876DC-4237-4FFE-8930-0AD7D6056338}" type="pres">
      <dgm:prSet presAssocID="{378EC05E-98B4-4052-B4B0-87420734156C}" presName="parTrans" presStyleLbl="sibTrans2D1" presStyleIdx="6" presStyleCnt="10"/>
      <dgm:spPr/>
      <dgm:t>
        <a:bodyPr/>
        <a:lstStyle/>
        <a:p>
          <a:endParaRPr lang="es-MX"/>
        </a:p>
      </dgm:t>
    </dgm:pt>
    <dgm:pt modelId="{E17308DA-2769-4078-9096-50B9E3A79C9A}" type="pres">
      <dgm:prSet presAssocID="{378EC05E-98B4-4052-B4B0-87420734156C}" presName="connectorText" presStyleLbl="sibTrans2D1" presStyleIdx="6" presStyleCnt="10"/>
      <dgm:spPr/>
      <dgm:t>
        <a:bodyPr/>
        <a:lstStyle/>
        <a:p>
          <a:endParaRPr lang="es-MX"/>
        </a:p>
      </dgm:t>
    </dgm:pt>
    <dgm:pt modelId="{D447DF9D-A820-41EA-A32D-A3DF1B2DA0A2}" type="pres">
      <dgm:prSet presAssocID="{FD5C9047-944E-494A-931B-46B36F447CCE}" presName="node" presStyleLbl="node1" presStyleIdx="6" presStyleCnt="10">
        <dgm:presLayoutVars>
          <dgm:bulletEnabled val="1"/>
        </dgm:presLayoutVars>
      </dgm:prSet>
      <dgm:spPr>
        <a:prstGeom prst="flowChartAlternateProcess">
          <a:avLst/>
        </a:prstGeom>
      </dgm:spPr>
      <dgm:t>
        <a:bodyPr/>
        <a:lstStyle/>
        <a:p>
          <a:endParaRPr lang="es-MX"/>
        </a:p>
      </dgm:t>
    </dgm:pt>
    <dgm:pt modelId="{98E39991-5AC1-41F2-B233-24713AB939F5}" type="pres">
      <dgm:prSet presAssocID="{9C13BB00-B379-4A86-B7AA-FB6AEA3670C3}" presName="parTrans" presStyleLbl="sibTrans2D1" presStyleIdx="7" presStyleCnt="10"/>
      <dgm:spPr/>
      <dgm:t>
        <a:bodyPr/>
        <a:lstStyle/>
        <a:p>
          <a:endParaRPr lang="es-MX"/>
        </a:p>
      </dgm:t>
    </dgm:pt>
    <dgm:pt modelId="{AA07B75D-6D78-419C-BCE6-2C792CFA9478}" type="pres">
      <dgm:prSet presAssocID="{9C13BB00-B379-4A86-B7AA-FB6AEA3670C3}" presName="connectorText" presStyleLbl="sibTrans2D1" presStyleIdx="7" presStyleCnt="10"/>
      <dgm:spPr/>
      <dgm:t>
        <a:bodyPr/>
        <a:lstStyle/>
        <a:p>
          <a:endParaRPr lang="es-MX"/>
        </a:p>
      </dgm:t>
    </dgm:pt>
    <dgm:pt modelId="{7DE72B93-EFA6-43D7-BB31-A4B26FDCE52F}" type="pres">
      <dgm:prSet presAssocID="{3F0C2EC1-6C0D-4F4E-B7FC-F3DAB404BF06}" presName="node" presStyleLbl="node1" presStyleIdx="7" presStyleCnt="10">
        <dgm:presLayoutVars>
          <dgm:bulletEnabled val="1"/>
        </dgm:presLayoutVars>
      </dgm:prSet>
      <dgm:spPr>
        <a:prstGeom prst="flowChartAlternateProcess">
          <a:avLst/>
        </a:prstGeom>
      </dgm:spPr>
      <dgm:t>
        <a:bodyPr/>
        <a:lstStyle/>
        <a:p>
          <a:endParaRPr lang="es-MX"/>
        </a:p>
      </dgm:t>
    </dgm:pt>
    <dgm:pt modelId="{FA9BB7B1-05D6-490A-9BBE-1B896BE25D35}" type="pres">
      <dgm:prSet presAssocID="{577B0F69-EBFE-4EB9-BD53-241017F605E8}" presName="parTrans" presStyleLbl="sibTrans2D1" presStyleIdx="8" presStyleCnt="10"/>
      <dgm:spPr/>
      <dgm:t>
        <a:bodyPr/>
        <a:lstStyle/>
        <a:p>
          <a:endParaRPr lang="es-MX"/>
        </a:p>
      </dgm:t>
    </dgm:pt>
    <dgm:pt modelId="{97ABB4C6-8044-4DAD-9B93-2560AAD0F55A}" type="pres">
      <dgm:prSet presAssocID="{577B0F69-EBFE-4EB9-BD53-241017F605E8}" presName="connectorText" presStyleLbl="sibTrans2D1" presStyleIdx="8" presStyleCnt="10"/>
      <dgm:spPr/>
      <dgm:t>
        <a:bodyPr/>
        <a:lstStyle/>
        <a:p>
          <a:endParaRPr lang="es-MX"/>
        </a:p>
      </dgm:t>
    </dgm:pt>
    <dgm:pt modelId="{3EEAE86D-9245-45A2-8B34-D20F69E00CE6}" type="pres">
      <dgm:prSet presAssocID="{E5DD172B-7F44-4B57-9ECD-3C9B7AF2936C}" presName="node" presStyleLbl="node1" presStyleIdx="8" presStyleCnt="10">
        <dgm:presLayoutVars>
          <dgm:bulletEnabled val="1"/>
        </dgm:presLayoutVars>
      </dgm:prSet>
      <dgm:spPr>
        <a:prstGeom prst="roundRect">
          <a:avLst/>
        </a:prstGeom>
      </dgm:spPr>
      <dgm:t>
        <a:bodyPr/>
        <a:lstStyle/>
        <a:p>
          <a:endParaRPr lang="es-MX"/>
        </a:p>
      </dgm:t>
    </dgm:pt>
    <dgm:pt modelId="{73423C34-D99D-4770-A0D8-E9BB954C9A59}" type="pres">
      <dgm:prSet presAssocID="{77848A42-CD60-4F63-A5F3-F3925C374E25}" presName="parTrans" presStyleLbl="sibTrans2D1" presStyleIdx="9" presStyleCnt="10"/>
      <dgm:spPr/>
      <dgm:t>
        <a:bodyPr/>
        <a:lstStyle/>
        <a:p>
          <a:endParaRPr lang="es-MX"/>
        </a:p>
      </dgm:t>
    </dgm:pt>
    <dgm:pt modelId="{10A0B4A8-61EB-4F30-B934-3E9C8500670E}" type="pres">
      <dgm:prSet presAssocID="{77848A42-CD60-4F63-A5F3-F3925C374E25}" presName="connectorText" presStyleLbl="sibTrans2D1" presStyleIdx="9" presStyleCnt="10"/>
      <dgm:spPr/>
      <dgm:t>
        <a:bodyPr/>
        <a:lstStyle/>
        <a:p>
          <a:endParaRPr lang="es-MX"/>
        </a:p>
      </dgm:t>
    </dgm:pt>
    <dgm:pt modelId="{A8D437F4-BDFA-4875-97DC-E738A357440D}" type="pres">
      <dgm:prSet presAssocID="{277E33A0-F983-4FAF-A88F-7B9F0F96BF53}" presName="node" presStyleLbl="node1" presStyleIdx="9" presStyleCnt="10" custRadScaleRad="102758" custRadScaleInc="989">
        <dgm:presLayoutVars>
          <dgm:bulletEnabled val="1"/>
        </dgm:presLayoutVars>
      </dgm:prSet>
      <dgm:spPr>
        <a:prstGeom prst="flowChartAlternateProcess">
          <a:avLst/>
        </a:prstGeom>
      </dgm:spPr>
      <dgm:t>
        <a:bodyPr/>
        <a:lstStyle/>
        <a:p>
          <a:endParaRPr lang="es-MX"/>
        </a:p>
      </dgm:t>
    </dgm:pt>
  </dgm:ptLst>
  <dgm:cxnLst>
    <dgm:cxn modelId="{7634DB1A-7696-4294-9E4B-E703F61FA456}" srcId="{9E442F65-095C-461A-BE22-05B65BB458B4}" destId="{E5DD172B-7F44-4B57-9ECD-3C9B7AF2936C}" srcOrd="8" destOrd="0" parTransId="{577B0F69-EBFE-4EB9-BD53-241017F605E8}" sibTransId="{DFF5EC37-6958-4BBD-BFA1-8D3F0B613705}"/>
    <dgm:cxn modelId="{49DC6E60-4C04-4C92-A949-1B04177DF574}" srcId="{9E442F65-095C-461A-BE22-05B65BB458B4}" destId="{B4249C91-8720-4233-9BA4-53B91A18A2CF}" srcOrd="1" destOrd="0" parTransId="{E1C5F3FF-CBB1-4A0F-968A-C6B683200E6A}" sibTransId="{EF48F70A-23DB-4F63-B091-1A48C16D1D76}"/>
    <dgm:cxn modelId="{204F2852-3FA0-4EC6-8C9E-440168348505}" type="presOf" srcId="{E5DD172B-7F44-4B57-9ECD-3C9B7AF2936C}" destId="{3EEAE86D-9245-45A2-8B34-D20F69E00CE6}" srcOrd="0" destOrd="0" presId="urn:microsoft.com/office/officeart/2005/8/layout/radial5"/>
    <dgm:cxn modelId="{C958AFD0-AC3E-4D51-AD56-396DA95FC7A6}" type="presOf" srcId="{77848A42-CD60-4F63-A5F3-F3925C374E25}" destId="{10A0B4A8-61EB-4F30-B934-3E9C8500670E}" srcOrd="1" destOrd="0" presId="urn:microsoft.com/office/officeart/2005/8/layout/radial5"/>
    <dgm:cxn modelId="{1CAAA653-A50D-4328-95D2-3D544EADEDA5}" type="presOf" srcId="{3530C0A3-5E87-4CC7-88AD-34E75D7C73B7}" destId="{F7066E60-1DF9-4D6A-8103-10DA64CE39B8}" srcOrd="0" destOrd="0" presId="urn:microsoft.com/office/officeart/2005/8/layout/radial5"/>
    <dgm:cxn modelId="{339304E2-DDE9-4644-AE2F-18CC229C25EF}" type="presOf" srcId="{436702E0-11ED-420C-B98C-DBFD6F938902}" destId="{11A2ED94-975C-4518-95DC-BF29A612BF6A}" srcOrd="0" destOrd="0" presId="urn:microsoft.com/office/officeart/2005/8/layout/radial5"/>
    <dgm:cxn modelId="{CF3A9F93-ADD7-478B-8ECB-7A66830DF0CA}" type="presOf" srcId="{E6EE957D-47A5-4F23-95AE-BC91A108450E}" destId="{69AF4E0F-8CB0-43A7-B336-26F34B34FAD9}" srcOrd="1" destOrd="0" presId="urn:microsoft.com/office/officeart/2005/8/layout/radial5"/>
    <dgm:cxn modelId="{E7889175-6834-4990-AA40-5CF470FA2E40}" type="presOf" srcId="{9C13BB00-B379-4A86-B7AA-FB6AEA3670C3}" destId="{AA07B75D-6D78-419C-BCE6-2C792CFA9478}" srcOrd="1" destOrd="0" presId="urn:microsoft.com/office/officeart/2005/8/layout/radial5"/>
    <dgm:cxn modelId="{942FDF62-8D39-495A-BB11-FD82ABC255AA}" srcId="{9E442F65-095C-461A-BE22-05B65BB458B4}" destId="{3530C0A3-5E87-4CC7-88AD-34E75D7C73B7}" srcOrd="0" destOrd="0" parTransId="{BC1CE22A-CEBF-41E1-90D2-E2A9E409860C}" sibTransId="{A04FAB42-10F6-4E8C-A01B-E86E19D5F64F}"/>
    <dgm:cxn modelId="{82033A9D-FD83-4DA6-8EE4-76102BB2627B}" type="presOf" srcId="{577B0F69-EBFE-4EB9-BD53-241017F605E8}" destId="{97ABB4C6-8044-4DAD-9B93-2560AAD0F55A}" srcOrd="1" destOrd="0" presId="urn:microsoft.com/office/officeart/2005/8/layout/radial5"/>
    <dgm:cxn modelId="{989F8BC3-5DF9-443A-961F-CE144ACB4899}" type="presOf" srcId="{7A8E09F1-E581-44C5-8CC5-6D058906FFA3}" destId="{4A2EC8C3-6C21-42BA-97C5-62A66C6A095B}" srcOrd="0" destOrd="0" presId="urn:microsoft.com/office/officeart/2005/8/layout/radial5"/>
    <dgm:cxn modelId="{587DF3C6-A20F-47F7-A781-1CB88D2669FD}" srcId="{436702E0-11ED-420C-B98C-DBFD6F938902}" destId="{9E442F65-095C-461A-BE22-05B65BB458B4}" srcOrd="0" destOrd="0" parTransId="{F6FD0FC1-D500-4F6C-AF93-8FC2700F027A}" sibTransId="{C76CA5AA-B124-423C-8A13-7470BE9B13E1}"/>
    <dgm:cxn modelId="{9FC68310-E8E3-450C-8E05-10F537669F97}" type="presOf" srcId="{9E442F65-095C-461A-BE22-05B65BB458B4}" destId="{7BA4EE84-B9EC-44BB-95B4-69EA5D3963FD}" srcOrd="0" destOrd="0" presId="urn:microsoft.com/office/officeart/2005/8/layout/radial5"/>
    <dgm:cxn modelId="{E15AF62E-9ED8-4736-A98E-755F0EAC4EC5}" type="presOf" srcId="{902BCA9E-A531-423C-A207-480149DDE830}" destId="{60A08791-67C5-4159-90DA-489F37C32301}" srcOrd="0" destOrd="0" presId="urn:microsoft.com/office/officeart/2005/8/layout/radial5"/>
    <dgm:cxn modelId="{1CA8D035-97A5-47BB-8C84-540EADEE6EC6}" srcId="{F3503CB8-5FF0-400B-B4CA-A0B884CA509E}" destId="{3BB4F4AC-6733-4884-AC39-2E331B07AF38}" srcOrd="0" destOrd="0" parTransId="{0BA742E9-1F69-409A-A1B3-57F1A734C442}" sibTransId="{63D037F0-1420-4B4A-B6ED-2C02632460B6}"/>
    <dgm:cxn modelId="{4DB22AB1-8761-4402-9763-541BC72C1316}" type="presOf" srcId="{D3B3DE69-1BD7-42ED-A938-D1E6789F6A55}" destId="{ADF5D80B-CADA-4B13-8A1E-663448C21FDE}" srcOrd="1" destOrd="0" presId="urn:microsoft.com/office/officeart/2005/8/layout/radial5"/>
    <dgm:cxn modelId="{FC689546-BE2D-49B9-A6A2-DFF8BBAB7444}" type="presOf" srcId="{E1C5F3FF-CBB1-4A0F-968A-C6B683200E6A}" destId="{EAA1FD41-93A7-4BF1-AFD1-CCA891AEE6EC}" srcOrd="1" destOrd="0" presId="urn:microsoft.com/office/officeart/2005/8/layout/radial5"/>
    <dgm:cxn modelId="{B6696C06-07DA-422C-B724-2CECE138A582}" type="presOf" srcId="{3F0C2EC1-6C0D-4F4E-B7FC-F3DAB404BF06}" destId="{7DE72B93-EFA6-43D7-BB31-A4B26FDCE52F}" srcOrd="0" destOrd="0" presId="urn:microsoft.com/office/officeart/2005/8/layout/radial5"/>
    <dgm:cxn modelId="{838480DE-8C4C-41D6-BBCE-E5A43A40F4F4}" type="presOf" srcId="{BC1CE22A-CEBF-41E1-90D2-E2A9E409860C}" destId="{89ADAC5A-F993-47C3-BC90-3DEC7C757E5E}" srcOrd="1" destOrd="0" presId="urn:microsoft.com/office/officeart/2005/8/layout/radial5"/>
    <dgm:cxn modelId="{B612E7DF-BA8C-4E0C-844C-ECD10B1C0636}" srcId="{9E442F65-095C-461A-BE22-05B65BB458B4}" destId="{277E33A0-F983-4FAF-A88F-7B9F0F96BF53}" srcOrd="9" destOrd="0" parTransId="{77848A42-CD60-4F63-A5F3-F3925C374E25}" sibTransId="{7B327ED1-E562-444E-8303-DC512583E0EA}"/>
    <dgm:cxn modelId="{54A5AFD0-FE36-4F75-AEF0-B12555BA37F6}" srcId="{436702E0-11ED-420C-B98C-DBFD6F938902}" destId="{F3503CB8-5FF0-400B-B4CA-A0B884CA509E}" srcOrd="1" destOrd="0" parTransId="{347D40D0-2D28-4D99-8429-1B7D65A3952B}" sibTransId="{EA49C997-E92F-4754-9B7B-B2F22CB0C5CD}"/>
    <dgm:cxn modelId="{C1B6BB1A-F94E-489F-9D80-98D6B86E0819}" srcId="{9E442F65-095C-461A-BE22-05B65BB458B4}" destId="{3F0C2EC1-6C0D-4F4E-B7FC-F3DAB404BF06}" srcOrd="7" destOrd="0" parTransId="{9C13BB00-B379-4A86-B7AA-FB6AEA3670C3}" sibTransId="{FB3B3C61-D153-4336-9200-541E071262BF}"/>
    <dgm:cxn modelId="{CD926BED-02A5-4965-979A-3D1E0EE7F62C}" srcId="{9E442F65-095C-461A-BE22-05B65BB458B4}" destId="{34904447-B63D-4F19-9072-ABDBB0CE4F99}" srcOrd="2" destOrd="0" parTransId="{7A8E09F1-E581-44C5-8CC5-6D058906FFA3}" sibTransId="{AF2FB406-5FC1-462F-8775-1EA9B2DEAE1D}"/>
    <dgm:cxn modelId="{EAF5C5CA-66D6-41E7-806E-D8DAE63A232E}" type="presOf" srcId="{9D74A8A1-D289-4EC9-AA3C-D0121BDBD750}" destId="{7075814B-473D-488D-A85A-E4F158BDE1F5}" srcOrd="0" destOrd="0" presId="urn:microsoft.com/office/officeart/2005/8/layout/radial5"/>
    <dgm:cxn modelId="{7923E205-1AFA-44D5-BB7F-0A086C0BD8F0}" type="presOf" srcId="{E6EE957D-47A5-4F23-95AE-BC91A108450E}" destId="{54622B42-2521-40A9-B526-B0B91508356D}" srcOrd="0" destOrd="0" presId="urn:microsoft.com/office/officeart/2005/8/layout/radial5"/>
    <dgm:cxn modelId="{15C93095-73AC-4362-A77F-E665EA0DA507}" type="presOf" srcId="{BC1CE22A-CEBF-41E1-90D2-E2A9E409860C}" destId="{03ED55FA-2A22-47AF-A9F8-EDAE142BB236}" srcOrd="0" destOrd="0" presId="urn:microsoft.com/office/officeart/2005/8/layout/radial5"/>
    <dgm:cxn modelId="{ABD8A536-2D2C-4AB5-B3C0-BA96372B8927}" srcId="{9E442F65-095C-461A-BE22-05B65BB458B4}" destId="{FD5C9047-944E-494A-931B-46B36F447CCE}" srcOrd="6" destOrd="0" parTransId="{378EC05E-98B4-4052-B4B0-87420734156C}" sibTransId="{38E4D87F-2D0B-45B2-B5C8-B9FAEFC79F9B}"/>
    <dgm:cxn modelId="{BC49C888-6CA4-4497-9863-9A92787E8287}" type="presOf" srcId="{77848A42-CD60-4F63-A5F3-F3925C374E25}" destId="{73423C34-D99D-4770-A0D8-E9BB954C9A59}" srcOrd="0" destOrd="0" presId="urn:microsoft.com/office/officeart/2005/8/layout/radial5"/>
    <dgm:cxn modelId="{797745CB-B2E8-4727-A4A8-90B3FB9D4393}" srcId="{9E442F65-095C-461A-BE22-05B65BB458B4}" destId="{902BCA9E-A531-423C-A207-480149DDE830}" srcOrd="5" destOrd="0" parTransId="{D3B3DE69-1BD7-42ED-A938-D1E6789F6A55}" sibTransId="{92A72AD4-603D-458F-9F86-EBE4B7381788}"/>
    <dgm:cxn modelId="{CF307F8F-24EF-4A73-B1BA-AA235DD07C06}" type="presOf" srcId="{B4249C91-8720-4233-9BA4-53B91A18A2CF}" destId="{81CA6A0C-DCA1-41CF-B049-BBFFD9E53DEA}" srcOrd="0" destOrd="0" presId="urn:microsoft.com/office/officeart/2005/8/layout/radial5"/>
    <dgm:cxn modelId="{23255F6A-969C-4DCC-82F7-1E9EEA4855BF}" type="presOf" srcId="{577B0F69-EBFE-4EB9-BD53-241017F605E8}" destId="{FA9BB7B1-05D6-490A-9BBE-1B896BE25D35}" srcOrd="0" destOrd="0" presId="urn:microsoft.com/office/officeart/2005/8/layout/radial5"/>
    <dgm:cxn modelId="{89478971-BEF8-4061-8D06-2D884F60E237}" type="presOf" srcId="{7A8E09F1-E581-44C5-8CC5-6D058906FFA3}" destId="{6160E744-0D96-491C-AE12-41D24D97B20D}" srcOrd="1" destOrd="0" presId="urn:microsoft.com/office/officeart/2005/8/layout/radial5"/>
    <dgm:cxn modelId="{B81161B4-F74C-4E10-BADD-43B0E0ADEB84}" type="presOf" srcId="{E1C5F3FF-CBB1-4A0F-968A-C6B683200E6A}" destId="{76201613-22C1-403C-9384-1DDCE4A41B38}" srcOrd="0" destOrd="0" presId="urn:microsoft.com/office/officeart/2005/8/layout/radial5"/>
    <dgm:cxn modelId="{097B6251-8789-4255-A86E-0F063DD00B9F}" type="presOf" srcId="{619AB88D-5A55-49D3-A521-0E347A2A15AE}" destId="{33CCC337-F90E-47A3-8C75-E41FCEE22BA0}" srcOrd="0" destOrd="0" presId="urn:microsoft.com/office/officeart/2005/8/layout/radial5"/>
    <dgm:cxn modelId="{7E28DA63-B2D8-4CC7-8F51-88BA0355F358}" type="presOf" srcId="{9C13BB00-B379-4A86-B7AA-FB6AEA3670C3}" destId="{98E39991-5AC1-41F2-B233-24713AB939F5}" srcOrd="0" destOrd="0" presId="urn:microsoft.com/office/officeart/2005/8/layout/radial5"/>
    <dgm:cxn modelId="{189CB1AA-A2BE-4AD8-A13B-9B2A00FF91ED}" type="presOf" srcId="{378EC05E-98B4-4052-B4B0-87420734156C}" destId="{E17308DA-2769-4078-9096-50B9E3A79C9A}" srcOrd="1" destOrd="0" presId="urn:microsoft.com/office/officeart/2005/8/layout/radial5"/>
    <dgm:cxn modelId="{E82C3078-A61A-414A-A173-7F5517F4B3CE}" type="presOf" srcId="{F3657247-9D66-487B-9E37-9795B1F45B65}" destId="{29716494-D424-4DA5-9F89-465744957C8C}" srcOrd="0" destOrd="0" presId="urn:microsoft.com/office/officeart/2005/8/layout/radial5"/>
    <dgm:cxn modelId="{33DAE42B-FBAB-494D-A84C-D5451C684C60}" type="presOf" srcId="{378EC05E-98B4-4052-B4B0-87420734156C}" destId="{A8F876DC-4237-4FFE-8930-0AD7D6056338}" srcOrd="0" destOrd="0" presId="urn:microsoft.com/office/officeart/2005/8/layout/radial5"/>
    <dgm:cxn modelId="{C9F363EE-985B-4829-8296-4C590BFD6417}" type="presOf" srcId="{FD5C9047-944E-494A-931B-46B36F447CCE}" destId="{D447DF9D-A820-41EA-A32D-A3DF1B2DA0A2}" srcOrd="0" destOrd="0" presId="urn:microsoft.com/office/officeart/2005/8/layout/radial5"/>
    <dgm:cxn modelId="{F790479A-F035-437D-BE45-440B074AFA08}" type="presOf" srcId="{34904447-B63D-4F19-9072-ABDBB0CE4F99}" destId="{00E45832-6EC1-4316-8C85-A9745EEE00A1}" srcOrd="0" destOrd="0" presId="urn:microsoft.com/office/officeart/2005/8/layout/radial5"/>
    <dgm:cxn modelId="{E455490F-9A59-49CA-BFC2-DE521E2D5778}" type="presOf" srcId="{D3B3DE69-1BD7-42ED-A938-D1E6789F6A55}" destId="{8C00F10F-E7D0-4D3E-B44A-A1B612839AE1}" srcOrd="0" destOrd="0" presId="urn:microsoft.com/office/officeart/2005/8/layout/radial5"/>
    <dgm:cxn modelId="{6849C738-175D-472A-BF23-224265E3BAEA}" type="presOf" srcId="{9D74A8A1-D289-4EC9-AA3C-D0121BDBD750}" destId="{0013775D-6505-4051-AD27-54B518D61682}" srcOrd="1" destOrd="0" presId="urn:microsoft.com/office/officeart/2005/8/layout/radial5"/>
    <dgm:cxn modelId="{B1CA5756-4537-4F43-ABA2-815F18BD8055}" srcId="{9E442F65-095C-461A-BE22-05B65BB458B4}" destId="{F3657247-9D66-487B-9E37-9795B1F45B65}" srcOrd="3" destOrd="0" parTransId="{9D74A8A1-D289-4EC9-AA3C-D0121BDBD750}" sibTransId="{8EE0A3DC-2BA4-48AB-9670-552D663E934B}"/>
    <dgm:cxn modelId="{39BACB99-9A01-4AB6-88E9-71C433F2F601}" type="presOf" srcId="{277E33A0-F983-4FAF-A88F-7B9F0F96BF53}" destId="{A8D437F4-BDFA-4875-97DC-E738A357440D}" srcOrd="0" destOrd="0" presId="urn:microsoft.com/office/officeart/2005/8/layout/radial5"/>
    <dgm:cxn modelId="{CDC93656-456F-4A7C-979D-C722FD78B648}" srcId="{9E442F65-095C-461A-BE22-05B65BB458B4}" destId="{619AB88D-5A55-49D3-A521-0E347A2A15AE}" srcOrd="4" destOrd="0" parTransId="{E6EE957D-47A5-4F23-95AE-BC91A108450E}" sibTransId="{7CC1C67D-00F8-439B-A515-DC2EA6CF5D18}"/>
    <dgm:cxn modelId="{60DBB593-6BB5-4DA3-BE72-845E7E7FDCD3}" type="presParOf" srcId="{11A2ED94-975C-4518-95DC-BF29A612BF6A}" destId="{7BA4EE84-B9EC-44BB-95B4-69EA5D3963FD}" srcOrd="0" destOrd="0" presId="urn:microsoft.com/office/officeart/2005/8/layout/radial5"/>
    <dgm:cxn modelId="{FEC53849-9F99-47A7-968F-D7045F38A2A3}" type="presParOf" srcId="{11A2ED94-975C-4518-95DC-BF29A612BF6A}" destId="{03ED55FA-2A22-47AF-A9F8-EDAE142BB236}" srcOrd="1" destOrd="0" presId="urn:microsoft.com/office/officeart/2005/8/layout/radial5"/>
    <dgm:cxn modelId="{DC5F2B56-D930-4156-A5A0-6E192DB0C45C}" type="presParOf" srcId="{03ED55FA-2A22-47AF-A9F8-EDAE142BB236}" destId="{89ADAC5A-F993-47C3-BC90-3DEC7C757E5E}" srcOrd="0" destOrd="0" presId="urn:microsoft.com/office/officeart/2005/8/layout/radial5"/>
    <dgm:cxn modelId="{627C8E52-DFC2-4F22-BEB0-D4A23308B811}" type="presParOf" srcId="{11A2ED94-975C-4518-95DC-BF29A612BF6A}" destId="{F7066E60-1DF9-4D6A-8103-10DA64CE39B8}" srcOrd="2" destOrd="0" presId="urn:microsoft.com/office/officeart/2005/8/layout/radial5"/>
    <dgm:cxn modelId="{189B2332-5E96-49FE-B756-A27B381C5154}" type="presParOf" srcId="{11A2ED94-975C-4518-95DC-BF29A612BF6A}" destId="{76201613-22C1-403C-9384-1DDCE4A41B38}" srcOrd="3" destOrd="0" presId="urn:microsoft.com/office/officeart/2005/8/layout/radial5"/>
    <dgm:cxn modelId="{F64A4119-8FC8-4FB1-B249-0C52C8DBC2B2}" type="presParOf" srcId="{76201613-22C1-403C-9384-1DDCE4A41B38}" destId="{EAA1FD41-93A7-4BF1-AFD1-CCA891AEE6EC}" srcOrd="0" destOrd="0" presId="urn:microsoft.com/office/officeart/2005/8/layout/radial5"/>
    <dgm:cxn modelId="{8E27F1CF-A9F5-4935-8EB3-A80FA511F9F8}" type="presParOf" srcId="{11A2ED94-975C-4518-95DC-BF29A612BF6A}" destId="{81CA6A0C-DCA1-41CF-B049-BBFFD9E53DEA}" srcOrd="4" destOrd="0" presId="urn:microsoft.com/office/officeart/2005/8/layout/radial5"/>
    <dgm:cxn modelId="{D55B4FBF-6310-40F2-AE24-4AB1A52F1691}" type="presParOf" srcId="{11A2ED94-975C-4518-95DC-BF29A612BF6A}" destId="{4A2EC8C3-6C21-42BA-97C5-62A66C6A095B}" srcOrd="5" destOrd="0" presId="urn:microsoft.com/office/officeart/2005/8/layout/radial5"/>
    <dgm:cxn modelId="{DF7485A3-2194-45C5-9DD3-AC659C180E06}" type="presParOf" srcId="{4A2EC8C3-6C21-42BA-97C5-62A66C6A095B}" destId="{6160E744-0D96-491C-AE12-41D24D97B20D}" srcOrd="0" destOrd="0" presId="urn:microsoft.com/office/officeart/2005/8/layout/radial5"/>
    <dgm:cxn modelId="{6E812B43-CD39-48D9-91E8-15216FA88DD2}" type="presParOf" srcId="{11A2ED94-975C-4518-95DC-BF29A612BF6A}" destId="{00E45832-6EC1-4316-8C85-A9745EEE00A1}" srcOrd="6" destOrd="0" presId="urn:microsoft.com/office/officeart/2005/8/layout/radial5"/>
    <dgm:cxn modelId="{39B025AE-BDAC-40C4-A4DA-44ED3C1A7A24}" type="presParOf" srcId="{11A2ED94-975C-4518-95DC-BF29A612BF6A}" destId="{7075814B-473D-488D-A85A-E4F158BDE1F5}" srcOrd="7" destOrd="0" presId="urn:microsoft.com/office/officeart/2005/8/layout/radial5"/>
    <dgm:cxn modelId="{EC5E2376-3E5E-48A2-8E7C-130D89168583}" type="presParOf" srcId="{7075814B-473D-488D-A85A-E4F158BDE1F5}" destId="{0013775D-6505-4051-AD27-54B518D61682}" srcOrd="0" destOrd="0" presId="urn:microsoft.com/office/officeart/2005/8/layout/radial5"/>
    <dgm:cxn modelId="{866C78D2-DA80-479D-9568-7E97B61B77EE}" type="presParOf" srcId="{11A2ED94-975C-4518-95DC-BF29A612BF6A}" destId="{29716494-D424-4DA5-9F89-465744957C8C}" srcOrd="8" destOrd="0" presId="urn:microsoft.com/office/officeart/2005/8/layout/radial5"/>
    <dgm:cxn modelId="{AE83A2A8-41F2-4371-9BC3-D002A76FDA49}" type="presParOf" srcId="{11A2ED94-975C-4518-95DC-BF29A612BF6A}" destId="{54622B42-2521-40A9-B526-B0B91508356D}" srcOrd="9" destOrd="0" presId="urn:microsoft.com/office/officeart/2005/8/layout/radial5"/>
    <dgm:cxn modelId="{3A853389-70A3-4A2E-80E0-E269BDE7DB30}" type="presParOf" srcId="{54622B42-2521-40A9-B526-B0B91508356D}" destId="{69AF4E0F-8CB0-43A7-B336-26F34B34FAD9}" srcOrd="0" destOrd="0" presId="urn:microsoft.com/office/officeart/2005/8/layout/radial5"/>
    <dgm:cxn modelId="{CA6D754A-BB7C-4E97-9BAA-1A10CB88EB8A}" type="presParOf" srcId="{11A2ED94-975C-4518-95DC-BF29A612BF6A}" destId="{33CCC337-F90E-47A3-8C75-E41FCEE22BA0}" srcOrd="10" destOrd="0" presId="urn:microsoft.com/office/officeart/2005/8/layout/radial5"/>
    <dgm:cxn modelId="{F58F231A-1463-4C47-A75D-36F5A54AFC27}" type="presParOf" srcId="{11A2ED94-975C-4518-95DC-BF29A612BF6A}" destId="{8C00F10F-E7D0-4D3E-B44A-A1B612839AE1}" srcOrd="11" destOrd="0" presId="urn:microsoft.com/office/officeart/2005/8/layout/radial5"/>
    <dgm:cxn modelId="{F5C4FC14-B6D5-43F3-818E-E7D829460663}" type="presParOf" srcId="{8C00F10F-E7D0-4D3E-B44A-A1B612839AE1}" destId="{ADF5D80B-CADA-4B13-8A1E-663448C21FDE}" srcOrd="0" destOrd="0" presId="urn:microsoft.com/office/officeart/2005/8/layout/radial5"/>
    <dgm:cxn modelId="{2FC983B0-B3B0-4919-9A81-EEE39EE0518A}" type="presParOf" srcId="{11A2ED94-975C-4518-95DC-BF29A612BF6A}" destId="{60A08791-67C5-4159-90DA-489F37C32301}" srcOrd="12" destOrd="0" presId="urn:microsoft.com/office/officeart/2005/8/layout/radial5"/>
    <dgm:cxn modelId="{A7B7BAF7-8A1F-4C8F-9A79-49446CEC4FA7}" type="presParOf" srcId="{11A2ED94-975C-4518-95DC-BF29A612BF6A}" destId="{A8F876DC-4237-4FFE-8930-0AD7D6056338}" srcOrd="13" destOrd="0" presId="urn:microsoft.com/office/officeart/2005/8/layout/radial5"/>
    <dgm:cxn modelId="{2A60FA3B-E04D-4811-8952-927218472573}" type="presParOf" srcId="{A8F876DC-4237-4FFE-8930-0AD7D6056338}" destId="{E17308DA-2769-4078-9096-50B9E3A79C9A}" srcOrd="0" destOrd="0" presId="urn:microsoft.com/office/officeart/2005/8/layout/radial5"/>
    <dgm:cxn modelId="{982FB011-9866-43F7-8FFC-622E7B3DE3E9}" type="presParOf" srcId="{11A2ED94-975C-4518-95DC-BF29A612BF6A}" destId="{D447DF9D-A820-41EA-A32D-A3DF1B2DA0A2}" srcOrd="14" destOrd="0" presId="urn:microsoft.com/office/officeart/2005/8/layout/radial5"/>
    <dgm:cxn modelId="{620842B3-DBB6-4945-B995-0B96861E5052}" type="presParOf" srcId="{11A2ED94-975C-4518-95DC-BF29A612BF6A}" destId="{98E39991-5AC1-41F2-B233-24713AB939F5}" srcOrd="15" destOrd="0" presId="urn:microsoft.com/office/officeart/2005/8/layout/radial5"/>
    <dgm:cxn modelId="{9F01CDAB-5D47-469D-A176-E4806E641E16}" type="presParOf" srcId="{98E39991-5AC1-41F2-B233-24713AB939F5}" destId="{AA07B75D-6D78-419C-BCE6-2C792CFA9478}" srcOrd="0" destOrd="0" presId="urn:microsoft.com/office/officeart/2005/8/layout/radial5"/>
    <dgm:cxn modelId="{D041B176-7930-4EF6-BC21-644C10C4719C}" type="presParOf" srcId="{11A2ED94-975C-4518-95DC-BF29A612BF6A}" destId="{7DE72B93-EFA6-43D7-BB31-A4B26FDCE52F}" srcOrd="16" destOrd="0" presId="urn:microsoft.com/office/officeart/2005/8/layout/radial5"/>
    <dgm:cxn modelId="{1843F2E0-845B-42A9-B788-691A37ED63D4}" type="presParOf" srcId="{11A2ED94-975C-4518-95DC-BF29A612BF6A}" destId="{FA9BB7B1-05D6-490A-9BBE-1B896BE25D35}" srcOrd="17" destOrd="0" presId="urn:microsoft.com/office/officeart/2005/8/layout/radial5"/>
    <dgm:cxn modelId="{4777AE44-E369-41D7-BED1-C22AF07F74BF}" type="presParOf" srcId="{FA9BB7B1-05D6-490A-9BBE-1B896BE25D35}" destId="{97ABB4C6-8044-4DAD-9B93-2560AAD0F55A}" srcOrd="0" destOrd="0" presId="urn:microsoft.com/office/officeart/2005/8/layout/radial5"/>
    <dgm:cxn modelId="{1BECB6A9-257C-4A14-9FFE-0F0CF4F4FEA1}" type="presParOf" srcId="{11A2ED94-975C-4518-95DC-BF29A612BF6A}" destId="{3EEAE86D-9245-45A2-8B34-D20F69E00CE6}" srcOrd="18" destOrd="0" presId="urn:microsoft.com/office/officeart/2005/8/layout/radial5"/>
    <dgm:cxn modelId="{6AA06D10-B89B-46CA-9F10-0CD3C0A726DD}" type="presParOf" srcId="{11A2ED94-975C-4518-95DC-BF29A612BF6A}" destId="{73423C34-D99D-4770-A0D8-E9BB954C9A59}" srcOrd="19" destOrd="0" presId="urn:microsoft.com/office/officeart/2005/8/layout/radial5"/>
    <dgm:cxn modelId="{0435DA56-C73A-4CBD-B204-1AB2D0F2E321}" type="presParOf" srcId="{73423C34-D99D-4770-A0D8-E9BB954C9A59}" destId="{10A0B4A8-61EB-4F30-B934-3E9C8500670E}" srcOrd="0" destOrd="0" presId="urn:microsoft.com/office/officeart/2005/8/layout/radial5"/>
    <dgm:cxn modelId="{585F0751-EE78-487E-94F4-2CC78C2FCF72}" type="presParOf" srcId="{11A2ED94-975C-4518-95DC-BF29A612BF6A}" destId="{A8D437F4-BDFA-4875-97DC-E738A357440D}" srcOrd="20"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64CDE3-2260-432C-81FD-0044DBB9BD76}" type="doc">
      <dgm:prSet loTypeId="urn:microsoft.com/office/officeart/2005/8/layout/vProcess5" loCatId="process" qsTypeId="urn:microsoft.com/office/officeart/2005/8/quickstyle/3d3" qsCatId="3D" csTypeId="urn:microsoft.com/office/officeart/2005/8/colors/colorful1#3" csCatId="colorful" phldr="1"/>
      <dgm:spPr/>
      <dgm:t>
        <a:bodyPr/>
        <a:lstStyle/>
        <a:p>
          <a:endParaRPr lang="es-MX"/>
        </a:p>
      </dgm:t>
    </dgm:pt>
    <dgm:pt modelId="{C16FBFCD-16C4-4FBF-B172-FEB6EF65FCA5}">
      <dgm:prSet phldrT="[Texto]"/>
      <dgm:spPr>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dgm:spPr>
      <dgm:t>
        <a:bodyPr/>
        <a:lstStyle/>
        <a:p>
          <a:r>
            <a:rPr lang="es-MX" b="1" dirty="0" smtClean="0">
              <a:solidFill>
                <a:schemeClr val="accent4">
                  <a:lumMod val="50000"/>
                </a:schemeClr>
              </a:solidFill>
              <a:effectLst>
                <a:outerShdw blurRad="38100" dist="38100" dir="2700000" algn="tl">
                  <a:srgbClr val="000000">
                    <a:alpha val="43137"/>
                  </a:srgbClr>
                </a:outerShdw>
              </a:effectLst>
            </a:rPr>
            <a:t>GAMA DE PRODUCTOS</a:t>
          </a:r>
        </a:p>
        <a:p>
          <a:r>
            <a:rPr lang="es-MX" dirty="0" smtClean="0"/>
            <a:t>Conjunto de productos que vende una empresa. </a:t>
          </a:r>
          <a:endParaRPr lang="es-MX" dirty="0"/>
        </a:p>
      </dgm:t>
    </dgm:pt>
    <dgm:pt modelId="{097C4557-8672-4251-850B-BC58B2AFDF23}" type="parTrans" cxnId="{90C0F034-ED4F-4CDA-B01B-937C17C12E77}">
      <dgm:prSet/>
      <dgm:spPr/>
      <dgm:t>
        <a:bodyPr/>
        <a:lstStyle/>
        <a:p>
          <a:endParaRPr lang="es-MX"/>
        </a:p>
      </dgm:t>
    </dgm:pt>
    <dgm:pt modelId="{B86B55D6-12BF-4422-AF92-1C4107393BC9}" type="sibTrans" cxnId="{90C0F034-ED4F-4CDA-B01B-937C17C12E77}">
      <dgm:prSet/>
      <dgm:spPr>
        <a:solidFill>
          <a:schemeClr val="accent3">
            <a:lumMod val="50000"/>
            <a:alpha val="90000"/>
          </a:schemeClr>
        </a:solidFill>
      </dgm:spPr>
      <dgm:t>
        <a:bodyPr/>
        <a:lstStyle/>
        <a:p>
          <a:endParaRPr lang="es-MX" dirty="0"/>
        </a:p>
      </dgm:t>
    </dgm:pt>
    <dgm:pt modelId="{D8AB6D94-C500-483A-AD37-4677D1C727D6}">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b="1" dirty="0" smtClean="0">
              <a:solidFill>
                <a:schemeClr val="accent4">
                  <a:lumMod val="50000"/>
                </a:schemeClr>
              </a:solidFill>
              <a:effectLst>
                <a:outerShdw blurRad="38100" dist="38100" dir="2700000" algn="tl">
                  <a:srgbClr val="000000">
                    <a:alpha val="43137"/>
                  </a:srgbClr>
                </a:outerShdw>
              </a:effectLst>
            </a:rPr>
            <a:t>LÍNEA DE PRODUCTOS</a:t>
          </a:r>
        </a:p>
        <a:p>
          <a:r>
            <a:rPr lang="es-MX" dirty="0" smtClean="0"/>
            <a:t>Grupo de productos estrechamente relacionados entre sí dentro de la gama de una empresa. </a:t>
          </a:r>
          <a:endParaRPr lang="es-MX" dirty="0"/>
        </a:p>
      </dgm:t>
    </dgm:pt>
    <dgm:pt modelId="{11120267-94B1-4F50-877C-7704E77C0074}" type="parTrans" cxnId="{D8A33165-D676-4CB1-BE4E-EEEC5F8F8039}">
      <dgm:prSet/>
      <dgm:spPr/>
      <dgm:t>
        <a:bodyPr/>
        <a:lstStyle/>
        <a:p>
          <a:endParaRPr lang="es-MX"/>
        </a:p>
      </dgm:t>
    </dgm:pt>
    <dgm:pt modelId="{D0A45123-7659-4D21-AC18-C79DE2F228A1}" type="sibTrans" cxnId="{D8A33165-D676-4CB1-BE4E-EEEC5F8F8039}">
      <dgm:prSet/>
      <dgm:spPr>
        <a:solidFill>
          <a:schemeClr val="accent3">
            <a:lumMod val="75000"/>
            <a:alpha val="90000"/>
          </a:schemeClr>
        </a:solidFill>
      </dgm:spPr>
      <dgm:t>
        <a:bodyPr/>
        <a:lstStyle/>
        <a:p>
          <a:endParaRPr lang="es-MX" dirty="0"/>
        </a:p>
      </dgm:t>
    </dgm:pt>
    <dgm:pt modelId="{279ACD3D-972B-4B51-B110-17DDEE6D17D4}">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b="1" dirty="0" smtClean="0">
              <a:solidFill>
                <a:schemeClr val="accent4">
                  <a:lumMod val="50000"/>
                </a:schemeClr>
              </a:solidFill>
              <a:effectLst>
                <a:outerShdw blurRad="38100" dist="38100" dir="2700000" algn="tl">
                  <a:srgbClr val="000000">
                    <a:alpha val="43137"/>
                  </a:srgbClr>
                </a:outerShdw>
              </a:effectLst>
            </a:rPr>
            <a:t>AMPLITUD  DE LA CARTERA</a:t>
          </a:r>
        </a:p>
        <a:p>
          <a:r>
            <a:rPr lang="es-MX" dirty="0" smtClean="0"/>
            <a:t>Número  de líneas de productos distintas que ofrece la empresa.</a:t>
          </a:r>
          <a:endParaRPr lang="es-MX" dirty="0"/>
        </a:p>
      </dgm:t>
    </dgm:pt>
    <dgm:pt modelId="{14132E73-C1A7-4353-9F28-73713502C22C}" type="parTrans" cxnId="{C50C1BF9-A535-4291-9C59-FDDFB63CD5A6}">
      <dgm:prSet/>
      <dgm:spPr/>
      <dgm:t>
        <a:bodyPr/>
        <a:lstStyle/>
        <a:p>
          <a:endParaRPr lang="es-MX"/>
        </a:p>
      </dgm:t>
    </dgm:pt>
    <dgm:pt modelId="{EE9E48CD-1F94-45B1-8A4A-26AF3337437F}" type="sibTrans" cxnId="{C50C1BF9-A535-4291-9C59-FDDFB63CD5A6}">
      <dgm:prSet/>
      <dgm:spPr>
        <a:solidFill>
          <a:schemeClr val="accent3">
            <a:lumMod val="60000"/>
            <a:lumOff val="40000"/>
            <a:alpha val="90000"/>
          </a:schemeClr>
        </a:solidFill>
      </dgm:spPr>
      <dgm:t>
        <a:bodyPr/>
        <a:lstStyle/>
        <a:p>
          <a:endParaRPr lang="es-MX" dirty="0"/>
        </a:p>
      </dgm:t>
    </dgm:pt>
    <dgm:pt modelId="{9EDC7FC7-E822-41CC-BF61-88E1313A14C9}">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b="1" dirty="0" smtClean="0">
              <a:solidFill>
                <a:schemeClr val="accent4">
                  <a:lumMod val="50000"/>
                </a:schemeClr>
              </a:solidFill>
              <a:effectLst>
                <a:outerShdw blurRad="38100" dist="38100" dir="2700000" algn="tl">
                  <a:srgbClr val="000000">
                    <a:alpha val="43137"/>
                  </a:srgbClr>
                </a:outerShdw>
              </a:effectLst>
            </a:rPr>
            <a:t>PROFUNDIDAD DE LA CARTERA</a:t>
          </a:r>
        </a:p>
        <a:p>
          <a:r>
            <a:rPr lang="es-MX" dirty="0" smtClean="0"/>
            <a:t>Número de modelos, tamaños y variantes dentro de cada línea.</a:t>
          </a:r>
          <a:endParaRPr lang="es-MX" dirty="0"/>
        </a:p>
      </dgm:t>
    </dgm:pt>
    <dgm:pt modelId="{F2FEAFDB-2E4A-401B-8008-0C6C1D5F9E21}" type="parTrans" cxnId="{60A7BBDF-948D-4441-9F53-0379FF581453}">
      <dgm:prSet/>
      <dgm:spPr/>
      <dgm:t>
        <a:bodyPr/>
        <a:lstStyle/>
        <a:p>
          <a:endParaRPr lang="es-MX"/>
        </a:p>
      </dgm:t>
    </dgm:pt>
    <dgm:pt modelId="{72A4075A-3AF8-4E00-837E-F0B2D8E1F986}" type="sibTrans" cxnId="{60A7BBDF-948D-4441-9F53-0379FF581453}">
      <dgm:prSet/>
      <dgm:spPr/>
      <dgm:t>
        <a:bodyPr/>
        <a:lstStyle/>
        <a:p>
          <a:endParaRPr lang="es-MX"/>
        </a:p>
      </dgm:t>
    </dgm:pt>
    <dgm:pt modelId="{4FB7BDEB-FA27-4B7E-84F2-B9B1DB91AD86}" type="pres">
      <dgm:prSet presAssocID="{2A64CDE3-2260-432C-81FD-0044DBB9BD76}" presName="outerComposite" presStyleCnt="0">
        <dgm:presLayoutVars>
          <dgm:chMax val="5"/>
          <dgm:dir/>
          <dgm:resizeHandles val="exact"/>
        </dgm:presLayoutVars>
      </dgm:prSet>
      <dgm:spPr/>
      <dgm:t>
        <a:bodyPr/>
        <a:lstStyle/>
        <a:p>
          <a:endParaRPr lang="es-MX"/>
        </a:p>
      </dgm:t>
    </dgm:pt>
    <dgm:pt modelId="{424410FB-149C-4A76-9AB5-A24EFD907BCA}" type="pres">
      <dgm:prSet presAssocID="{2A64CDE3-2260-432C-81FD-0044DBB9BD76}" presName="dummyMaxCanvas" presStyleCnt="0">
        <dgm:presLayoutVars/>
      </dgm:prSet>
      <dgm:spPr/>
    </dgm:pt>
    <dgm:pt modelId="{304AB78E-2B74-47F0-AD96-FCBEB62D10E3}" type="pres">
      <dgm:prSet presAssocID="{2A64CDE3-2260-432C-81FD-0044DBB9BD76}" presName="FourNodes_1" presStyleLbl="node1" presStyleIdx="0" presStyleCnt="4">
        <dgm:presLayoutVars>
          <dgm:bulletEnabled val="1"/>
        </dgm:presLayoutVars>
      </dgm:prSet>
      <dgm:spPr/>
      <dgm:t>
        <a:bodyPr/>
        <a:lstStyle/>
        <a:p>
          <a:endParaRPr lang="es-MX"/>
        </a:p>
      </dgm:t>
    </dgm:pt>
    <dgm:pt modelId="{C7DD883E-3C15-43CB-9138-A489C159ACD7}" type="pres">
      <dgm:prSet presAssocID="{2A64CDE3-2260-432C-81FD-0044DBB9BD76}" presName="FourNodes_2" presStyleLbl="node1" presStyleIdx="1" presStyleCnt="4">
        <dgm:presLayoutVars>
          <dgm:bulletEnabled val="1"/>
        </dgm:presLayoutVars>
      </dgm:prSet>
      <dgm:spPr/>
      <dgm:t>
        <a:bodyPr/>
        <a:lstStyle/>
        <a:p>
          <a:endParaRPr lang="es-MX"/>
        </a:p>
      </dgm:t>
    </dgm:pt>
    <dgm:pt modelId="{483927E2-E970-42E8-8897-DB611E173B4E}" type="pres">
      <dgm:prSet presAssocID="{2A64CDE3-2260-432C-81FD-0044DBB9BD76}" presName="FourNodes_3" presStyleLbl="node1" presStyleIdx="2" presStyleCnt="4">
        <dgm:presLayoutVars>
          <dgm:bulletEnabled val="1"/>
        </dgm:presLayoutVars>
      </dgm:prSet>
      <dgm:spPr/>
      <dgm:t>
        <a:bodyPr/>
        <a:lstStyle/>
        <a:p>
          <a:endParaRPr lang="es-MX"/>
        </a:p>
      </dgm:t>
    </dgm:pt>
    <dgm:pt modelId="{774B1C47-1758-4E6C-9C81-29C6E7F9CFDE}" type="pres">
      <dgm:prSet presAssocID="{2A64CDE3-2260-432C-81FD-0044DBB9BD76}" presName="FourNodes_4" presStyleLbl="node1" presStyleIdx="3" presStyleCnt="4" custLinFactNeighborX="-97" custLinFactNeighborY="5010">
        <dgm:presLayoutVars>
          <dgm:bulletEnabled val="1"/>
        </dgm:presLayoutVars>
      </dgm:prSet>
      <dgm:spPr/>
      <dgm:t>
        <a:bodyPr/>
        <a:lstStyle/>
        <a:p>
          <a:endParaRPr lang="es-MX"/>
        </a:p>
      </dgm:t>
    </dgm:pt>
    <dgm:pt modelId="{B9531EE9-25EE-45FB-9AFC-AB817655BF42}" type="pres">
      <dgm:prSet presAssocID="{2A64CDE3-2260-432C-81FD-0044DBB9BD76}" presName="FourConn_1-2" presStyleLbl="fgAccFollowNode1" presStyleIdx="0" presStyleCnt="3">
        <dgm:presLayoutVars>
          <dgm:bulletEnabled val="1"/>
        </dgm:presLayoutVars>
      </dgm:prSet>
      <dgm:spPr/>
      <dgm:t>
        <a:bodyPr/>
        <a:lstStyle/>
        <a:p>
          <a:endParaRPr lang="es-MX"/>
        </a:p>
      </dgm:t>
    </dgm:pt>
    <dgm:pt modelId="{696169B5-E41A-45A2-B493-D17CDDBB9988}" type="pres">
      <dgm:prSet presAssocID="{2A64CDE3-2260-432C-81FD-0044DBB9BD76}" presName="FourConn_2-3" presStyleLbl="fgAccFollowNode1" presStyleIdx="1" presStyleCnt="3">
        <dgm:presLayoutVars>
          <dgm:bulletEnabled val="1"/>
        </dgm:presLayoutVars>
      </dgm:prSet>
      <dgm:spPr/>
      <dgm:t>
        <a:bodyPr/>
        <a:lstStyle/>
        <a:p>
          <a:endParaRPr lang="es-MX"/>
        </a:p>
      </dgm:t>
    </dgm:pt>
    <dgm:pt modelId="{D6A3F8D0-F54B-41EA-9A7A-BAE4F9A60F18}" type="pres">
      <dgm:prSet presAssocID="{2A64CDE3-2260-432C-81FD-0044DBB9BD76}" presName="FourConn_3-4" presStyleLbl="fgAccFollowNode1" presStyleIdx="2" presStyleCnt="3">
        <dgm:presLayoutVars>
          <dgm:bulletEnabled val="1"/>
        </dgm:presLayoutVars>
      </dgm:prSet>
      <dgm:spPr/>
      <dgm:t>
        <a:bodyPr/>
        <a:lstStyle/>
        <a:p>
          <a:endParaRPr lang="es-MX"/>
        </a:p>
      </dgm:t>
    </dgm:pt>
    <dgm:pt modelId="{C6065448-458F-49C7-835F-5326C079BFBC}" type="pres">
      <dgm:prSet presAssocID="{2A64CDE3-2260-432C-81FD-0044DBB9BD76}" presName="FourNodes_1_text" presStyleLbl="node1" presStyleIdx="3" presStyleCnt="4">
        <dgm:presLayoutVars>
          <dgm:bulletEnabled val="1"/>
        </dgm:presLayoutVars>
      </dgm:prSet>
      <dgm:spPr/>
      <dgm:t>
        <a:bodyPr/>
        <a:lstStyle/>
        <a:p>
          <a:endParaRPr lang="es-MX"/>
        </a:p>
      </dgm:t>
    </dgm:pt>
    <dgm:pt modelId="{45332CBF-7CFE-4AC5-B049-128003827292}" type="pres">
      <dgm:prSet presAssocID="{2A64CDE3-2260-432C-81FD-0044DBB9BD76}" presName="FourNodes_2_text" presStyleLbl="node1" presStyleIdx="3" presStyleCnt="4">
        <dgm:presLayoutVars>
          <dgm:bulletEnabled val="1"/>
        </dgm:presLayoutVars>
      </dgm:prSet>
      <dgm:spPr/>
      <dgm:t>
        <a:bodyPr/>
        <a:lstStyle/>
        <a:p>
          <a:endParaRPr lang="es-MX"/>
        </a:p>
      </dgm:t>
    </dgm:pt>
    <dgm:pt modelId="{726B4839-9170-469E-80E7-4150D544AA07}" type="pres">
      <dgm:prSet presAssocID="{2A64CDE3-2260-432C-81FD-0044DBB9BD76}" presName="FourNodes_3_text" presStyleLbl="node1" presStyleIdx="3" presStyleCnt="4">
        <dgm:presLayoutVars>
          <dgm:bulletEnabled val="1"/>
        </dgm:presLayoutVars>
      </dgm:prSet>
      <dgm:spPr/>
      <dgm:t>
        <a:bodyPr/>
        <a:lstStyle/>
        <a:p>
          <a:endParaRPr lang="es-MX"/>
        </a:p>
      </dgm:t>
    </dgm:pt>
    <dgm:pt modelId="{0E35A381-5D9F-467E-8C09-4598630B84FC}" type="pres">
      <dgm:prSet presAssocID="{2A64CDE3-2260-432C-81FD-0044DBB9BD76}" presName="FourNodes_4_text" presStyleLbl="node1" presStyleIdx="3" presStyleCnt="4">
        <dgm:presLayoutVars>
          <dgm:bulletEnabled val="1"/>
        </dgm:presLayoutVars>
      </dgm:prSet>
      <dgm:spPr/>
      <dgm:t>
        <a:bodyPr/>
        <a:lstStyle/>
        <a:p>
          <a:endParaRPr lang="es-MX"/>
        </a:p>
      </dgm:t>
    </dgm:pt>
  </dgm:ptLst>
  <dgm:cxnLst>
    <dgm:cxn modelId="{C50C1BF9-A535-4291-9C59-FDDFB63CD5A6}" srcId="{2A64CDE3-2260-432C-81FD-0044DBB9BD76}" destId="{279ACD3D-972B-4B51-B110-17DDEE6D17D4}" srcOrd="2" destOrd="0" parTransId="{14132E73-C1A7-4353-9F28-73713502C22C}" sibTransId="{EE9E48CD-1F94-45B1-8A4A-26AF3337437F}"/>
    <dgm:cxn modelId="{D8A33165-D676-4CB1-BE4E-EEEC5F8F8039}" srcId="{2A64CDE3-2260-432C-81FD-0044DBB9BD76}" destId="{D8AB6D94-C500-483A-AD37-4677D1C727D6}" srcOrd="1" destOrd="0" parTransId="{11120267-94B1-4F50-877C-7704E77C0074}" sibTransId="{D0A45123-7659-4D21-AC18-C79DE2F228A1}"/>
    <dgm:cxn modelId="{90C0F034-ED4F-4CDA-B01B-937C17C12E77}" srcId="{2A64CDE3-2260-432C-81FD-0044DBB9BD76}" destId="{C16FBFCD-16C4-4FBF-B172-FEB6EF65FCA5}" srcOrd="0" destOrd="0" parTransId="{097C4557-8672-4251-850B-BC58B2AFDF23}" sibTransId="{B86B55D6-12BF-4422-AF92-1C4107393BC9}"/>
    <dgm:cxn modelId="{73802565-0B23-4BF4-9CDC-3CB03B8E61ED}" type="presOf" srcId="{C16FBFCD-16C4-4FBF-B172-FEB6EF65FCA5}" destId="{304AB78E-2B74-47F0-AD96-FCBEB62D10E3}" srcOrd="0" destOrd="0" presId="urn:microsoft.com/office/officeart/2005/8/layout/vProcess5"/>
    <dgm:cxn modelId="{60A7BBDF-948D-4441-9F53-0379FF581453}" srcId="{2A64CDE3-2260-432C-81FD-0044DBB9BD76}" destId="{9EDC7FC7-E822-41CC-BF61-88E1313A14C9}" srcOrd="3" destOrd="0" parTransId="{F2FEAFDB-2E4A-401B-8008-0C6C1D5F9E21}" sibTransId="{72A4075A-3AF8-4E00-837E-F0B2D8E1F986}"/>
    <dgm:cxn modelId="{321118AF-E52C-4862-91CA-B64A0B470A9B}" type="presOf" srcId="{B86B55D6-12BF-4422-AF92-1C4107393BC9}" destId="{B9531EE9-25EE-45FB-9AFC-AB817655BF42}" srcOrd="0" destOrd="0" presId="urn:microsoft.com/office/officeart/2005/8/layout/vProcess5"/>
    <dgm:cxn modelId="{8FB3FB50-FC77-4289-AEB2-DD2E66B51439}" type="presOf" srcId="{2A64CDE3-2260-432C-81FD-0044DBB9BD76}" destId="{4FB7BDEB-FA27-4B7E-84F2-B9B1DB91AD86}" srcOrd="0" destOrd="0" presId="urn:microsoft.com/office/officeart/2005/8/layout/vProcess5"/>
    <dgm:cxn modelId="{BDBB1CE5-3B9E-49CE-9061-EA4BBCED3549}" type="presOf" srcId="{279ACD3D-972B-4B51-B110-17DDEE6D17D4}" destId="{726B4839-9170-469E-80E7-4150D544AA07}" srcOrd="1" destOrd="0" presId="urn:microsoft.com/office/officeart/2005/8/layout/vProcess5"/>
    <dgm:cxn modelId="{DDB8E0F4-C98C-4A77-A23F-E2676A6A011A}" type="presOf" srcId="{D8AB6D94-C500-483A-AD37-4677D1C727D6}" destId="{45332CBF-7CFE-4AC5-B049-128003827292}" srcOrd="1" destOrd="0" presId="urn:microsoft.com/office/officeart/2005/8/layout/vProcess5"/>
    <dgm:cxn modelId="{AF5C86ED-2992-445F-B387-86BBA7989FAD}" type="presOf" srcId="{D8AB6D94-C500-483A-AD37-4677D1C727D6}" destId="{C7DD883E-3C15-43CB-9138-A489C159ACD7}" srcOrd="0" destOrd="0" presId="urn:microsoft.com/office/officeart/2005/8/layout/vProcess5"/>
    <dgm:cxn modelId="{C1A93603-56E4-46CD-A4A7-4942156CC926}" type="presOf" srcId="{9EDC7FC7-E822-41CC-BF61-88E1313A14C9}" destId="{0E35A381-5D9F-467E-8C09-4598630B84FC}" srcOrd="1" destOrd="0" presId="urn:microsoft.com/office/officeart/2005/8/layout/vProcess5"/>
    <dgm:cxn modelId="{28607B47-2996-4E4B-904A-00E828F3B3A2}" type="presOf" srcId="{D0A45123-7659-4D21-AC18-C79DE2F228A1}" destId="{696169B5-E41A-45A2-B493-D17CDDBB9988}" srcOrd="0" destOrd="0" presId="urn:microsoft.com/office/officeart/2005/8/layout/vProcess5"/>
    <dgm:cxn modelId="{6C131EB4-EF10-4E7B-858D-BBF7E9F48FD9}" type="presOf" srcId="{EE9E48CD-1F94-45B1-8A4A-26AF3337437F}" destId="{D6A3F8D0-F54B-41EA-9A7A-BAE4F9A60F18}" srcOrd="0" destOrd="0" presId="urn:microsoft.com/office/officeart/2005/8/layout/vProcess5"/>
    <dgm:cxn modelId="{9D481500-1380-4391-BF85-4EB8CC57E3FA}" type="presOf" srcId="{279ACD3D-972B-4B51-B110-17DDEE6D17D4}" destId="{483927E2-E970-42E8-8897-DB611E173B4E}" srcOrd="0" destOrd="0" presId="urn:microsoft.com/office/officeart/2005/8/layout/vProcess5"/>
    <dgm:cxn modelId="{4B022E6D-8CF8-4583-96E9-76A6BAD906EB}" type="presOf" srcId="{C16FBFCD-16C4-4FBF-B172-FEB6EF65FCA5}" destId="{C6065448-458F-49C7-835F-5326C079BFBC}" srcOrd="1" destOrd="0" presId="urn:microsoft.com/office/officeart/2005/8/layout/vProcess5"/>
    <dgm:cxn modelId="{171F975B-2CB5-4331-8D52-DDD13028D7E6}" type="presOf" srcId="{9EDC7FC7-E822-41CC-BF61-88E1313A14C9}" destId="{774B1C47-1758-4E6C-9C81-29C6E7F9CFDE}" srcOrd="0" destOrd="0" presId="urn:microsoft.com/office/officeart/2005/8/layout/vProcess5"/>
    <dgm:cxn modelId="{DB409BE9-9673-48C1-B88F-4CB22A968CF4}" type="presParOf" srcId="{4FB7BDEB-FA27-4B7E-84F2-B9B1DB91AD86}" destId="{424410FB-149C-4A76-9AB5-A24EFD907BCA}" srcOrd="0" destOrd="0" presId="urn:microsoft.com/office/officeart/2005/8/layout/vProcess5"/>
    <dgm:cxn modelId="{19D836DE-93BD-4C4C-925E-91D0F70AA6B1}" type="presParOf" srcId="{4FB7BDEB-FA27-4B7E-84F2-B9B1DB91AD86}" destId="{304AB78E-2B74-47F0-AD96-FCBEB62D10E3}" srcOrd="1" destOrd="0" presId="urn:microsoft.com/office/officeart/2005/8/layout/vProcess5"/>
    <dgm:cxn modelId="{DEB3C2D8-D7C7-40A4-86FF-CF5A145B2FF7}" type="presParOf" srcId="{4FB7BDEB-FA27-4B7E-84F2-B9B1DB91AD86}" destId="{C7DD883E-3C15-43CB-9138-A489C159ACD7}" srcOrd="2" destOrd="0" presId="urn:microsoft.com/office/officeart/2005/8/layout/vProcess5"/>
    <dgm:cxn modelId="{F136383C-65D2-4930-AEC7-56F8202B3130}" type="presParOf" srcId="{4FB7BDEB-FA27-4B7E-84F2-B9B1DB91AD86}" destId="{483927E2-E970-42E8-8897-DB611E173B4E}" srcOrd="3" destOrd="0" presId="urn:microsoft.com/office/officeart/2005/8/layout/vProcess5"/>
    <dgm:cxn modelId="{8AE580C9-8A59-46BC-93E1-5EFE98D4B459}" type="presParOf" srcId="{4FB7BDEB-FA27-4B7E-84F2-B9B1DB91AD86}" destId="{774B1C47-1758-4E6C-9C81-29C6E7F9CFDE}" srcOrd="4" destOrd="0" presId="urn:microsoft.com/office/officeart/2005/8/layout/vProcess5"/>
    <dgm:cxn modelId="{9A0A5D82-BEF2-4489-855B-B5465B4FAC35}" type="presParOf" srcId="{4FB7BDEB-FA27-4B7E-84F2-B9B1DB91AD86}" destId="{B9531EE9-25EE-45FB-9AFC-AB817655BF42}" srcOrd="5" destOrd="0" presId="urn:microsoft.com/office/officeart/2005/8/layout/vProcess5"/>
    <dgm:cxn modelId="{CDDEFF2B-990D-45EC-81CF-999AC921E971}" type="presParOf" srcId="{4FB7BDEB-FA27-4B7E-84F2-B9B1DB91AD86}" destId="{696169B5-E41A-45A2-B493-D17CDDBB9988}" srcOrd="6" destOrd="0" presId="urn:microsoft.com/office/officeart/2005/8/layout/vProcess5"/>
    <dgm:cxn modelId="{9360175A-372D-43E6-9086-F7B4D1F46E40}" type="presParOf" srcId="{4FB7BDEB-FA27-4B7E-84F2-B9B1DB91AD86}" destId="{D6A3F8D0-F54B-41EA-9A7A-BAE4F9A60F18}" srcOrd="7" destOrd="0" presId="urn:microsoft.com/office/officeart/2005/8/layout/vProcess5"/>
    <dgm:cxn modelId="{10B9F7C4-B781-44F1-87AE-D156B10F14BA}" type="presParOf" srcId="{4FB7BDEB-FA27-4B7E-84F2-B9B1DB91AD86}" destId="{C6065448-458F-49C7-835F-5326C079BFBC}" srcOrd="8" destOrd="0" presId="urn:microsoft.com/office/officeart/2005/8/layout/vProcess5"/>
    <dgm:cxn modelId="{262DE0F3-1547-4670-B10E-348F84B8BC33}" type="presParOf" srcId="{4FB7BDEB-FA27-4B7E-84F2-B9B1DB91AD86}" destId="{45332CBF-7CFE-4AC5-B049-128003827292}" srcOrd="9" destOrd="0" presId="urn:microsoft.com/office/officeart/2005/8/layout/vProcess5"/>
    <dgm:cxn modelId="{8A67FEE0-4AFC-4033-9946-FD4FFA0D0CF8}" type="presParOf" srcId="{4FB7BDEB-FA27-4B7E-84F2-B9B1DB91AD86}" destId="{726B4839-9170-469E-80E7-4150D544AA07}" srcOrd="10" destOrd="0" presId="urn:microsoft.com/office/officeart/2005/8/layout/vProcess5"/>
    <dgm:cxn modelId="{DF4912B1-542F-4250-AA53-F016FBC9958E}" type="presParOf" srcId="{4FB7BDEB-FA27-4B7E-84F2-B9B1DB91AD86}" destId="{0E35A381-5D9F-467E-8C09-4598630B84F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835696" y="1340768"/>
            <a:ext cx="6809410" cy="4720235"/>
          </a:xfrm>
        </p:spPr>
        <p:txBody>
          <a:bodyPr>
            <a:normAutofit fontScale="77500" lnSpcReduction="20000"/>
          </a:bodyPr>
          <a:lstStyle/>
          <a:p>
            <a:pPr marL="0" indent="0">
              <a:buNone/>
            </a:pPr>
            <a:endParaRPr lang="es-MX" dirty="0" smtClean="0">
              <a:latin typeface="Arial" panose="020B0604020202020204" pitchFamily="34" charset="0"/>
              <a:cs typeface="Arial" panose="020B0604020202020204" pitchFamily="34" charset="0"/>
            </a:endParaRPr>
          </a:p>
          <a:p>
            <a:pPr marL="0" indent="0" algn="just">
              <a:lnSpc>
                <a:spcPct val="150000"/>
              </a:lnSpc>
              <a:buNone/>
            </a:pPr>
            <a:r>
              <a:rPr lang="es-MX" dirty="0">
                <a:latin typeface="Arial" panose="020B0604020202020204" pitchFamily="34" charset="0"/>
                <a:cs typeface="Arial" panose="020B0604020202020204" pitchFamily="34" charset="0"/>
              </a:rPr>
              <a:t>Para el marketing la calidad del producto se relaciona con los atributos que el consumidor percibe y valora como importantes en su decisión. Si por </a:t>
            </a:r>
            <a:r>
              <a:rPr lang="es-MX" dirty="0" smtClean="0">
                <a:latin typeface="Arial" panose="020B0604020202020204" pitchFamily="34" charset="0"/>
                <a:cs typeface="Arial" panose="020B0604020202020204" pitchFamily="34" charset="0"/>
              </a:rPr>
              <a:t>ejemplo </a:t>
            </a:r>
            <a:r>
              <a:rPr lang="es-MX" dirty="0">
                <a:latin typeface="Arial" panose="020B0604020202020204" pitchFamily="34" charset="0"/>
                <a:cs typeface="Arial" panose="020B0604020202020204" pitchFamily="34" charset="0"/>
              </a:rPr>
              <a:t>conseguimos que el televisor que fabricamos se encienda en </a:t>
            </a:r>
            <a:r>
              <a:rPr lang="es-MX" dirty="0" smtClean="0">
                <a:latin typeface="Arial" panose="020B0604020202020204" pitchFamily="34" charset="0"/>
                <a:cs typeface="Arial" panose="020B0604020202020204" pitchFamily="34" charset="0"/>
              </a:rPr>
              <a:t>un </a:t>
            </a:r>
            <a:r>
              <a:rPr lang="es-MX" dirty="0">
                <a:latin typeface="Arial" panose="020B0604020202020204" pitchFamily="34" charset="0"/>
                <a:cs typeface="Arial" panose="020B0604020202020204" pitchFamily="34" charset="0"/>
              </a:rPr>
              <a:t>segundo en vez de </a:t>
            </a:r>
            <a:r>
              <a:rPr lang="es-MX" dirty="0" smtClean="0">
                <a:latin typeface="Arial" panose="020B0604020202020204" pitchFamily="34" charset="0"/>
                <a:cs typeface="Arial" panose="020B0604020202020204" pitchFamily="34" charset="0"/>
              </a:rPr>
              <a:t>dos </a:t>
            </a:r>
            <a:r>
              <a:rPr lang="es-MX" dirty="0">
                <a:latin typeface="Arial" panose="020B0604020202020204" pitchFamily="34" charset="0"/>
                <a:cs typeface="Arial" panose="020B0604020202020204" pitchFamily="34" charset="0"/>
              </a:rPr>
              <a:t>hemos obtenido una impresionante mejora desde el punto de vista técnico y medido en tiempo de encendido. </a:t>
            </a:r>
          </a:p>
          <a:p>
            <a:pPr marL="0" indent="0" algn="just">
              <a:lnSpc>
                <a:spcPct val="150000"/>
              </a:lnSpc>
              <a:buNone/>
            </a:pPr>
            <a:endParaRPr lang="es-MX" dirty="0">
              <a:latin typeface="Arial" panose="020B0604020202020204" pitchFamily="34" charset="0"/>
              <a:cs typeface="Arial" panose="020B0604020202020204" pitchFamily="34" charset="0"/>
            </a:endParaRPr>
          </a:p>
          <a:p>
            <a:pPr marL="0" indent="0">
              <a:buNone/>
            </a:pPr>
            <a:endParaRPr lang="es-MX" dirty="0" smtClean="0">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1619672" y="635609"/>
            <a:ext cx="5603132" cy="838200"/>
          </a:xfrm>
        </p:spPr>
        <p:txBody>
          <a:bodyPr>
            <a:normAutofit/>
          </a:bodyPr>
          <a:lstStyle/>
          <a:p>
            <a:pPr algn="ctr"/>
            <a:r>
              <a:rPr lang="en-US" sz="2800" b="1" dirty="0" smtClean="0">
                <a:effectLst/>
                <a:latin typeface="Arial" panose="020B0604020202020204" pitchFamily="34" charset="0"/>
                <a:cs typeface="Arial" panose="020B0604020202020204" pitchFamily="34" charset="0"/>
              </a:rPr>
              <a:t>CALIDAD </a:t>
            </a:r>
            <a:endParaRPr lang="en-US" sz="28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10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403648" y="1473809"/>
            <a:ext cx="7203142" cy="4720235"/>
          </a:xfrm>
        </p:spPr>
        <p:txBody>
          <a:bodyPr>
            <a:normAutofit fontScale="62500" lnSpcReduction="20000"/>
          </a:bodyPr>
          <a:lstStyle/>
          <a:p>
            <a:pPr marL="0" indent="0">
              <a:buNone/>
            </a:pPr>
            <a:endParaRPr lang="es-MX" dirty="0" smtClean="0">
              <a:latin typeface="Arial" panose="020B0604020202020204" pitchFamily="34" charset="0"/>
              <a:cs typeface="Arial" panose="020B0604020202020204" pitchFamily="34" charset="0"/>
            </a:endParaRPr>
          </a:p>
          <a:p>
            <a:pPr marL="0" indent="0" algn="just">
              <a:lnSpc>
                <a:spcPct val="150000"/>
              </a:lnSpc>
              <a:buNone/>
            </a:pPr>
            <a:r>
              <a:rPr lang="es-MX" dirty="0">
                <a:latin typeface="Arial" panose="020B0604020202020204" pitchFamily="34" charset="0"/>
                <a:cs typeface="Arial" panose="020B0604020202020204" pitchFamily="34" charset="0"/>
              </a:rPr>
              <a:t>El producto presenta múltiples atributos físicos, psicológicos e incluso el consumidor asocia aspectos sociológicos a los productos.</a:t>
            </a:r>
            <a:r>
              <a:rPr lang="es-ES"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 partir de los atributos el consumidor forma una </a:t>
            </a:r>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imagen</a:t>
            </a:r>
            <a:r>
              <a:rPr lang="es-MX" dirty="0">
                <a:latin typeface="Arial" panose="020B0604020202020204" pitchFamily="34" charset="0"/>
                <a:cs typeface="Arial" panose="020B0604020202020204" pitchFamily="34" charset="0"/>
              </a:rPr>
              <a:t> además de darle </a:t>
            </a:r>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personalidades</a:t>
            </a:r>
            <a:r>
              <a:rPr lang="es-MX" dirty="0">
                <a:latin typeface="Arial" panose="020B0604020202020204" pitchFamily="34" charset="0"/>
                <a:cs typeface="Arial" panose="020B0604020202020204" pitchFamily="34" charset="0"/>
              </a:rPr>
              <a:t> y a través de las distintas marcas que se encuentran en la mente del consumidor se crea el </a:t>
            </a:r>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posicionamiento</a:t>
            </a:r>
            <a:r>
              <a:rPr lang="es-MX" dirty="0">
                <a:latin typeface="Arial" panose="020B0604020202020204" pitchFamily="34" charset="0"/>
                <a:cs typeface="Arial" panose="020B0604020202020204" pitchFamily="34" charset="0"/>
              </a:rPr>
              <a:t>, no obstante lo que mas interesa a una empresa en base a su producto son las </a:t>
            </a:r>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percepciones</a:t>
            </a:r>
            <a:r>
              <a:rPr lang="es-MX" dirty="0">
                <a:latin typeface="Arial" panose="020B0604020202020204" pitchFamily="34" charset="0"/>
                <a:cs typeface="Arial" panose="020B0604020202020204" pitchFamily="34" charset="0"/>
              </a:rPr>
              <a:t>, lo que el consumidor percibe de una marca y la construcción mental que realiza en su cerebro.</a:t>
            </a:r>
          </a:p>
          <a:p>
            <a:pPr marL="0" indent="0">
              <a:buNone/>
            </a:pPr>
            <a:endParaRPr lang="es-MX" dirty="0" smtClean="0">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1619672" y="635609"/>
            <a:ext cx="5603132" cy="838200"/>
          </a:xfrm>
        </p:spPr>
        <p:txBody>
          <a:bodyPr>
            <a:normAutofit/>
          </a:bodyPr>
          <a:lstStyle/>
          <a:p>
            <a:pPr algn="ctr"/>
            <a:r>
              <a:rPr lang="en-US" sz="2800" b="1" dirty="0" smtClean="0">
                <a:effectLst/>
                <a:latin typeface="Arial" panose="020B0604020202020204" pitchFamily="34" charset="0"/>
                <a:cs typeface="Arial" panose="020B0604020202020204" pitchFamily="34" charset="0"/>
              </a:rPr>
              <a:t>ATRIBUTOS</a:t>
            </a:r>
            <a:endParaRPr lang="en-US" sz="28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120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35696" y="476672"/>
            <a:ext cx="5603132" cy="838200"/>
          </a:xfrm>
        </p:spPr>
        <p:txBody>
          <a:bodyPr>
            <a:normAutofit/>
          </a:bodyPr>
          <a:lstStyle/>
          <a:p>
            <a:pPr algn="ctr"/>
            <a:r>
              <a:rPr lang="en-US" sz="2800" b="1" dirty="0" smtClean="0">
                <a:effectLst/>
                <a:latin typeface="Arial" panose="020B0604020202020204" pitchFamily="34" charset="0"/>
                <a:cs typeface="Arial" panose="020B0604020202020204" pitchFamily="34" charset="0"/>
              </a:rPr>
              <a:t>ATRIBUTOS </a:t>
            </a:r>
            <a:endParaRPr lang="en-US" sz="2800" b="1" dirty="0">
              <a:effectLst/>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192812742"/>
              </p:ext>
            </p:extLst>
          </p:nvPr>
        </p:nvGraphicFramePr>
        <p:xfrm>
          <a:off x="971600" y="1314872"/>
          <a:ext cx="7776864" cy="486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414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42442" y="467674"/>
            <a:ext cx="5603132" cy="838200"/>
          </a:xfrm>
        </p:spPr>
        <p:txBody>
          <a:bodyPr>
            <a:normAutofit/>
          </a:bodyPr>
          <a:lstStyle/>
          <a:p>
            <a:pPr algn="ctr"/>
            <a:r>
              <a:rPr lang="es-MX" sz="2800" b="1" dirty="0" smtClean="0">
                <a:effectLst/>
                <a:latin typeface="Arial" panose="020B0604020202020204" pitchFamily="34" charset="0"/>
                <a:cs typeface="Arial" panose="020B0604020202020204" pitchFamily="34" charset="0"/>
              </a:rPr>
              <a:t>NIVELES</a:t>
            </a:r>
            <a:r>
              <a:rPr lang="en-US" sz="2800" b="1" dirty="0" smtClean="0">
                <a:effectLst/>
                <a:latin typeface="Arial" panose="020B0604020202020204" pitchFamily="34" charset="0"/>
                <a:cs typeface="Arial" panose="020B0604020202020204" pitchFamily="34" charset="0"/>
              </a:rPr>
              <a:t> </a:t>
            </a:r>
            <a:r>
              <a:rPr lang="es-MX" sz="2800" b="1" dirty="0" smtClean="0">
                <a:effectLst/>
                <a:latin typeface="Arial" panose="020B0604020202020204" pitchFamily="34" charset="0"/>
                <a:cs typeface="Arial" panose="020B0604020202020204" pitchFamily="34" charset="0"/>
              </a:rPr>
              <a:t>DEL PRODUCTO</a:t>
            </a:r>
            <a:endParaRPr lang="es-MX" sz="2800" b="1" dirty="0">
              <a:effectLst/>
              <a:latin typeface="Arial" panose="020B0604020202020204" pitchFamily="34" charset="0"/>
              <a:cs typeface="Arial" panose="020B0604020202020204" pitchFamily="34" charset="0"/>
            </a:endParaRPr>
          </a:p>
        </p:txBody>
      </p:sp>
      <p:sp>
        <p:nvSpPr>
          <p:cNvPr id="8" name="Conector 7"/>
          <p:cNvSpPr/>
          <p:nvPr/>
        </p:nvSpPr>
        <p:spPr>
          <a:xfrm>
            <a:off x="467544" y="2492896"/>
            <a:ext cx="4532311" cy="3578879"/>
          </a:xfrm>
          <a:prstGeom prst="flowChartConnector">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dirty="0"/>
          </a:p>
        </p:txBody>
      </p:sp>
      <p:sp>
        <p:nvSpPr>
          <p:cNvPr id="14" name="Conector 13"/>
          <p:cNvSpPr/>
          <p:nvPr/>
        </p:nvSpPr>
        <p:spPr>
          <a:xfrm>
            <a:off x="1547664" y="2979871"/>
            <a:ext cx="2936062" cy="2547610"/>
          </a:xfrm>
          <a:prstGeom prst="flowChartConnector">
            <a:avLst/>
          </a:prstGeom>
          <a:solidFill>
            <a:srgbClr val="3399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dirty="0"/>
          </a:p>
        </p:txBody>
      </p:sp>
      <p:sp>
        <p:nvSpPr>
          <p:cNvPr id="15" name="Conector 14"/>
          <p:cNvSpPr/>
          <p:nvPr/>
        </p:nvSpPr>
        <p:spPr>
          <a:xfrm>
            <a:off x="2156505" y="3421392"/>
            <a:ext cx="1872835" cy="1664568"/>
          </a:xfrm>
          <a:prstGeom prst="flowChartConnector">
            <a:avLst/>
          </a:prstGeom>
          <a:solidFill>
            <a:srgbClr val="9999FF"/>
          </a:solidFill>
          <a:ln>
            <a:solidFill>
              <a:srgbClr val="9999FF"/>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dirty="0"/>
          </a:p>
        </p:txBody>
      </p:sp>
      <p:sp>
        <p:nvSpPr>
          <p:cNvPr id="16" name="CuadroTexto 15"/>
          <p:cNvSpPr txBox="1"/>
          <p:nvPr/>
        </p:nvSpPr>
        <p:spPr>
          <a:xfrm>
            <a:off x="2561512" y="3799289"/>
            <a:ext cx="1127990" cy="646331"/>
          </a:xfrm>
          <a:prstGeom prst="rect">
            <a:avLst/>
          </a:prstGeom>
          <a:noFill/>
        </p:spPr>
        <p:txBody>
          <a:bodyPr wrap="square" rtlCol="0">
            <a:spAutoFit/>
          </a:bodyPr>
          <a:lstStyle/>
          <a:p>
            <a:pPr algn="ctr"/>
            <a:r>
              <a:rPr lang="es-MX" sz="1200" b="1" dirty="0" smtClean="0">
                <a:solidFill>
                  <a:srgbClr val="002060"/>
                </a:solidFill>
                <a:latin typeface="Arial" panose="020B0604020202020204" pitchFamily="34" charset="0"/>
                <a:cs typeface="Arial" panose="020B0604020202020204" pitchFamily="34" charset="0"/>
              </a:rPr>
              <a:t>Beneficio o servicio fundamental </a:t>
            </a:r>
            <a:endParaRPr lang="es-MX" sz="1200" b="1" dirty="0">
              <a:solidFill>
                <a:srgbClr val="002060"/>
              </a:solidFill>
              <a:latin typeface="Arial" panose="020B0604020202020204" pitchFamily="34" charset="0"/>
              <a:cs typeface="Arial" panose="020B0604020202020204" pitchFamily="34" charset="0"/>
            </a:endParaRPr>
          </a:p>
        </p:txBody>
      </p:sp>
      <p:sp>
        <p:nvSpPr>
          <p:cNvPr id="4" name="CuadroTexto 3"/>
          <p:cNvSpPr txBox="1"/>
          <p:nvPr/>
        </p:nvSpPr>
        <p:spPr>
          <a:xfrm>
            <a:off x="2719078" y="3093944"/>
            <a:ext cx="910827" cy="276999"/>
          </a:xfrm>
          <a:prstGeom prst="rect">
            <a:avLst/>
          </a:prstGeom>
          <a:noFill/>
        </p:spPr>
        <p:txBody>
          <a:bodyPr wrap="none" rtlCol="0">
            <a:spAutoFit/>
          </a:bodyPr>
          <a:lstStyle/>
          <a:p>
            <a:r>
              <a:rPr lang="es-MX" sz="1200" b="1" dirty="0" smtClean="0">
                <a:solidFill>
                  <a:srgbClr val="002060"/>
                </a:solidFill>
                <a:latin typeface="Arial" panose="020B0604020202020204" pitchFamily="34" charset="0"/>
                <a:cs typeface="Arial" panose="020B0604020202020204" pitchFamily="34" charset="0"/>
              </a:rPr>
              <a:t>Envasado</a:t>
            </a:r>
            <a:endParaRPr lang="es-MX" sz="1200" b="1" dirty="0">
              <a:solidFill>
                <a:srgbClr val="002060"/>
              </a:solidFill>
              <a:latin typeface="Arial" panose="020B0604020202020204" pitchFamily="34" charset="0"/>
              <a:cs typeface="Arial" panose="020B0604020202020204" pitchFamily="34" charset="0"/>
            </a:endParaRPr>
          </a:p>
        </p:txBody>
      </p:sp>
      <p:sp>
        <p:nvSpPr>
          <p:cNvPr id="9" name="CuadroTexto 8"/>
          <p:cNvSpPr txBox="1"/>
          <p:nvPr/>
        </p:nvSpPr>
        <p:spPr>
          <a:xfrm rot="18427595">
            <a:off x="2034741" y="3551135"/>
            <a:ext cx="627095" cy="276999"/>
          </a:xfrm>
          <a:prstGeom prst="rect">
            <a:avLst/>
          </a:prstGeom>
          <a:noFill/>
        </p:spPr>
        <p:txBody>
          <a:bodyPr wrap="none" rtlCol="0">
            <a:spAutoFit/>
          </a:bodyPr>
          <a:lstStyle/>
          <a:p>
            <a:r>
              <a:rPr lang="es-MX" sz="1200" b="1" dirty="0" smtClean="0">
                <a:solidFill>
                  <a:srgbClr val="002060"/>
                </a:solidFill>
                <a:latin typeface="Arial" panose="020B0604020202020204" pitchFamily="34" charset="0"/>
                <a:cs typeface="Arial" panose="020B0604020202020204" pitchFamily="34" charset="0"/>
              </a:rPr>
              <a:t>Marca</a:t>
            </a:r>
            <a:endParaRPr lang="es-MX" sz="1200" b="1" dirty="0">
              <a:solidFill>
                <a:srgbClr val="002060"/>
              </a:solidFill>
              <a:latin typeface="Arial" panose="020B0604020202020204" pitchFamily="34" charset="0"/>
              <a:cs typeface="Arial" panose="020B0604020202020204" pitchFamily="34" charset="0"/>
            </a:endParaRPr>
          </a:p>
        </p:txBody>
      </p:sp>
      <p:sp>
        <p:nvSpPr>
          <p:cNvPr id="10" name="CuadroTexto 9"/>
          <p:cNvSpPr txBox="1"/>
          <p:nvPr/>
        </p:nvSpPr>
        <p:spPr>
          <a:xfrm rot="14829906">
            <a:off x="1628209" y="4526430"/>
            <a:ext cx="1440160" cy="276999"/>
          </a:xfrm>
          <a:prstGeom prst="rect">
            <a:avLst/>
          </a:prstGeom>
          <a:noFill/>
        </p:spPr>
        <p:txBody>
          <a:bodyPr wrap="square" rtlCol="0">
            <a:spAutoFit/>
          </a:bodyPr>
          <a:lstStyle/>
          <a:p>
            <a:r>
              <a:rPr lang="es-MX" sz="1200" b="1" dirty="0" smtClean="0">
                <a:solidFill>
                  <a:srgbClr val="002060"/>
                </a:solidFill>
                <a:latin typeface="Arial" panose="020B0604020202020204" pitchFamily="34" charset="0"/>
                <a:cs typeface="Arial" panose="020B0604020202020204" pitchFamily="34" charset="0"/>
              </a:rPr>
              <a:t>Nivel de calidad</a:t>
            </a:r>
            <a:endParaRPr lang="es-MX" sz="1200" b="1" dirty="0">
              <a:solidFill>
                <a:srgbClr val="002060"/>
              </a:solidFill>
              <a:latin typeface="Arial" panose="020B0604020202020204" pitchFamily="34" charset="0"/>
              <a:cs typeface="Arial" panose="020B0604020202020204" pitchFamily="34" charset="0"/>
            </a:endParaRPr>
          </a:p>
        </p:txBody>
      </p:sp>
      <p:sp>
        <p:nvSpPr>
          <p:cNvPr id="17" name="CuadroTexto 16"/>
          <p:cNvSpPr txBox="1"/>
          <p:nvPr/>
        </p:nvSpPr>
        <p:spPr>
          <a:xfrm rot="5400000">
            <a:off x="4242448" y="4143835"/>
            <a:ext cx="1080119" cy="276999"/>
          </a:xfrm>
          <a:prstGeom prst="rect">
            <a:avLst/>
          </a:prstGeom>
          <a:noFill/>
        </p:spPr>
        <p:txBody>
          <a:bodyPr wrap="square" rtlCol="0">
            <a:spAutoFit/>
          </a:bodyPr>
          <a:lstStyle/>
          <a:p>
            <a:r>
              <a:rPr lang="es-MX" sz="1200" b="1" dirty="0" smtClean="0">
                <a:solidFill>
                  <a:srgbClr val="002060"/>
                </a:solidFill>
                <a:latin typeface="Arial" panose="020B0604020202020204" pitchFamily="34" charset="0"/>
                <a:cs typeface="Arial" panose="020B0604020202020204" pitchFamily="34" charset="0"/>
              </a:rPr>
              <a:t>Instalación</a:t>
            </a:r>
            <a:endParaRPr lang="es-MX" sz="1200" b="1" dirty="0">
              <a:solidFill>
                <a:srgbClr val="002060"/>
              </a:solidFill>
              <a:latin typeface="Arial" panose="020B0604020202020204" pitchFamily="34" charset="0"/>
              <a:cs typeface="Arial" panose="020B0604020202020204" pitchFamily="34" charset="0"/>
            </a:endParaRPr>
          </a:p>
        </p:txBody>
      </p:sp>
      <p:sp>
        <p:nvSpPr>
          <p:cNvPr id="11" name="CuadroTexto 10"/>
          <p:cNvSpPr txBox="1"/>
          <p:nvPr/>
        </p:nvSpPr>
        <p:spPr>
          <a:xfrm rot="5400000">
            <a:off x="3558372" y="4115177"/>
            <a:ext cx="1296144" cy="276999"/>
          </a:xfrm>
          <a:prstGeom prst="rect">
            <a:avLst/>
          </a:prstGeom>
          <a:noFill/>
        </p:spPr>
        <p:txBody>
          <a:bodyPr wrap="square" rtlCol="0">
            <a:spAutoFit/>
          </a:bodyPr>
          <a:lstStyle/>
          <a:p>
            <a:r>
              <a:rPr lang="es-MX" sz="1200" b="1" dirty="0" smtClean="0">
                <a:solidFill>
                  <a:srgbClr val="002060"/>
                </a:solidFill>
                <a:latin typeface="Arial" panose="020B0604020202020204" pitchFamily="34" charset="0"/>
                <a:cs typeface="Arial" panose="020B0604020202020204" pitchFamily="34" charset="0"/>
              </a:rPr>
              <a:t>Características</a:t>
            </a:r>
            <a:endParaRPr lang="es-MX" sz="1200" b="1" dirty="0">
              <a:solidFill>
                <a:srgbClr val="002060"/>
              </a:solidFill>
              <a:latin typeface="Arial" panose="020B0604020202020204" pitchFamily="34" charset="0"/>
              <a:cs typeface="Arial" panose="020B0604020202020204" pitchFamily="34" charset="0"/>
            </a:endParaRPr>
          </a:p>
        </p:txBody>
      </p:sp>
      <p:sp>
        <p:nvSpPr>
          <p:cNvPr id="18" name="CuadroTexto 17"/>
          <p:cNvSpPr txBox="1"/>
          <p:nvPr/>
        </p:nvSpPr>
        <p:spPr>
          <a:xfrm>
            <a:off x="3092922" y="5095642"/>
            <a:ext cx="720079" cy="276999"/>
          </a:xfrm>
          <a:prstGeom prst="rect">
            <a:avLst/>
          </a:prstGeom>
          <a:noFill/>
        </p:spPr>
        <p:txBody>
          <a:bodyPr wrap="square" rtlCol="0">
            <a:spAutoFit/>
          </a:bodyPr>
          <a:lstStyle/>
          <a:p>
            <a:r>
              <a:rPr lang="es-MX" sz="1200" b="1" dirty="0" smtClean="0">
                <a:solidFill>
                  <a:srgbClr val="002060"/>
                </a:solidFill>
                <a:latin typeface="Arial" panose="020B0604020202020204" pitchFamily="34" charset="0"/>
                <a:cs typeface="Arial" panose="020B0604020202020204" pitchFamily="34" charset="0"/>
              </a:rPr>
              <a:t>Diseño</a:t>
            </a:r>
            <a:endParaRPr lang="es-MX" sz="1200" b="1" dirty="0">
              <a:solidFill>
                <a:srgbClr val="002060"/>
              </a:solidFill>
              <a:latin typeface="Arial" panose="020B0604020202020204" pitchFamily="34" charset="0"/>
              <a:cs typeface="Arial" panose="020B0604020202020204" pitchFamily="34" charset="0"/>
            </a:endParaRPr>
          </a:p>
        </p:txBody>
      </p:sp>
      <p:sp>
        <p:nvSpPr>
          <p:cNvPr id="19" name="CuadroTexto 18"/>
          <p:cNvSpPr txBox="1"/>
          <p:nvPr/>
        </p:nvSpPr>
        <p:spPr>
          <a:xfrm>
            <a:off x="1138953" y="3947535"/>
            <a:ext cx="855711" cy="461665"/>
          </a:xfrm>
          <a:prstGeom prst="rect">
            <a:avLst/>
          </a:prstGeom>
          <a:noFill/>
        </p:spPr>
        <p:txBody>
          <a:bodyPr wrap="square" rtlCol="0">
            <a:spAutoFit/>
          </a:bodyPr>
          <a:lstStyle/>
          <a:p>
            <a:pPr algn="ctr"/>
            <a:r>
              <a:rPr lang="es-MX" sz="1200" b="1" dirty="0" smtClean="0">
                <a:solidFill>
                  <a:srgbClr val="002060"/>
                </a:solidFill>
                <a:latin typeface="Arial" panose="020B0604020202020204" pitchFamily="34" charset="0"/>
                <a:cs typeface="Arial" panose="020B0604020202020204" pitchFamily="34" charset="0"/>
              </a:rPr>
              <a:t>Entrega y crédito</a:t>
            </a:r>
            <a:endParaRPr lang="es-MX" sz="1200" b="1" dirty="0">
              <a:solidFill>
                <a:srgbClr val="002060"/>
              </a:solidFill>
              <a:latin typeface="Arial" panose="020B0604020202020204" pitchFamily="34" charset="0"/>
              <a:cs typeface="Arial" panose="020B0604020202020204" pitchFamily="34" charset="0"/>
            </a:endParaRPr>
          </a:p>
        </p:txBody>
      </p:sp>
      <p:sp>
        <p:nvSpPr>
          <p:cNvPr id="20" name="CuadroTexto 19"/>
          <p:cNvSpPr txBox="1"/>
          <p:nvPr/>
        </p:nvSpPr>
        <p:spPr>
          <a:xfrm>
            <a:off x="2524392" y="5587950"/>
            <a:ext cx="1506432" cy="461665"/>
          </a:xfrm>
          <a:prstGeom prst="rect">
            <a:avLst/>
          </a:prstGeom>
          <a:noFill/>
        </p:spPr>
        <p:txBody>
          <a:bodyPr wrap="square" rtlCol="0">
            <a:spAutoFit/>
          </a:bodyPr>
          <a:lstStyle/>
          <a:p>
            <a:pPr algn="ctr"/>
            <a:r>
              <a:rPr lang="es-MX" sz="1200" b="1" dirty="0" smtClean="0">
                <a:solidFill>
                  <a:srgbClr val="002060"/>
                </a:solidFill>
                <a:latin typeface="Arial" panose="020B0604020202020204" pitchFamily="34" charset="0"/>
                <a:cs typeface="Arial" panose="020B0604020202020204" pitchFamily="34" charset="0"/>
              </a:rPr>
              <a:t>Servicio posterior a la venta</a:t>
            </a:r>
            <a:endParaRPr lang="es-MX" sz="1200" b="1" dirty="0">
              <a:solidFill>
                <a:srgbClr val="002060"/>
              </a:solidFill>
              <a:latin typeface="Arial" panose="020B0604020202020204" pitchFamily="34" charset="0"/>
              <a:cs typeface="Arial" panose="020B0604020202020204" pitchFamily="34" charset="0"/>
            </a:endParaRPr>
          </a:p>
        </p:txBody>
      </p:sp>
      <p:sp>
        <p:nvSpPr>
          <p:cNvPr id="21" name="CuadroTexto 20"/>
          <p:cNvSpPr txBox="1"/>
          <p:nvPr/>
        </p:nvSpPr>
        <p:spPr>
          <a:xfrm>
            <a:off x="2858136" y="2578346"/>
            <a:ext cx="838944" cy="276999"/>
          </a:xfrm>
          <a:prstGeom prst="rect">
            <a:avLst/>
          </a:prstGeom>
          <a:noFill/>
        </p:spPr>
        <p:txBody>
          <a:bodyPr wrap="square" rtlCol="0">
            <a:spAutoFit/>
          </a:bodyPr>
          <a:lstStyle/>
          <a:p>
            <a:r>
              <a:rPr lang="es-MX" sz="1200" b="1" dirty="0" smtClean="0">
                <a:solidFill>
                  <a:srgbClr val="002060"/>
                </a:solidFill>
                <a:latin typeface="Arial" panose="020B0604020202020204" pitchFamily="34" charset="0"/>
                <a:cs typeface="Arial" panose="020B0604020202020204" pitchFamily="34" charset="0"/>
              </a:rPr>
              <a:t>Garantía</a:t>
            </a:r>
            <a:endParaRPr lang="es-MX" sz="1200" b="1" dirty="0">
              <a:solidFill>
                <a:srgbClr val="002060"/>
              </a:solidFill>
              <a:latin typeface="Arial" panose="020B0604020202020204" pitchFamily="34" charset="0"/>
              <a:cs typeface="Arial" panose="020B0604020202020204" pitchFamily="34" charset="0"/>
            </a:endParaRPr>
          </a:p>
        </p:txBody>
      </p:sp>
      <p:cxnSp>
        <p:nvCxnSpPr>
          <p:cNvPr id="13" name="Conector recto 12"/>
          <p:cNvCxnSpPr/>
          <p:nvPr/>
        </p:nvCxnSpPr>
        <p:spPr>
          <a:xfrm flipV="1">
            <a:off x="3452961" y="2071097"/>
            <a:ext cx="1546894" cy="1671178"/>
          </a:xfrm>
          <a:prstGeom prst="line">
            <a:avLst/>
          </a:prstGeom>
          <a:ln>
            <a:headEnd type="oval"/>
            <a:tailEnd type="oval"/>
          </a:ln>
        </p:spPr>
        <p:style>
          <a:lnRef idx="3">
            <a:schemeClr val="accent6"/>
          </a:lnRef>
          <a:fillRef idx="0">
            <a:schemeClr val="accent6"/>
          </a:fillRef>
          <a:effectRef idx="2">
            <a:schemeClr val="accent6"/>
          </a:effectRef>
          <a:fontRef idx="minor">
            <a:schemeClr val="tx1"/>
          </a:fontRef>
        </p:style>
      </p:cxnSp>
      <p:cxnSp>
        <p:nvCxnSpPr>
          <p:cNvPr id="24" name="Conector recto 23"/>
          <p:cNvCxnSpPr/>
          <p:nvPr/>
        </p:nvCxnSpPr>
        <p:spPr>
          <a:xfrm flipV="1">
            <a:off x="4305104" y="2949461"/>
            <a:ext cx="1328279" cy="1257071"/>
          </a:xfrm>
          <a:prstGeom prst="line">
            <a:avLst/>
          </a:prstGeom>
          <a:ln>
            <a:headEnd type="oval"/>
            <a:tailEnd type="oval"/>
          </a:ln>
        </p:spPr>
        <p:style>
          <a:lnRef idx="3">
            <a:schemeClr val="accent6"/>
          </a:lnRef>
          <a:fillRef idx="0">
            <a:schemeClr val="accent6"/>
          </a:fillRef>
          <a:effectRef idx="2">
            <a:schemeClr val="accent6"/>
          </a:effectRef>
          <a:fontRef idx="minor">
            <a:schemeClr val="tx1"/>
          </a:fontRef>
        </p:style>
      </p:cxnSp>
      <p:cxnSp>
        <p:nvCxnSpPr>
          <p:cNvPr id="25" name="Conector recto 24"/>
          <p:cNvCxnSpPr/>
          <p:nvPr/>
        </p:nvCxnSpPr>
        <p:spPr>
          <a:xfrm flipV="1">
            <a:off x="4395179" y="4229250"/>
            <a:ext cx="1544973" cy="1243485"/>
          </a:xfrm>
          <a:prstGeom prst="line">
            <a:avLst/>
          </a:prstGeom>
          <a:ln>
            <a:headEnd type="oval"/>
            <a:tailEnd type="oval"/>
          </a:ln>
        </p:spPr>
        <p:style>
          <a:lnRef idx="3">
            <a:schemeClr val="accent6"/>
          </a:lnRef>
          <a:fillRef idx="0">
            <a:schemeClr val="accent6"/>
          </a:fillRef>
          <a:effectRef idx="2">
            <a:schemeClr val="accent6"/>
          </a:effectRef>
          <a:fontRef idx="minor">
            <a:schemeClr val="tx1"/>
          </a:fontRef>
        </p:style>
      </p:cxnSp>
      <p:sp>
        <p:nvSpPr>
          <p:cNvPr id="28" name="CuadroTexto 27"/>
          <p:cNvSpPr txBox="1"/>
          <p:nvPr/>
        </p:nvSpPr>
        <p:spPr>
          <a:xfrm>
            <a:off x="4814225" y="1500174"/>
            <a:ext cx="1981250" cy="646331"/>
          </a:xfrm>
          <a:prstGeom prst="rect">
            <a:avLst/>
          </a:prstGeom>
          <a:noFill/>
        </p:spPr>
        <p:txBody>
          <a:bodyPr wrap="square" rtlCol="0">
            <a:spAutoFit/>
          </a:bodyPr>
          <a:lstStyle/>
          <a:p>
            <a:pPr algn="ctr"/>
            <a:r>
              <a:rPr lang="es-MX" sz="1800" b="1" dirty="0" smtClean="0">
                <a:solidFill>
                  <a:srgbClr val="002060"/>
                </a:solidFill>
                <a:latin typeface="Arial" panose="020B0604020202020204" pitchFamily="34" charset="0"/>
                <a:cs typeface="Arial" panose="020B0604020202020204" pitchFamily="34" charset="0"/>
              </a:rPr>
              <a:t>Producto Fundamental </a:t>
            </a:r>
            <a:endParaRPr lang="es-MX" sz="1800" b="1" dirty="0">
              <a:solidFill>
                <a:srgbClr val="002060"/>
              </a:solidFill>
              <a:latin typeface="Arial" panose="020B0604020202020204" pitchFamily="34" charset="0"/>
              <a:cs typeface="Arial" panose="020B0604020202020204" pitchFamily="34" charset="0"/>
            </a:endParaRPr>
          </a:p>
        </p:txBody>
      </p:sp>
      <p:cxnSp>
        <p:nvCxnSpPr>
          <p:cNvPr id="29" name="Conector recto 28"/>
          <p:cNvCxnSpPr/>
          <p:nvPr/>
        </p:nvCxnSpPr>
        <p:spPr>
          <a:xfrm>
            <a:off x="4999855" y="2060848"/>
            <a:ext cx="1557198" cy="29378"/>
          </a:xfrm>
          <a:prstGeom prst="line">
            <a:avLst/>
          </a:prstGeom>
          <a:ln>
            <a:headEnd type="oval"/>
            <a:tailEnd type="oval"/>
          </a:ln>
        </p:spPr>
        <p:style>
          <a:lnRef idx="3">
            <a:schemeClr val="accent6"/>
          </a:lnRef>
          <a:fillRef idx="0">
            <a:schemeClr val="accent6"/>
          </a:fillRef>
          <a:effectRef idx="2">
            <a:schemeClr val="accent6"/>
          </a:effectRef>
          <a:fontRef idx="minor">
            <a:schemeClr val="tx1"/>
          </a:fontRef>
        </p:style>
      </p:cxnSp>
      <p:sp>
        <p:nvSpPr>
          <p:cNvPr id="32" name="CuadroTexto 31"/>
          <p:cNvSpPr txBox="1"/>
          <p:nvPr/>
        </p:nvSpPr>
        <p:spPr>
          <a:xfrm>
            <a:off x="5429256" y="2645623"/>
            <a:ext cx="1981250" cy="369332"/>
          </a:xfrm>
          <a:prstGeom prst="rect">
            <a:avLst/>
          </a:prstGeom>
          <a:noFill/>
        </p:spPr>
        <p:txBody>
          <a:bodyPr wrap="square" rtlCol="0">
            <a:spAutoFit/>
          </a:bodyPr>
          <a:lstStyle/>
          <a:p>
            <a:pPr algn="ctr"/>
            <a:r>
              <a:rPr lang="es-MX" sz="1800" b="1" dirty="0" smtClean="0">
                <a:solidFill>
                  <a:srgbClr val="002060"/>
                </a:solidFill>
                <a:latin typeface="Arial" panose="020B0604020202020204" pitchFamily="34" charset="0"/>
                <a:cs typeface="Arial" panose="020B0604020202020204" pitchFamily="34" charset="0"/>
              </a:rPr>
              <a:t>Producto Real</a:t>
            </a:r>
            <a:endParaRPr lang="es-MX" sz="1800" b="1" dirty="0">
              <a:solidFill>
                <a:srgbClr val="002060"/>
              </a:solidFill>
              <a:latin typeface="Arial" panose="020B0604020202020204" pitchFamily="34" charset="0"/>
              <a:cs typeface="Arial" panose="020B0604020202020204" pitchFamily="34" charset="0"/>
            </a:endParaRPr>
          </a:p>
        </p:txBody>
      </p:sp>
      <p:cxnSp>
        <p:nvCxnSpPr>
          <p:cNvPr id="33" name="Conector recto 32"/>
          <p:cNvCxnSpPr/>
          <p:nvPr/>
        </p:nvCxnSpPr>
        <p:spPr>
          <a:xfrm>
            <a:off x="5654586" y="2949635"/>
            <a:ext cx="1557198" cy="29378"/>
          </a:xfrm>
          <a:prstGeom prst="line">
            <a:avLst/>
          </a:prstGeom>
          <a:ln>
            <a:tailEnd type="oval"/>
          </a:ln>
        </p:spPr>
        <p:style>
          <a:lnRef idx="3">
            <a:schemeClr val="accent6"/>
          </a:lnRef>
          <a:fillRef idx="0">
            <a:schemeClr val="accent6"/>
          </a:fillRef>
          <a:effectRef idx="2">
            <a:schemeClr val="accent6"/>
          </a:effectRef>
          <a:fontRef idx="minor">
            <a:schemeClr val="tx1"/>
          </a:fontRef>
        </p:style>
      </p:cxnSp>
      <p:sp>
        <p:nvSpPr>
          <p:cNvPr id="34" name="CuadroTexto 33"/>
          <p:cNvSpPr txBox="1"/>
          <p:nvPr/>
        </p:nvSpPr>
        <p:spPr>
          <a:xfrm>
            <a:off x="5805460" y="3643314"/>
            <a:ext cx="1981250" cy="615553"/>
          </a:xfrm>
          <a:prstGeom prst="rect">
            <a:avLst/>
          </a:prstGeom>
          <a:noFill/>
        </p:spPr>
        <p:txBody>
          <a:bodyPr wrap="square" rtlCol="0">
            <a:spAutoFit/>
          </a:bodyPr>
          <a:lstStyle/>
          <a:p>
            <a:pPr algn="ctr"/>
            <a:r>
              <a:rPr lang="es-MX" sz="1800" b="1" dirty="0" smtClean="0">
                <a:solidFill>
                  <a:srgbClr val="002060"/>
                </a:solidFill>
                <a:latin typeface="Arial" panose="020B0604020202020204" pitchFamily="34" charset="0"/>
                <a:cs typeface="Arial" panose="020B0604020202020204" pitchFamily="34" charset="0"/>
              </a:rPr>
              <a:t>Producto</a:t>
            </a:r>
            <a:r>
              <a:rPr lang="es-MX" sz="1600" b="1" dirty="0" smtClean="0">
                <a:solidFill>
                  <a:srgbClr val="002060"/>
                </a:solidFill>
                <a:latin typeface="Arial" panose="020B0604020202020204" pitchFamily="34" charset="0"/>
                <a:cs typeface="Arial" panose="020B0604020202020204" pitchFamily="34" charset="0"/>
              </a:rPr>
              <a:t> Aumentado</a:t>
            </a:r>
            <a:endParaRPr lang="es-MX" sz="1600" b="1" dirty="0">
              <a:solidFill>
                <a:srgbClr val="002060"/>
              </a:solidFill>
              <a:latin typeface="Arial" panose="020B0604020202020204" pitchFamily="34" charset="0"/>
              <a:cs typeface="Arial" panose="020B0604020202020204" pitchFamily="34" charset="0"/>
            </a:endParaRPr>
          </a:p>
        </p:txBody>
      </p:sp>
      <p:cxnSp>
        <p:nvCxnSpPr>
          <p:cNvPr id="35" name="Conector recto 34"/>
          <p:cNvCxnSpPr/>
          <p:nvPr/>
        </p:nvCxnSpPr>
        <p:spPr>
          <a:xfrm>
            <a:off x="5967130" y="4221088"/>
            <a:ext cx="1557198" cy="29378"/>
          </a:xfrm>
          <a:prstGeom prst="line">
            <a:avLst/>
          </a:prstGeom>
          <a:ln>
            <a:tailEnd type="ova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71655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065212" y="548680"/>
            <a:ext cx="5603132" cy="838200"/>
          </a:xfrm>
        </p:spPr>
        <p:txBody>
          <a:bodyPr>
            <a:normAutofit fontScale="90000"/>
          </a:bodyPr>
          <a:lstStyle/>
          <a:p>
            <a:pPr algn="ctr"/>
            <a:r>
              <a:rPr lang="es-MX" sz="2800" b="1" dirty="0" smtClean="0">
                <a:effectLst/>
                <a:latin typeface="Arial" panose="020B0604020202020204" pitchFamily="34" charset="0"/>
                <a:cs typeface="Arial" panose="020B0604020202020204" pitchFamily="34" charset="0"/>
              </a:rPr>
              <a:t>CICLO DE VIDA DEL PRODUCTO </a:t>
            </a:r>
            <a:endParaRPr lang="es-MX" sz="2800" b="1" dirty="0">
              <a:effectLst/>
              <a:latin typeface="Arial" panose="020B0604020202020204" pitchFamily="34" charset="0"/>
              <a:cs typeface="Arial" panose="020B0604020202020204" pitchFamily="34" charset="0"/>
            </a:endParaRPr>
          </a:p>
        </p:txBody>
      </p:sp>
      <p:sp>
        <p:nvSpPr>
          <p:cNvPr id="2" name="Rectángulo 1"/>
          <p:cNvSpPr/>
          <p:nvPr/>
        </p:nvSpPr>
        <p:spPr>
          <a:xfrm>
            <a:off x="1607656" y="1458888"/>
            <a:ext cx="7068800" cy="5078313"/>
          </a:xfrm>
          <a:prstGeom prst="rect">
            <a:avLst/>
          </a:prstGeom>
        </p:spPr>
        <p:txBody>
          <a:bodyPr wrap="square">
            <a:spAutoFit/>
          </a:bodyPr>
          <a:lstStyle/>
          <a:p>
            <a:pPr algn="just">
              <a:lnSpc>
                <a:spcPct val="150000"/>
              </a:lnSpc>
            </a:pPr>
            <a:r>
              <a:rPr lang="es-MX" dirty="0" smtClean="0">
                <a:latin typeface="Arial" panose="020B0604020202020204" pitchFamily="34" charset="0"/>
                <a:cs typeface="Arial" panose="020B0604020202020204" pitchFamily="34" charset="0"/>
              </a:rPr>
              <a:t>El cambio en las condiciones económicas y las modificaciones que hacen los competidores en sus productos, aunado a las nuevas etapas de interés en los gustos y preferencias de los consumidores y sus necesidades, explica los cambios y transformaciones de los productos y esto lleva al concepto del </a:t>
            </a:r>
            <a:r>
              <a:rPr lang="es-MX" b="1" dirty="0" smtClean="0">
                <a:latin typeface="Arial" panose="020B0604020202020204" pitchFamily="34" charset="0"/>
                <a:cs typeface="Arial" panose="020B0604020202020204" pitchFamily="34" charset="0"/>
              </a:rPr>
              <a:t>ciclo de vida del producto.</a:t>
            </a:r>
          </a:p>
          <a:p>
            <a:pPr algn="just">
              <a:lnSpc>
                <a:spcPct val="150000"/>
              </a:lnSpc>
            </a:pPr>
            <a:r>
              <a:rPr lang="es-MX" dirty="0" smtClean="0">
                <a:latin typeface="Arial" panose="020B0604020202020204" pitchFamily="34" charset="0"/>
                <a:cs typeface="Arial" panose="020B0604020202020204" pitchFamily="34" charset="0"/>
              </a:rPr>
              <a:t>Este concepto surge por la existencia de productos que tienen diferentes etapas en las ventas, afectados por la tecnología y por la limitación de su vida útil.  </a:t>
            </a:r>
          </a:p>
          <a:p>
            <a:pPr algn="just">
              <a:lnSpc>
                <a:spcPct val="150000"/>
              </a:lnSpc>
            </a:pPr>
            <a:endParaRPr lang="es-MX" dirty="0" smtClean="0">
              <a:latin typeface="Arial" panose="020B0604020202020204" pitchFamily="34" charset="0"/>
              <a:cs typeface="Arial" panose="020B0604020202020204" pitchFamily="34" charset="0"/>
            </a:endParaRPr>
          </a:p>
          <a:p>
            <a:pPr algn="just">
              <a:lnSpc>
                <a:spcPct val="150000"/>
              </a:lnSpc>
            </a:pPr>
            <a:r>
              <a:rPr lang="es-MX" dirty="0" smtClean="0">
                <a:latin typeface="Arial" panose="020B0604020202020204" pitchFamily="34" charset="0"/>
                <a:cs typeface="Arial" panose="020B0604020202020204" pitchFamily="34" charset="0"/>
              </a:rPr>
              <a:t>Los </a:t>
            </a:r>
            <a:r>
              <a:rPr lang="es-MX" dirty="0">
                <a:latin typeface="Arial" panose="020B0604020202020204" pitchFamily="34" charset="0"/>
                <a:cs typeface="Arial" panose="020B0604020202020204" pitchFamily="34" charset="0"/>
              </a:rPr>
              <a:t>expertos como Philip Kotler, en su libro Marketing (</a:t>
            </a:r>
            <a:r>
              <a:rPr lang="es-MX" dirty="0" smtClean="0">
                <a:latin typeface="Arial" panose="020B0604020202020204" pitchFamily="34" charset="0"/>
                <a:cs typeface="Arial" panose="020B0604020202020204" pitchFamily="34" charset="0"/>
              </a:rPr>
              <a:t>2014), </a:t>
            </a:r>
            <a:r>
              <a:rPr lang="es-MX" dirty="0">
                <a:latin typeface="Arial" panose="020B0604020202020204" pitchFamily="34" charset="0"/>
                <a:cs typeface="Arial" panose="020B0604020202020204" pitchFamily="34" charset="0"/>
              </a:rPr>
              <a:t>han establecido cinco fases por las cuales pasa un producto: </a:t>
            </a:r>
            <a:endParaRPr lang="es-MX" dirty="0" smtClean="0">
              <a:latin typeface="Arial" panose="020B0604020202020204" pitchFamily="34" charset="0"/>
              <a:cs typeface="Arial" panose="020B0604020202020204" pitchFamily="34" charset="0"/>
            </a:endParaRPr>
          </a:p>
          <a:p>
            <a:pPr algn="just">
              <a:lnSpc>
                <a:spcPct val="150000"/>
              </a:lnSpc>
            </a:pPr>
            <a:endParaRPr lang="es-MX"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5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619672" y="635609"/>
            <a:ext cx="5603132" cy="838200"/>
          </a:xfrm>
        </p:spPr>
        <p:txBody>
          <a:bodyPr>
            <a:normAutofit fontScale="90000"/>
          </a:bodyPr>
          <a:lstStyle/>
          <a:p>
            <a:pPr algn="ctr"/>
            <a:r>
              <a:rPr lang="es-MX" sz="2800" b="1" dirty="0" smtClean="0">
                <a:latin typeface="Arial" panose="020B0604020202020204" pitchFamily="34" charset="0"/>
                <a:cs typeface="Arial" panose="020B0604020202020204" pitchFamily="34" charset="0"/>
              </a:rPr>
              <a:t>CICLO DE VIDA DEL PRODUCTO </a:t>
            </a:r>
            <a:endParaRPr lang="es-MX" sz="2800" b="1" dirty="0">
              <a:latin typeface="Arial" panose="020B0604020202020204" pitchFamily="34" charset="0"/>
              <a:cs typeface="Arial" panose="020B0604020202020204" pitchFamily="34" charset="0"/>
            </a:endParaRPr>
          </a:p>
        </p:txBody>
      </p:sp>
      <p:grpSp>
        <p:nvGrpSpPr>
          <p:cNvPr id="35" name="Grupo 34"/>
          <p:cNvGrpSpPr/>
          <p:nvPr/>
        </p:nvGrpSpPr>
        <p:grpSpPr>
          <a:xfrm>
            <a:off x="1154584" y="1515372"/>
            <a:ext cx="7829548" cy="4459610"/>
            <a:chOff x="1223531" y="1271154"/>
            <a:chExt cx="7829548" cy="4459610"/>
          </a:xfrm>
        </p:grpSpPr>
        <p:cxnSp>
          <p:nvCxnSpPr>
            <p:cNvPr id="36" name="Conector recto 35"/>
            <p:cNvCxnSpPr/>
            <p:nvPr/>
          </p:nvCxnSpPr>
          <p:spPr>
            <a:xfrm>
              <a:off x="2400300" y="1891145"/>
              <a:ext cx="31173" cy="2670464"/>
            </a:xfrm>
            <a:prstGeom prst="line">
              <a:avLst/>
            </a:prstGeom>
          </p:spPr>
          <p:style>
            <a:lnRef idx="1">
              <a:schemeClr val="dk1"/>
            </a:lnRef>
            <a:fillRef idx="0">
              <a:schemeClr val="dk1"/>
            </a:fillRef>
            <a:effectRef idx="0">
              <a:schemeClr val="dk1"/>
            </a:effectRef>
            <a:fontRef idx="minor">
              <a:schemeClr val="tx1"/>
            </a:fontRef>
          </p:style>
        </p:cxnSp>
        <p:cxnSp>
          <p:nvCxnSpPr>
            <p:cNvPr id="37" name="Conector recto 36"/>
            <p:cNvCxnSpPr/>
            <p:nvPr/>
          </p:nvCxnSpPr>
          <p:spPr>
            <a:xfrm>
              <a:off x="2431473" y="4561609"/>
              <a:ext cx="5631872" cy="0"/>
            </a:xfrm>
            <a:prstGeom prst="line">
              <a:avLst/>
            </a:prstGeom>
          </p:spPr>
          <p:style>
            <a:lnRef idx="1">
              <a:schemeClr val="dk1"/>
            </a:lnRef>
            <a:fillRef idx="0">
              <a:schemeClr val="dk1"/>
            </a:fillRef>
            <a:effectRef idx="0">
              <a:schemeClr val="dk1"/>
            </a:effectRef>
            <a:fontRef idx="minor">
              <a:schemeClr val="tx1"/>
            </a:fontRef>
          </p:style>
        </p:cxnSp>
        <p:cxnSp>
          <p:nvCxnSpPr>
            <p:cNvPr id="38" name="Conector recto 37"/>
            <p:cNvCxnSpPr/>
            <p:nvPr/>
          </p:nvCxnSpPr>
          <p:spPr>
            <a:xfrm flipH="1" flipV="1">
              <a:off x="3813464" y="1891145"/>
              <a:ext cx="31172" cy="2670464"/>
            </a:xfrm>
            <a:prstGeom prst="line">
              <a:avLst/>
            </a:prstGeom>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flipH="1" flipV="1">
              <a:off x="5153891" y="1891145"/>
              <a:ext cx="72736" cy="2670464"/>
            </a:xfrm>
            <a:prstGeom prst="line">
              <a:avLst/>
            </a:prstGeom>
          </p:spPr>
          <p:style>
            <a:lnRef idx="1">
              <a:schemeClr val="dk1"/>
            </a:lnRef>
            <a:fillRef idx="0">
              <a:schemeClr val="dk1"/>
            </a:fillRef>
            <a:effectRef idx="0">
              <a:schemeClr val="dk1"/>
            </a:effectRef>
            <a:fontRef idx="minor">
              <a:schemeClr val="tx1"/>
            </a:fontRef>
          </p:style>
        </p:cxnSp>
        <p:cxnSp>
          <p:nvCxnSpPr>
            <p:cNvPr id="40" name="Conector recto 39"/>
            <p:cNvCxnSpPr/>
            <p:nvPr/>
          </p:nvCxnSpPr>
          <p:spPr>
            <a:xfrm flipH="1" flipV="1">
              <a:off x="5834495" y="1891145"/>
              <a:ext cx="36371" cy="2670466"/>
            </a:xfrm>
            <a:prstGeom prst="line">
              <a:avLst/>
            </a:prstGeom>
          </p:spPr>
          <p:style>
            <a:lnRef idx="1">
              <a:schemeClr val="dk1"/>
            </a:lnRef>
            <a:fillRef idx="0">
              <a:schemeClr val="dk1"/>
            </a:fillRef>
            <a:effectRef idx="0">
              <a:schemeClr val="dk1"/>
            </a:effectRef>
            <a:fontRef idx="minor">
              <a:schemeClr val="tx1"/>
            </a:fontRef>
          </p:style>
        </p:cxnSp>
        <p:cxnSp>
          <p:nvCxnSpPr>
            <p:cNvPr id="41" name="Conector recto 40"/>
            <p:cNvCxnSpPr/>
            <p:nvPr/>
          </p:nvCxnSpPr>
          <p:spPr>
            <a:xfrm flipH="1" flipV="1">
              <a:off x="6972301" y="1891145"/>
              <a:ext cx="93518" cy="2670464"/>
            </a:xfrm>
            <a:prstGeom prst="line">
              <a:avLst/>
            </a:prstGeom>
          </p:spPr>
          <p:style>
            <a:lnRef idx="1">
              <a:schemeClr val="dk1"/>
            </a:lnRef>
            <a:fillRef idx="0">
              <a:schemeClr val="dk1"/>
            </a:fillRef>
            <a:effectRef idx="0">
              <a:schemeClr val="dk1"/>
            </a:effectRef>
            <a:fontRef idx="minor">
              <a:schemeClr val="tx1"/>
            </a:fontRef>
          </p:style>
        </p:cxnSp>
        <p:sp>
          <p:nvSpPr>
            <p:cNvPr id="42" name="Forma libre 41"/>
            <p:cNvSpPr/>
            <p:nvPr/>
          </p:nvSpPr>
          <p:spPr>
            <a:xfrm>
              <a:off x="3860222" y="2210465"/>
              <a:ext cx="3948546" cy="2340753"/>
            </a:xfrm>
            <a:custGeom>
              <a:avLst/>
              <a:gdLst>
                <a:gd name="connsiteX0" fmla="*/ 0 w 3948546"/>
                <a:gd name="connsiteY0" fmla="*/ 2340753 h 2340753"/>
                <a:gd name="connsiteX1" fmla="*/ 1381991 w 3948546"/>
                <a:gd name="connsiteY1" fmla="*/ 1769253 h 2340753"/>
                <a:gd name="connsiteX2" fmla="*/ 1963882 w 3948546"/>
                <a:gd name="connsiteY2" fmla="*/ 449608 h 2340753"/>
                <a:gd name="connsiteX3" fmla="*/ 2608119 w 3948546"/>
                <a:gd name="connsiteY3" fmla="*/ 2799 h 2340753"/>
                <a:gd name="connsiteX4" fmla="*/ 3200400 w 3948546"/>
                <a:gd name="connsiteY4" fmla="*/ 615862 h 2340753"/>
                <a:gd name="connsiteX5" fmla="*/ 3948546 w 3948546"/>
                <a:gd name="connsiteY5" fmla="*/ 1519871 h 234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8546" h="2340753">
                  <a:moveTo>
                    <a:pt x="0" y="2340753"/>
                  </a:moveTo>
                  <a:cubicBezTo>
                    <a:pt x="527338" y="2212598"/>
                    <a:pt x="1054677" y="2084444"/>
                    <a:pt x="1381991" y="1769253"/>
                  </a:cubicBezTo>
                  <a:cubicBezTo>
                    <a:pt x="1709305" y="1454062"/>
                    <a:pt x="1759527" y="744017"/>
                    <a:pt x="1963882" y="449608"/>
                  </a:cubicBezTo>
                  <a:cubicBezTo>
                    <a:pt x="2168237" y="155199"/>
                    <a:pt x="2402033" y="-24910"/>
                    <a:pt x="2608119" y="2799"/>
                  </a:cubicBezTo>
                  <a:cubicBezTo>
                    <a:pt x="2814205" y="30508"/>
                    <a:pt x="2976996" y="363017"/>
                    <a:pt x="3200400" y="615862"/>
                  </a:cubicBezTo>
                  <a:cubicBezTo>
                    <a:pt x="3423804" y="868707"/>
                    <a:pt x="3686175" y="1194289"/>
                    <a:pt x="3948546" y="15198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cxnSp>
          <p:nvCxnSpPr>
            <p:cNvPr id="43" name="Conector recto 42"/>
            <p:cNvCxnSpPr/>
            <p:nvPr/>
          </p:nvCxnSpPr>
          <p:spPr>
            <a:xfrm>
              <a:off x="2431473" y="4551218"/>
              <a:ext cx="0" cy="259773"/>
            </a:xfrm>
            <a:prstGeom prst="line">
              <a:avLst/>
            </a:prstGeom>
          </p:spPr>
          <p:style>
            <a:lnRef idx="1">
              <a:schemeClr val="dk1"/>
            </a:lnRef>
            <a:fillRef idx="0">
              <a:schemeClr val="dk1"/>
            </a:fillRef>
            <a:effectRef idx="0">
              <a:schemeClr val="dk1"/>
            </a:effectRef>
            <a:fontRef idx="minor">
              <a:schemeClr val="tx1"/>
            </a:fontRef>
          </p:style>
        </p:cxnSp>
        <p:cxnSp>
          <p:nvCxnSpPr>
            <p:cNvPr id="44" name="Conector recto 43"/>
            <p:cNvCxnSpPr/>
            <p:nvPr/>
          </p:nvCxnSpPr>
          <p:spPr>
            <a:xfrm>
              <a:off x="2434349" y="4796136"/>
              <a:ext cx="5631872" cy="0"/>
            </a:xfrm>
            <a:prstGeom prst="line">
              <a:avLst/>
            </a:prstGeom>
          </p:spPr>
          <p:style>
            <a:lnRef idx="1">
              <a:schemeClr val="dk1"/>
            </a:lnRef>
            <a:fillRef idx="0">
              <a:schemeClr val="dk1"/>
            </a:fillRef>
            <a:effectRef idx="0">
              <a:schemeClr val="dk1"/>
            </a:effectRef>
            <a:fontRef idx="minor">
              <a:schemeClr val="tx1"/>
            </a:fontRef>
          </p:style>
        </p:cxnSp>
        <p:cxnSp>
          <p:nvCxnSpPr>
            <p:cNvPr id="45" name="Conector recto 44"/>
            <p:cNvCxnSpPr/>
            <p:nvPr/>
          </p:nvCxnSpPr>
          <p:spPr>
            <a:xfrm>
              <a:off x="8063345" y="4561609"/>
              <a:ext cx="0" cy="249382"/>
            </a:xfrm>
            <a:prstGeom prst="line">
              <a:avLst/>
            </a:prstGeom>
          </p:spPr>
          <p:style>
            <a:lnRef idx="1">
              <a:schemeClr val="dk1"/>
            </a:lnRef>
            <a:fillRef idx="0">
              <a:schemeClr val="dk1"/>
            </a:fillRef>
            <a:effectRef idx="0">
              <a:schemeClr val="dk1"/>
            </a:effectRef>
            <a:fontRef idx="minor">
              <a:schemeClr val="tx1"/>
            </a:fontRef>
          </p:style>
        </p:cxnSp>
        <p:sp>
          <p:nvSpPr>
            <p:cNvPr id="46" name="CuadroTexto 45"/>
            <p:cNvSpPr txBox="1"/>
            <p:nvPr/>
          </p:nvSpPr>
          <p:spPr>
            <a:xfrm>
              <a:off x="5893935" y="3484237"/>
              <a:ext cx="1122218" cy="369332"/>
            </a:xfrm>
            <a:prstGeom prst="rect">
              <a:avLst/>
            </a:prstGeom>
            <a:noFill/>
          </p:spPr>
          <p:txBody>
            <a:bodyPr wrap="square" rtlCol="0">
              <a:spAutoFit/>
            </a:bodyPr>
            <a:lstStyle/>
            <a:p>
              <a:r>
                <a:rPr lang="es-MX" dirty="0" smtClean="0"/>
                <a:t>Utilidades</a:t>
              </a:r>
              <a:endParaRPr lang="es-MX" dirty="0"/>
            </a:p>
          </p:txBody>
        </p:sp>
        <p:cxnSp>
          <p:nvCxnSpPr>
            <p:cNvPr id="47" name="Conector recto 46"/>
            <p:cNvCxnSpPr/>
            <p:nvPr/>
          </p:nvCxnSpPr>
          <p:spPr>
            <a:xfrm>
              <a:off x="3844636" y="4810991"/>
              <a:ext cx="0" cy="729458"/>
            </a:xfrm>
            <a:prstGeom prst="line">
              <a:avLst/>
            </a:prstGeom>
          </p:spPr>
          <p:style>
            <a:lnRef idx="1">
              <a:schemeClr val="dk1"/>
            </a:lnRef>
            <a:fillRef idx="0">
              <a:schemeClr val="dk1"/>
            </a:fillRef>
            <a:effectRef idx="0">
              <a:schemeClr val="dk1"/>
            </a:effectRef>
            <a:fontRef idx="minor">
              <a:schemeClr val="tx1"/>
            </a:fontRef>
          </p:style>
        </p:cxnSp>
        <p:sp>
          <p:nvSpPr>
            <p:cNvPr id="48" name="CuadroTexto 47"/>
            <p:cNvSpPr txBox="1"/>
            <p:nvPr/>
          </p:nvSpPr>
          <p:spPr>
            <a:xfrm>
              <a:off x="2566555" y="4894118"/>
              <a:ext cx="1246909" cy="646331"/>
            </a:xfrm>
            <a:prstGeom prst="rect">
              <a:avLst/>
            </a:prstGeom>
            <a:noFill/>
          </p:spPr>
          <p:txBody>
            <a:bodyPr wrap="square" rtlCol="0">
              <a:spAutoFit/>
            </a:bodyPr>
            <a:lstStyle/>
            <a:p>
              <a:r>
                <a:rPr lang="es-MX" dirty="0" smtClean="0"/>
                <a:t>Etapa de desarrollo</a:t>
              </a:r>
              <a:endParaRPr lang="es-MX" dirty="0"/>
            </a:p>
          </p:txBody>
        </p:sp>
        <p:sp>
          <p:nvSpPr>
            <p:cNvPr id="49" name="CuadroTexto 48"/>
            <p:cNvSpPr txBox="1"/>
            <p:nvPr/>
          </p:nvSpPr>
          <p:spPr>
            <a:xfrm>
              <a:off x="3844636" y="4894118"/>
              <a:ext cx="1381990" cy="369332"/>
            </a:xfrm>
            <a:prstGeom prst="rect">
              <a:avLst/>
            </a:prstGeom>
            <a:noFill/>
          </p:spPr>
          <p:txBody>
            <a:bodyPr wrap="square" rtlCol="0">
              <a:spAutoFit/>
            </a:bodyPr>
            <a:lstStyle/>
            <a:p>
              <a:r>
                <a:rPr lang="es-MX" dirty="0" smtClean="0"/>
                <a:t>Introducción </a:t>
              </a:r>
              <a:endParaRPr lang="es-MX" dirty="0"/>
            </a:p>
          </p:txBody>
        </p:sp>
        <p:sp>
          <p:nvSpPr>
            <p:cNvPr id="50" name="CuadroTexto 49"/>
            <p:cNvSpPr txBox="1"/>
            <p:nvPr/>
          </p:nvSpPr>
          <p:spPr>
            <a:xfrm>
              <a:off x="4956463" y="5355783"/>
              <a:ext cx="1756064" cy="369332"/>
            </a:xfrm>
            <a:prstGeom prst="rect">
              <a:avLst/>
            </a:prstGeom>
            <a:noFill/>
          </p:spPr>
          <p:txBody>
            <a:bodyPr wrap="square" rtlCol="0">
              <a:spAutoFit/>
            </a:bodyPr>
            <a:lstStyle/>
            <a:p>
              <a:r>
                <a:rPr lang="es-MX" dirty="0" smtClean="0"/>
                <a:t>Crecimiento</a:t>
              </a:r>
              <a:endParaRPr lang="es-MX" dirty="0"/>
            </a:p>
          </p:txBody>
        </p:sp>
        <p:sp>
          <p:nvSpPr>
            <p:cNvPr id="51" name="CuadroTexto 50"/>
            <p:cNvSpPr txBox="1"/>
            <p:nvPr/>
          </p:nvSpPr>
          <p:spPr>
            <a:xfrm>
              <a:off x="5881255" y="4894118"/>
              <a:ext cx="1153390" cy="369332"/>
            </a:xfrm>
            <a:prstGeom prst="rect">
              <a:avLst/>
            </a:prstGeom>
            <a:noFill/>
          </p:spPr>
          <p:txBody>
            <a:bodyPr wrap="square" rtlCol="0">
              <a:spAutoFit/>
            </a:bodyPr>
            <a:lstStyle/>
            <a:p>
              <a:r>
                <a:rPr lang="es-MX" dirty="0" smtClean="0"/>
                <a:t>Madurez</a:t>
              </a:r>
              <a:endParaRPr lang="es-MX" dirty="0"/>
            </a:p>
          </p:txBody>
        </p:sp>
        <p:sp>
          <p:nvSpPr>
            <p:cNvPr id="52" name="CuadroTexto 51"/>
            <p:cNvSpPr txBox="1"/>
            <p:nvPr/>
          </p:nvSpPr>
          <p:spPr>
            <a:xfrm>
              <a:off x="7003473" y="5361432"/>
              <a:ext cx="1381991" cy="369332"/>
            </a:xfrm>
            <a:prstGeom prst="rect">
              <a:avLst/>
            </a:prstGeom>
            <a:noFill/>
          </p:spPr>
          <p:txBody>
            <a:bodyPr wrap="square" rtlCol="0">
              <a:spAutoFit/>
            </a:bodyPr>
            <a:lstStyle/>
            <a:p>
              <a:r>
                <a:rPr lang="es-MX" dirty="0" smtClean="0"/>
                <a:t>Declinación </a:t>
              </a:r>
              <a:endParaRPr lang="es-MX" dirty="0"/>
            </a:p>
          </p:txBody>
        </p:sp>
        <p:sp>
          <p:nvSpPr>
            <p:cNvPr id="53" name="CuadroTexto 52"/>
            <p:cNvSpPr txBox="1"/>
            <p:nvPr/>
          </p:nvSpPr>
          <p:spPr>
            <a:xfrm>
              <a:off x="7502235" y="3125610"/>
              <a:ext cx="1407968" cy="369332"/>
            </a:xfrm>
            <a:prstGeom prst="rect">
              <a:avLst/>
            </a:prstGeom>
            <a:noFill/>
          </p:spPr>
          <p:txBody>
            <a:bodyPr wrap="square" rtlCol="0">
              <a:spAutoFit/>
            </a:bodyPr>
            <a:lstStyle/>
            <a:p>
              <a:r>
                <a:rPr lang="es-MX" dirty="0" smtClean="0"/>
                <a:t>Ventas</a:t>
              </a:r>
              <a:endParaRPr lang="es-MX" dirty="0"/>
            </a:p>
          </p:txBody>
        </p:sp>
        <p:sp>
          <p:nvSpPr>
            <p:cNvPr id="54" name="CuadroTexto 53"/>
            <p:cNvSpPr txBox="1"/>
            <p:nvPr/>
          </p:nvSpPr>
          <p:spPr>
            <a:xfrm>
              <a:off x="1717888" y="1271154"/>
              <a:ext cx="1641763" cy="646331"/>
            </a:xfrm>
            <a:prstGeom prst="rect">
              <a:avLst/>
            </a:prstGeom>
            <a:noFill/>
          </p:spPr>
          <p:txBody>
            <a:bodyPr wrap="square" rtlCol="0">
              <a:spAutoFit/>
            </a:bodyPr>
            <a:lstStyle/>
            <a:p>
              <a:pPr algn="ctr"/>
              <a:r>
                <a:rPr lang="es-MX" dirty="0" smtClean="0"/>
                <a:t>Venta y utilidades $</a:t>
              </a:r>
              <a:endParaRPr lang="es-MX" dirty="0"/>
            </a:p>
          </p:txBody>
        </p:sp>
        <p:cxnSp>
          <p:nvCxnSpPr>
            <p:cNvPr id="55" name="Conector recto 54"/>
            <p:cNvCxnSpPr/>
            <p:nvPr/>
          </p:nvCxnSpPr>
          <p:spPr>
            <a:xfrm>
              <a:off x="2400300" y="1891145"/>
              <a:ext cx="176645" cy="166255"/>
            </a:xfrm>
            <a:prstGeom prst="line">
              <a:avLst/>
            </a:prstGeom>
          </p:spPr>
          <p:style>
            <a:lnRef idx="1">
              <a:schemeClr val="dk1"/>
            </a:lnRef>
            <a:fillRef idx="0">
              <a:schemeClr val="dk1"/>
            </a:fillRef>
            <a:effectRef idx="0">
              <a:schemeClr val="dk1"/>
            </a:effectRef>
            <a:fontRef idx="minor">
              <a:schemeClr val="tx1"/>
            </a:fontRef>
          </p:style>
        </p:cxnSp>
        <p:cxnSp>
          <p:nvCxnSpPr>
            <p:cNvPr id="56" name="Conector recto 55"/>
            <p:cNvCxnSpPr/>
            <p:nvPr/>
          </p:nvCxnSpPr>
          <p:spPr>
            <a:xfrm>
              <a:off x="2576945" y="2057400"/>
              <a:ext cx="0" cy="2493817"/>
            </a:xfrm>
            <a:prstGeom prst="line">
              <a:avLst/>
            </a:prstGeom>
          </p:spPr>
          <p:style>
            <a:lnRef idx="1">
              <a:schemeClr val="dk1"/>
            </a:lnRef>
            <a:fillRef idx="0">
              <a:schemeClr val="dk1"/>
            </a:fillRef>
            <a:effectRef idx="0">
              <a:schemeClr val="dk1"/>
            </a:effectRef>
            <a:fontRef idx="minor">
              <a:schemeClr val="tx1"/>
            </a:fontRef>
          </p:style>
        </p:cxnSp>
        <p:cxnSp>
          <p:nvCxnSpPr>
            <p:cNvPr id="57" name="Conector recto 56"/>
            <p:cNvCxnSpPr/>
            <p:nvPr/>
          </p:nvCxnSpPr>
          <p:spPr>
            <a:xfrm>
              <a:off x="2431473" y="4810991"/>
              <a:ext cx="0" cy="729458"/>
            </a:xfrm>
            <a:prstGeom prst="line">
              <a:avLst/>
            </a:prstGeom>
          </p:spPr>
          <p:style>
            <a:lnRef idx="1">
              <a:schemeClr val="dk1"/>
            </a:lnRef>
            <a:fillRef idx="0">
              <a:schemeClr val="dk1"/>
            </a:fillRef>
            <a:effectRef idx="0">
              <a:schemeClr val="dk1"/>
            </a:effectRef>
            <a:fontRef idx="minor">
              <a:schemeClr val="tx1"/>
            </a:fontRef>
          </p:style>
        </p:cxnSp>
        <p:sp>
          <p:nvSpPr>
            <p:cNvPr id="58" name="Forma libre 57"/>
            <p:cNvSpPr/>
            <p:nvPr/>
          </p:nvSpPr>
          <p:spPr>
            <a:xfrm>
              <a:off x="3829050" y="3923045"/>
              <a:ext cx="4218710" cy="873091"/>
            </a:xfrm>
            <a:custGeom>
              <a:avLst/>
              <a:gdLst>
                <a:gd name="connsiteX0" fmla="*/ 0 w 4218710"/>
                <a:gd name="connsiteY0" fmla="*/ 862700 h 873091"/>
                <a:gd name="connsiteX1" fmla="*/ 1381991 w 4218710"/>
                <a:gd name="connsiteY1" fmla="*/ 592536 h 873091"/>
                <a:gd name="connsiteX2" fmla="*/ 1995055 w 4218710"/>
                <a:gd name="connsiteY2" fmla="*/ 218463 h 873091"/>
                <a:gd name="connsiteX3" fmla="*/ 2815937 w 4218710"/>
                <a:gd name="connsiteY3" fmla="*/ 31427 h 873091"/>
                <a:gd name="connsiteX4" fmla="*/ 4218710 w 4218710"/>
                <a:gd name="connsiteY4" fmla="*/ 873091 h 87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710" h="873091">
                  <a:moveTo>
                    <a:pt x="0" y="862700"/>
                  </a:moveTo>
                  <a:cubicBezTo>
                    <a:pt x="524741" y="781304"/>
                    <a:pt x="1049482" y="699909"/>
                    <a:pt x="1381991" y="592536"/>
                  </a:cubicBezTo>
                  <a:cubicBezTo>
                    <a:pt x="1714500" y="485163"/>
                    <a:pt x="1756064" y="311981"/>
                    <a:pt x="1995055" y="218463"/>
                  </a:cubicBezTo>
                  <a:cubicBezTo>
                    <a:pt x="2234046" y="124945"/>
                    <a:pt x="2445328" y="-77678"/>
                    <a:pt x="2815937" y="31427"/>
                  </a:cubicBezTo>
                  <a:cubicBezTo>
                    <a:pt x="3186546" y="140532"/>
                    <a:pt x="3702628" y="506811"/>
                    <a:pt x="4218710" y="873091"/>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dirty="0"/>
            </a:p>
          </p:txBody>
        </p:sp>
        <p:sp>
          <p:nvSpPr>
            <p:cNvPr id="59" name="CuadroTexto 58"/>
            <p:cNvSpPr txBox="1"/>
            <p:nvPr/>
          </p:nvSpPr>
          <p:spPr>
            <a:xfrm>
              <a:off x="8143875" y="4505225"/>
              <a:ext cx="909204" cy="369332"/>
            </a:xfrm>
            <a:prstGeom prst="rect">
              <a:avLst/>
            </a:prstGeom>
            <a:noFill/>
          </p:spPr>
          <p:txBody>
            <a:bodyPr wrap="square" rtlCol="0">
              <a:spAutoFit/>
            </a:bodyPr>
            <a:lstStyle/>
            <a:p>
              <a:r>
                <a:rPr lang="es-MX" dirty="0" smtClean="0"/>
                <a:t>Tiempo</a:t>
              </a:r>
              <a:endParaRPr lang="es-MX" dirty="0"/>
            </a:p>
          </p:txBody>
        </p:sp>
        <p:sp>
          <p:nvSpPr>
            <p:cNvPr id="60" name="CuadroTexto 59"/>
            <p:cNvSpPr txBox="1"/>
            <p:nvPr/>
          </p:nvSpPr>
          <p:spPr>
            <a:xfrm>
              <a:off x="1223531" y="4701524"/>
              <a:ext cx="1246909" cy="646331"/>
            </a:xfrm>
            <a:prstGeom prst="rect">
              <a:avLst/>
            </a:prstGeom>
            <a:noFill/>
          </p:spPr>
          <p:txBody>
            <a:bodyPr wrap="square" rtlCol="0">
              <a:spAutoFit/>
            </a:bodyPr>
            <a:lstStyle/>
            <a:p>
              <a:r>
                <a:rPr lang="es-MX" dirty="0" smtClean="0"/>
                <a:t>Perdidas inversión $ </a:t>
              </a:r>
              <a:endParaRPr lang="es-MX" dirty="0"/>
            </a:p>
          </p:txBody>
        </p:sp>
      </p:grpSp>
    </p:spTree>
    <p:extLst>
      <p:ext uri="{BB962C8B-B14F-4D97-AF65-F5344CB8AC3E}">
        <p14:creationId xmlns:p14="http://schemas.microsoft.com/office/powerpoint/2010/main" val="4179020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35696" y="430560"/>
            <a:ext cx="5603132" cy="838200"/>
          </a:xfrm>
        </p:spPr>
        <p:txBody>
          <a:bodyPr>
            <a:normAutofit fontScale="90000"/>
          </a:bodyPr>
          <a:lstStyle/>
          <a:p>
            <a:pPr algn="ctr"/>
            <a:r>
              <a:rPr lang="es-MX" sz="2800" b="1" dirty="0" smtClean="0">
                <a:effectLst/>
                <a:latin typeface="Arial" panose="020B0604020202020204" pitchFamily="34" charset="0"/>
                <a:cs typeface="Arial" panose="020B0604020202020204" pitchFamily="34" charset="0"/>
              </a:rPr>
              <a:t>CICLO DE VIDA DEL PRODUCTO </a:t>
            </a:r>
            <a:endParaRPr lang="es-MX" sz="2800" b="1" dirty="0">
              <a:effectLst/>
              <a:latin typeface="Arial" panose="020B0604020202020204" pitchFamily="34" charset="0"/>
              <a:cs typeface="Arial" panose="020B0604020202020204" pitchFamily="34" charset="0"/>
            </a:endParaRPr>
          </a:p>
        </p:txBody>
      </p:sp>
      <p:sp>
        <p:nvSpPr>
          <p:cNvPr id="2" name="Rectángulo 1"/>
          <p:cNvSpPr/>
          <p:nvPr/>
        </p:nvSpPr>
        <p:spPr>
          <a:xfrm>
            <a:off x="1547664" y="1340768"/>
            <a:ext cx="7068800" cy="4662815"/>
          </a:xfrm>
          <a:prstGeom prst="rect">
            <a:avLst/>
          </a:prstGeom>
        </p:spPr>
        <p:txBody>
          <a:bodyPr wrap="square">
            <a:spAutoFit/>
          </a:bodyPr>
          <a:lstStyle/>
          <a:p>
            <a:pPr algn="just">
              <a:lnSpc>
                <a:spcPct val="150000"/>
              </a:lnSpc>
            </a:pPr>
            <a:r>
              <a:rPr lang="es-MX"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1.DESARROLLO DEL PRODUCTO</a:t>
            </a:r>
            <a:r>
              <a:rPr lang="es-MX"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inicia </a:t>
            </a:r>
            <a:r>
              <a:rPr lang="es-MX" dirty="0">
                <a:latin typeface="Arial" panose="020B0604020202020204" pitchFamily="34" charset="0"/>
                <a:cs typeface="Arial" panose="020B0604020202020204" pitchFamily="34" charset="0"/>
              </a:rPr>
              <a:t>con una idea innovadora que es llevada a la creación y se desarrolla con todo su potencial. En esta </a:t>
            </a:r>
            <a:r>
              <a:rPr lang="es-MX" dirty="0" smtClean="0">
                <a:latin typeface="Arial" panose="020B0604020202020204" pitchFamily="34" charset="0"/>
                <a:cs typeface="Arial" panose="020B0604020202020204" pitchFamily="34" charset="0"/>
              </a:rPr>
              <a:t>fase</a:t>
            </a:r>
            <a:r>
              <a:rPr lang="es-MX" dirty="0">
                <a:latin typeface="Arial" panose="020B0604020202020204" pitchFamily="34" charset="0"/>
                <a:cs typeface="Arial" panose="020B0604020202020204" pitchFamily="34" charset="0"/>
              </a:rPr>
              <a:t>, por ende, las ventas son nulas a diferencia de los costes para la inversión que hace la empresa y que va en aumento paulatinamente hasta su lanzamiento. </a:t>
            </a:r>
            <a:endParaRPr lang="es-MX" dirty="0" smtClean="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2.LANZAMIENTO O INTRODUCCIÓN: </a:t>
            </a:r>
            <a:r>
              <a:rPr lang="es-MX" dirty="0" smtClean="0">
                <a:latin typeface="Arial" panose="020B0604020202020204" pitchFamily="34" charset="0"/>
                <a:cs typeface="Arial" panose="020B0604020202020204" pitchFamily="34" charset="0"/>
              </a:rPr>
              <a:t>en </a:t>
            </a:r>
            <a:r>
              <a:rPr lang="es-MX" dirty="0">
                <a:latin typeface="Arial" panose="020B0604020202020204" pitchFamily="34" charset="0"/>
                <a:cs typeface="Arial" panose="020B0604020202020204" pitchFamily="34" charset="0"/>
              </a:rPr>
              <a:t>esta fase se presenta un periodo bajo en ventas tras el lanzamiento del producto al mercado. Prácticamente los beneficios son nulos dados los altos gastos desembolsados por la empresa para la creación del nuevo producto. </a:t>
            </a:r>
            <a:endParaRPr lang="es-MX"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782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35696" y="430560"/>
            <a:ext cx="5603132" cy="838200"/>
          </a:xfrm>
        </p:spPr>
        <p:txBody>
          <a:bodyPr>
            <a:normAutofit fontScale="90000"/>
          </a:bodyPr>
          <a:lstStyle/>
          <a:p>
            <a:pPr algn="ctr"/>
            <a:r>
              <a:rPr lang="es-MX" sz="2800" b="1" dirty="0" smtClean="0">
                <a:effectLst/>
                <a:latin typeface="Arial" panose="020B0604020202020204" pitchFamily="34" charset="0"/>
                <a:cs typeface="Arial" panose="020B0604020202020204" pitchFamily="34" charset="0"/>
              </a:rPr>
              <a:t>CICLO DE VIDA DEL PRODUCTO </a:t>
            </a:r>
            <a:endParaRPr lang="es-MX" sz="2800" b="1" dirty="0">
              <a:effectLst/>
              <a:latin typeface="Arial" panose="020B0604020202020204" pitchFamily="34" charset="0"/>
              <a:cs typeface="Arial" panose="020B0604020202020204" pitchFamily="34" charset="0"/>
            </a:endParaRPr>
          </a:p>
        </p:txBody>
      </p:sp>
      <p:sp>
        <p:nvSpPr>
          <p:cNvPr id="2" name="Rectángulo 1"/>
          <p:cNvSpPr/>
          <p:nvPr/>
        </p:nvSpPr>
        <p:spPr>
          <a:xfrm>
            <a:off x="1619672" y="980728"/>
            <a:ext cx="7068800" cy="5355312"/>
          </a:xfrm>
          <a:prstGeom prst="rect">
            <a:avLst/>
          </a:prstGeom>
        </p:spPr>
        <p:txBody>
          <a:bodyPr wrap="square">
            <a:spAutoFit/>
          </a:bodyPr>
          <a:lstStyle/>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3.CRECIMIENTO: </a:t>
            </a:r>
            <a:r>
              <a:rPr lang="es-MX" dirty="0" smtClean="0">
                <a:latin typeface="Arial" panose="020B0604020202020204" pitchFamily="34" charset="0"/>
                <a:cs typeface="Arial" panose="020B0604020202020204" pitchFamily="34" charset="0"/>
              </a:rPr>
              <a:t>éste </a:t>
            </a:r>
            <a:r>
              <a:rPr lang="es-MX" dirty="0">
                <a:latin typeface="Arial" panose="020B0604020202020204" pitchFamily="34" charset="0"/>
                <a:cs typeface="Arial" panose="020B0604020202020204" pitchFamily="34" charset="0"/>
              </a:rPr>
              <a:t>se logra gracias a la aceptación del nuevo producto en el mercado; después de esta fase se comienza a vislumbrar un aumento en los beneficios para la empresa. </a:t>
            </a:r>
            <a:endParaRPr lang="es-MX" dirty="0" smtClean="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4.MADUREZ</a:t>
            </a:r>
            <a:r>
              <a:rPr lang="es-MX"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aquí el producto no experimenta un incremento exponencial en ventas en el mercado, sino que se para por un periodo de ralentización del crecimiento de las ventas. Esto se debe a la aceptación del producto por la mayor parte de los compradores potenciales. Es aquí donde los beneficios comienzan a estabilizarse, sólo si el área de mercadotecnia es capaz de defenderlos de los productos de la competencia. </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654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35696" y="482454"/>
            <a:ext cx="5603132" cy="838200"/>
          </a:xfrm>
        </p:spPr>
        <p:txBody>
          <a:bodyPr>
            <a:normAutofit fontScale="90000"/>
          </a:bodyPr>
          <a:lstStyle/>
          <a:p>
            <a:pPr algn="ctr"/>
            <a:r>
              <a:rPr lang="es-MX" sz="2800" b="1" dirty="0" smtClean="0">
                <a:effectLst/>
                <a:latin typeface="Arial" panose="020B0604020202020204" pitchFamily="34" charset="0"/>
                <a:cs typeface="Arial" panose="020B0604020202020204" pitchFamily="34" charset="0"/>
              </a:rPr>
              <a:t>CICLO DE VIDA DEL PRODUCTO </a:t>
            </a:r>
            <a:endParaRPr lang="es-MX" sz="2800" b="1" dirty="0">
              <a:effectLst/>
              <a:latin typeface="Arial" panose="020B0604020202020204" pitchFamily="34" charset="0"/>
              <a:cs typeface="Arial" panose="020B0604020202020204" pitchFamily="34" charset="0"/>
            </a:endParaRPr>
          </a:p>
        </p:txBody>
      </p:sp>
      <p:sp>
        <p:nvSpPr>
          <p:cNvPr id="2" name="Rectángulo 1"/>
          <p:cNvSpPr/>
          <p:nvPr/>
        </p:nvSpPr>
        <p:spPr>
          <a:xfrm>
            <a:off x="1475656" y="1484784"/>
            <a:ext cx="7200800" cy="4196020"/>
          </a:xfrm>
          <a:prstGeom prst="rect">
            <a:avLst/>
          </a:prstGeom>
        </p:spPr>
        <p:txBody>
          <a:bodyPr wrap="square">
            <a:spAutoFit/>
          </a:bodyPr>
          <a:lstStyle/>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5.DECLIVE</a:t>
            </a:r>
            <a:r>
              <a:rPr lang="es-MX"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como </a:t>
            </a:r>
            <a:r>
              <a:rPr lang="es-MX" dirty="0">
                <a:latin typeface="Arial" panose="020B0604020202020204" pitchFamily="34" charset="0"/>
                <a:cs typeface="Arial" panose="020B0604020202020204" pitchFamily="34" charset="0"/>
              </a:rPr>
              <a:t>su nombre lo dice, es cuando el producto cae debido a las pocas ventas y beneficios que genera tanto para el cliente como para la empresa. </a:t>
            </a:r>
            <a:endParaRPr lang="es-MX" dirty="0" smtClean="0">
              <a:latin typeface="Arial" panose="020B0604020202020204" pitchFamily="34" charset="0"/>
              <a:cs typeface="Arial" panose="020B0604020202020204" pitchFamily="34" charset="0"/>
            </a:endParaRPr>
          </a:p>
          <a:p>
            <a:pPr algn="just">
              <a:lnSpc>
                <a:spcPct val="150000"/>
              </a:lnSpc>
            </a:pPr>
            <a:endParaRPr lang="es-MX" dirty="0" smtClean="0">
              <a:latin typeface="Arial" panose="020B0604020202020204" pitchFamily="34" charset="0"/>
              <a:cs typeface="Arial" panose="020B0604020202020204" pitchFamily="34" charset="0"/>
            </a:endParaRPr>
          </a:p>
          <a:p>
            <a:pPr algn="just">
              <a:lnSpc>
                <a:spcPct val="150000"/>
              </a:lnSpc>
            </a:pPr>
            <a:r>
              <a:rPr lang="es-MX" dirty="0" smtClean="0">
                <a:latin typeface="Arial" panose="020B0604020202020204" pitchFamily="34" charset="0"/>
                <a:cs typeface="Arial" panose="020B0604020202020204" pitchFamily="34" charset="0"/>
              </a:rPr>
              <a:t>Cada </a:t>
            </a:r>
            <a:r>
              <a:rPr lang="es-MX" dirty="0">
                <a:latin typeface="Arial" panose="020B0604020202020204" pitchFamily="34" charset="0"/>
                <a:cs typeface="Arial" panose="020B0604020202020204" pitchFamily="34" charset="0"/>
              </a:rPr>
              <a:t>producto puede pasar por el ciclo de vida completo, sin embargo, hay casos donde se pueden observar cómo después del lanzamiento el producto decae; otros permanecen varios años en la etapa de madurez gracias a la buena promoción y reposicionamiento desarrollada por el área de mercadotecnia.</a:t>
            </a:r>
          </a:p>
        </p:txBody>
      </p:sp>
    </p:spTree>
    <p:extLst>
      <p:ext uri="{BB962C8B-B14F-4D97-AF65-F5344CB8AC3E}">
        <p14:creationId xmlns:p14="http://schemas.microsoft.com/office/powerpoint/2010/main" val="474691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051720" y="548680"/>
            <a:ext cx="5603132" cy="838200"/>
          </a:xfrm>
        </p:spPr>
        <p:txBody>
          <a:bodyPr>
            <a:normAutofit/>
          </a:bodyPr>
          <a:lstStyle/>
          <a:p>
            <a:pPr algn="ctr"/>
            <a:r>
              <a:rPr lang="es-MX" sz="2800" b="1" dirty="0" smtClean="0">
                <a:latin typeface="Arial" panose="020B0604020202020204" pitchFamily="34" charset="0"/>
                <a:cs typeface="Arial" panose="020B0604020202020204" pitchFamily="34" charset="0"/>
              </a:rPr>
              <a:t>Ciclo de vida del Producto </a:t>
            </a:r>
            <a:endParaRPr lang="es-MX" sz="2800" b="1" dirty="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1489150" y="1587309"/>
            <a:ext cx="7077548" cy="4968552"/>
          </a:xfrm>
        </p:spPr>
        <p:txBody>
          <a:bodyPr>
            <a:normAutofit fontScale="77500" lnSpcReduction="20000"/>
          </a:bodyPr>
          <a:lstStyle/>
          <a:p>
            <a:r>
              <a:rPr lang="es-MX" sz="2300" b="1" dirty="0" smtClean="0">
                <a:solidFill>
                  <a:srgbClr val="C00000"/>
                </a:solidFill>
                <a:latin typeface="Arial" panose="020B0604020202020204" pitchFamily="34" charset="0"/>
                <a:cs typeface="Arial" panose="020B0604020202020204" pitchFamily="34" charset="0"/>
              </a:rPr>
              <a:t>CICLO DE VIDA E INDICADORES ECONÓMICOS </a:t>
            </a:r>
          </a:p>
          <a:p>
            <a:pPr marL="0" indent="0">
              <a:buNone/>
            </a:pPr>
            <a:endParaRPr lang="es-MX" sz="21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lnSpc>
                <a:spcPct val="150000"/>
              </a:lnSpc>
              <a:buNone/>
            </a:pPr>
            <a:r>
              <a:rPr lang="es-MX" dirty="0">
                <a:solidFill>
                  <a:schemeClr val="tx1"/>
                </a:solidFill>
                <a:latin typeface="Arial" panose="020B0604020202020204" pitchFamily="34" charset="0"/>
                <a:cs typeface="Arial" panose="020B0604020202020204" pitchFamily="34" charset="0"/>
              </a:rPr>
              <a:t>El ciclo de vida del producto tiene una relación directa con algunos indicadores económicos, por ejemplo, el punto de equilibrio que señala los costos fijos  y variables se igualan  a las ventas, es decir, el instante en que no existen utilidades ni perdidas, anuncia el tiempo  en que el producto deja la introducción e inicia la madurez</a:t>
            </a:r>
            <a:r>
              <a:rPr lang="es-MX" dirty="0">
                <a:latin typeface="Arial" panose="020B0604020202020204" pitchFamily="34" charset="0"/>
                <a:cs typeface="Arial" panose="020B0604020202020204" pitchFamily="34" charset="0"/>
              </a:rPr>
              <a:t>. </a:t>
            </a:r>
          </a:p>
          <a:p>
            <a:pPr marL="0" indent="0">
              <a:buNone/>
            </a:pPr>
            <a:endParaRPr lang="es-MX"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905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079158" y="1484784"/>
            <a:ext cx="8075240" cy="4525963"/>
          </a:xfrm>
        </p:spPr>
        <p:txBody>
          <a:bodyPr>
            <a:normAutofit/>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 </a:t>
            </a:r>
            <a:r>
              <a:rPr lang="es-MX" sz="2400" dirty="0" smtClean="0">
                <a:latin typeface="Arial" pitchFamily="34" charset="0"/>
                <a:cs typeface="Arial" pitchFamily="34" charset="0"/>
              </a:rPr>
              <a:t>COMERCIO EXTERIOR </a:t>
            </a:r>
          </a:p>
          <a:p>
            <a:pPr lvl="1"/>
            <a:endParaRPr lang="es-MX" sz="2000" b="1" dirty="0" smtClean="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Tema:</a:t>
            </a:r>
            <a:r>
              <a:rPr lang="es-MX" dirty="0" smtClean="0">
                <a:latin typeface="Arial" pitchFamily="34" charset="0"/>
                <a:cs typeface="Arial" pitchFamily="34" charset="0"/>
              </a:rPr>
              <a:t> </a:t>
            </a:r>
            <a:r>
              <a:rPr lang="es-MX" sz="2400" dirty="0" smtClean="0">
                <a:latin typeface="Arial" pitchFamily="34" charset="0"/>
                <a:cs typeface="Arial" pitchFamily="34" charset="0"/>
              </a:rPr>
              <a:t>PRODUCTO</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Profesores:</a:t>
            </a:r>
            <a:r>
              <a:rPr lang="es-MX" dirty="0" smtClean="0">
                <a:latin typeface="Arial" pitchFamily="34" charset="0"/>
                <a:cs typeface="Arial" pitchFamily="34" charset="0"/>
              </a:rPr>
              <a:t> </a:t>
            </a:r>
            <a:r>
              <a:rPr lang="es-MX" sz="2400" dirty="0" smtClean="0">
                <a:latin typeface="Arial" pitchFamily="34" charset="0"/>
                <a:cs typeface="Arial" pitchFamily="34" charset="0"/>
              </a:rPr>
              <a:t>YANET CAMPOS </a:t>
            </a:r>
            <a:r>
              <a:rPr lang="es-MX" sz="2400" dirty="0" smtClean="0">
                <a:latin typeface="Arial" pitchFamily="34" charset="0"/>
                <a:cs typeface="Arial" pitchFamily="34" charset="0"/>
              </a:rPr>
              <a:t>HERNÁNDEZ,           </a:t>
            </a:r>
            <a:r>
              <a:rPr lang="es-MX" sz="2400" dirty="0" smtClean="0">
                <a:latin typeface="Arial" pitchFamily="34" charset="0"/>
                <a:cs typeface="Arial" pitchFamily="34" charset="0"/>
              </a:rPr>
              <a:t>ULISES PÉREZ </a:t>
            </a:r>
            <a:r>
              <a:rPr lang="es-MX" sz="2400" dirty="0" smtClean="0">
                <a:latin typeface="Arial" pitchFamily="34" charset="0"/>
                <a:cs typeface="Arial" pitchFamily="34" charset="0"/>
              </a:rPr>
              <a:t>VÁZQUEZ, JUAN </a:t>
            </a:r>
            <a:r>
              <a:rPr lang="es-MX" sz="2400" dirty="0" smtClean="0">
                <a:latin typeface="Arial" pitchFamily="34" charset="0"/>
                <a:cs typeface="Arial" pitchFamily="34" charset="0"/>
              </a:rPr>
              <a:t>CARLOS HERNÁNDEZ GÓMEZ </a:t>
            </a:r>
          </a:p>
          <a:p>
            <a:pPr marL="457200" lvl="1" indent="0">
              <a:buNone/>
            </a:pPr>
            <a:r>
              <a:rPr lang="es-MX" sz="2400" dirty="0">
                <a:latin typeface="Arial" pitchFamily="34" charset="0"/>
                <a:cs typeface="Arial" pitchFamily="34" charset="0"/>
              </a:rPr>
              <a:t>	</a:t>
            </a:r>
            <a:r>
              <a:rPr lang="es-MX" sz="2400" dirty="0" smtClean="0">
                <a:latin typeface="Arial" pitchFamily="34" charset="0"/>
                <a:cs typeface="Arial" pitchFamily="34" charset="0"/>
              </a:rPr>
              <a:t>	</a:t>
            </a:r>
            <a:endParaRPr lang="es-MX" sz="2000" dirty="0" smtClean="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Periodo: </a:t>
            </a:r>
            <a:r>
              <a:rPr lang="es-MX" sz="2400" dirty="0" smtClean="0">
                <a:latin typeface="Arial" pitchFamily="34" charset="0"/>
                <a:cs typeface="Arial" pitchFamily="34" charset="0"/>
              </a:rPr>
              <a:t>ENERO – JUNIO 2016.  </a:t>
            </a:r>
            <a:endParaRPr lang="es-MX" sz="2400"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4251574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907704" y="836712"/>
            <a:ext cx="5603132" cy="838200"/>
          </a:xfrm>
        </p:spPr>
        <p:txBody>
          <a:bodyPr>
            <a:normAutofit/>
          </a:bodyPr>
          <a:lstStyle/>
          <a:p>
            <a:pPr algn="ctr"/>
            <a:r>
              <a:rPr lang="es-MX" sz="2800" b="1" dirty="0" smtClean="0">
                <a:effectLst/>
                <a:latin typeface="Arial" panose="020B0604020202020204" pitchFamily="34" charset="0"/>
                <a:cs typeface="Arial" panose="020B0604020202020204" pitchFamily="34" charset="0"/>
              </a:rPr>
              <a:t>Características de cada etapa</a:t>
            </a:r>
            <a:endParaRPr lang="es-MX" sz="2800" b="1" dirty="0">
              <a:effectLst/>
              <a:latin typeface="Arial" panose="020B0604020202020204" pitchFamily="34" charset="0"/>
              <a:cs typeface="Arial" panose="020B0604020202020204" pitchFamily="34" charset="0"/>
            </a:endParaRP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347339319"/>
              </p:ext>
            </p:extLst>
          </p:nvPr>
        </p:nvGraphicFramePr>
        <p:xfrm>
          <a:off x="1475656" y="1988840"/>
          <a:ext cx="7021290" cy="3442989"/>
        </p:xfrm>
        <a:graphic>
          <a:graphicData uri="http://schemas.openxmlformats.org/drawingml/2006/table">
            <a:tbl>
              <a:tblPr firstRow="1" bandRow="1">
                <a:tableStyleId>{616DA210-FB5B-4158-B5E0-FEB733F419BA}</a:tableStyleId>
              </a:tblPr>
              <a:tblGrid>
                <a:gridCol w="1404258"/>
                <a:gridCol w="1404258"/>
                <a:gridCol w="1404258"/>
                <a:gridCol w="1404258"/>
                <a:gridCol w="1404258"/>
              </a:tblGrid>
              <a:tr h="568543">
                <a:tc>
                  <a:txBody>
                    <a:bodyPr/>
                    <a:lstStyle/>
                    <a:p>
                      <a:pPr algn="ctr"/>
                      <a:r>
                        <a:rPr lang="es-MX" sz="1600" dirty="0" smtClean="0"/>
                        <a:t>Características</a:t>
                      </a:r>
                      <a:endParaRPr lang="es-MX" sz="1600" dirty="0"/>
                    </a:p>
                  </a:txBody>
                  <a:tcPr/>
                </a:tc>
                <a:tc>
                  <a:txBody>
                    <a:bodyPr/>
                    <a:lstStyle/>
                    <a:p>
                      <a:pPr algn="ctr"/>
                      <a:r>
                        <a:rPr lang="es-MX" sz="1600" dirty="0" smtClean="0"/>
                        <a:t>Introducción</a:t>
                      </a:r>
                      <a:endParaRPr lang="es-MX" sz="1600" dirty="0"/>
                    </a:p>
                  </a:txBody>
                  <a:tcPr/>
                </a:tc>
                <a:tc>
                  <a:txBody>
                    <a:bodyPr/>
                    <a:lstStyle/>
                    <a:p>
                      <a:pPr algn="ctr"/>
                      <a:r>
                        <a:rPr lang="es-MX" sz="1600" dirty="0" smtClean="0"/>
                        <a:t>Crecimiento</a:t>
                      </a:r>
                      <a:endParaRPr lang="es-MX" sz="1600" dirty="0"/>
                    </a:p>
                  </a:txBody>
                  <a:tcPr/>
                </a:tc>
                <a:tc>
                  <a:txBody>
                    <a:bodyPr/>
                    <a:lstStyle/>
                    <a:p>
                      <a:pPr algn="ctr"/>
                      <a:r>
                        <a:rPr lang="es-MX" sz="1600" dirty="0" smtClean="0"/>
                        <a:t>Madurez</a:t>
                      </a:r>
                      <a:endParaRPr lang="es-MX" sz="1600" dirty="0"/>
                    </a:p>
                  </a:txBody>
                  <a:tcPr/>
                </a:tc>
                <a:tc>
                  <a:txBody>
                    <a:bodyPr/>
                    <a:lstStyle/>
                    <a:p>
                      <a:pPr algn="ctr"/>
                      <a:r>
                        <a:rPr lang="es-MX" sz="1600" dirty="0" smtClean="0"/>
                        <a:t>Declive</a:t>
                      </a:r>
                      <a:endParaRPr lang="es-MX" sz="1600" dirty="0"/>
                    </a:p>
                  </a:txBody>
                  <a:tcPr/>
                </a:tc>
              </a:tr>
              <a:tr h="568543">
                <a:tc>
                  <a:txBody>
                    <a:bodyPr/>
                    <a:lstStyle/>
                    <a:p>
                      <a:r>
                        <a:rPr lang="es-MX" sz="1600" dirty="0" smtClean="0"/>
                        <a:t>Volumen</a:t>
                      </a:r>
                      <a:r>
                        <a:rPr lang="es-MX" sz="1600" baseline="0" dirty="0" smtClean="0"/>
                        <a:t> ventas</a:t>
                      </a:r>
                      <a:endParaRPr lang="es-MX" sz="1600" dirty="0"/>
                    </a:p>
                  </a:txBody>
                  <a:tcPr/>
                </a:tc>
                <a:tc>
                  <a:txBody>
                    <a:bodyPr/>
                    <a:lstStyle/>
                    <a:p>
                      <a:r>
                        <a:rPr lang="es-MX" sz="1600" dirty="0" smtClean="0"/>
                        <a:t>Bajo</a:t>
                      </a:r>
                      <a:endParaRPr lang="es-MX" sz="1600" dirty="0"/>
                    </a:p>
                  </a:txBody>
                  <a:tcPr/>
                </a:tc>
                <a:tc>
                  <a:txBody>
                    <a:bodyPr/>
                    <a:lstStyle/>
                    <a:p>
                      <a:r>
                        <a:rPr lang="es-MX" sz="1600" dirty="0" smtClean="0"/>
                        <a:t>Creciente</a:t>
                      </a:r>
                      <a:endParaRPr lang="es-MX" sz="1600" dirty="0"/>
                    </a:p>
                  </a:txBody>
                  <a:tcPr/>
                </a:tc>
                <a:tc>
                  <a:txBody>
                    <a:bodyPr/>
                    <a:lstStyle/>
                    <a:p>
                      <a:r>
                        <a:rPr lang="es-MX" sz="1600" dirty="0" smtClean="0"/>
                        <a:t>Máximo</a:t>
                      </a:r>
                      <a:endParaRPr lang="es-MX" sz="1600" dirty="0"/>
                    </a:p>
                  </a:txBody>
                  <a:tcPr/>
                </a:tc>
                <a:tc>
                  <a:txBody>
                    <a:bodyPr/>
                    <a:lstStyle/>
                    <a:p>
                      <a:r>
                        <a:rPr lang="es-MX" sz="1600" dirty="0" smtClean="0"/>
                        <a:t>Decreciente</a:t>
                      </a:r>
                      <a:endParaRPr lang="es-MX" sz="1600" dirty="0"/>
                    </a:p>
                  </a:txBody>
                  <a:tcPr/>
                </a:tc>
              </a:tr>
              <a:tr h="568543">
                <a:tc>
                  <a:txBody>
                    <a:bodyPr/>
                    <a:lstStyle/>
                    <a:p>
                      <a:r>
                        <a:rPr lang="es-MX" sz="1600" dirty="0" smtClean="0"/>
                        <a:t>Crecimiento Mercado</a:t>
                      </a:r>
                      <a:endParaRPr lang="es-MX" sz="1600" dirty="0"/>
                    </a:p>
                  </a:txBody>
                  <a:tcPr/>
                </a:tc>
                <a:tc>
                  <a:txBody>
                    <a:bodyPr/>
                    <a:lstStyle/>
                    <a:p>
                      <a:r>
                        <a:rPr lang="es-MX" sz="1600" dirty="0" smtClean="0"/>
                        <a:t>Bajo</a:t>
                      </a:r>
                      <a:endParaRPr lang="es-MX" sz="1600" dirty="0"/>
                    </a:p>
                  </a:txBody>
                  <a:tcPr/>
                </a:tc>
                <a:tc>
                  <a:txBody>
                    <a:bodyPr/>
                    <a:lstStyle/>
                    <a:p>
                      <a:r>
                        <a:rPr lang="es-MX" sz="1600" dirty="0" smtClean="0"/>
                        <a:t>Alto</a:t>
                      </a:r>
                      <a:endParaRPr lang="es-MX" sz="1600" dirty="0"/>
                    </a:p>
                  </a:txBody>
                  <a:tcPr/>
                </a:tc>
                <a:tc>
                  <a:txBody>
                    <a:bodyPr/>
                    <a:lstStyle/>
                    <a:p>
                      <a:r>
                        <a:rPr lang="es-MX" sz="1600" dirty="0" smtClean="0"/>
                        <a:t>Bajo</a:t>
                      </a:r>
                      <a:endParaRPr lang="es-MX" sz="1600" dirty="0"/>
                    </a:p>
                  </a:txBody>
                  <a:tcPr/>
                </a:tc>
                <a:tc>
                  <a:txBody>
                    <a:bodyPr/>
                    <a:lstStyle/>
                    <a:p>
                      <a:r>
                        <a:rPr lang="es-MX" sz="1600" dirty="0" smtClean="0"/>
                        <a:t>Negativo</a:t>
                      </a:r>
                      <a:endParaRPr lang="es-MX" sz="1600" dirty="0"/>
                    </a:p>
                  </a:txBody>
                  <a:tcPr/>
                </a:tc>
              </a:tr>
              <a:tr h="568543">
                <a:tc>
                  <a:txBody>
                    <a:bodyPr/>
                    <a:lstStyle/>
                    <a:p>
                      <a:r>
                        <a:rPr lang="es-MX" sz="1600" dirty="0" smtClean="0"/>
                        <a:t>Beneficios</a:t>
                      </a:r>
                      <a:endParaRPr lang="es-MX" sz="1600" dirty="0"/>
                    </a:p>
                  </a:txBody>
                  <a:tcPr/>
                </a:tc>
                <a:tc>
                  <a:txBody>
                    <a:bodyPr/>
                    <a:lstStyle/>
                    <a:p>
                      <a:r>
                        <a:rPr lang="es-MX" sz="1600" dirty="0" smtClean="0"/>
                        <a:t>Negativo</a:t>
                      </a:r>
                      <a:endParaRPr lang="es-MX" sz="1600" dirty="0"/>
                    </a:p>
                  </a:txBody>
                  <a:tcPr/>
                </a:tc>
                <a:tc>
                  <a:txBody>
                    <a:bodyPr/>
                    <a:lstStyle/>
                    <a:p>
                      <a:r>
                        <a:rPr lang="es-MX" sz="1600" dirty="0" smtClean="0"/>
                        <a:t>Creciente</a:t>
                      </a:r>
                      <a:endParaRPr lang="es-MX" sz="1600" dirty="0"/>
                    </a:p>
                  </a:txBody>
                  <a:tcPr/>
                </a:tc>
                <a:tc>
                  <a:txBody>
                    <a:bodyPr/>
                    <a:lstStyle/>
                    <a:p>
                      <a:r>
                        <a:rPr lang="es-MX" sz="1600" dirty="0" smtClean="0"/>
                        <a:t>Estables</a:t>
                      </a:r>
                      <a:endParaRPr lang="es-MX" sz="1600" dirty="0"/>
                    </a:p>
                  </a:txBody>
                  <a:tcPr/>
                </a:tc>
                <a:tc>
                  <a:txBody>
                    <a:bodyPr/>
                    <a:lstStyle/>
                    <a:p>
                      <a:r>
                        <a:rPr lang="es-MX" sz="1600" dirty="0" smtClean="0"/>
                        <a:t>Decreciente</a:t>
                      </a:r>
                      <a:endParaRPr lang="es-MX" sz="1600" dirty="0"/>
                    </a:p>
                  </a:txBody>
                  <a:tcPr/>
                </a:tc>
              </a:tr>
              <a:tr h="568543">
                <a:tc>
                  <a:txBody>
                    <a:bodyPr/>
                    <a:lstStyle/>
                    <a:p>
                      <a:r>
                        <a:rPr lang="es-MX" sz="1600" dirty="0" smtClean="0"/>
                        <a:t>Clientes</a:t>
                      </a:r>
                      <a:endParaRPr lang="es-MX" sz="1600" dirty="0"/>
                    </a:p>
                  </a:txBody>
                  <a:tcPr/>
                </a:tc>
                <a:tc>
                  <a:txBody>
                    <a:bodyPr/>
                    <a:lstStyle/>
                    <a:p>
                      <a:r>
                        <a:rPr lang="es-MX" sz="1600" dirty="0" smtClean="0"/>
                        <a:t>Pocos,</a:t>
                      </a:r>
                    </a:p>
                    <a:p>
                      <a:r>
                        <a:rPr lang="es-MX" sz="1600" dirty="0" smtClean="0"/>
                        <a:t>Innovadores</a:t>
                      </a:r>
                      <a:endParaRPr lang="es-MX" sz="1600" dirty="0"/>
                    </a:p>
                  </a:txBody>
                  <a:tcPr/>
                </a:tc>
                <a:tc>
                  <a:txBody>
                    <a:bodyPr/>
                    <a:lstStyle/>
                    <a:p>
                      <a:r>
                        <a:rPr lang="es-MX" sz="1600" dirty="0" smtClean="0"/>
                        <a:t>Muchos</a:t>
                      </a:r>
                      <a:endParaRPr lang="es-MX" sz="1600" dirty="0"/>
                    </a:p>
                  </a:txBody>
                  <a:tcPr/>
                </a:tc>
                <a:tc>
                  <a:txBody>
                    <a:bodyPr/>
                    <a:lstStyle/>
                    <a:p>
                      <a:r>
                        <a:rPr lang="es-MX" sz="1600" dirty="0" smtClean="0"/>
                        <a:t>Mercado masivo</a:t>
                      </a:r>
                      <a:endParaRPr lang="es-MX" sz="1600" dirty="0"/>
                    </a:p>
                  </a:txBody>
                  <a:tcPr/>
                </a:tc>
                <a:tc>
                  <a:txBody>
                    <a:bodyPr/>
                    <a:lstStyle/>
                    <a:p>
                      <a:r>
                        <a:rPr lang="es-MX" sz="1600" dirty="0" smtClean="0"/>
                        <a:t>Rezagados</a:t>
                      </a:r>
                      <a:endParaRPr lang="es-MX" sz="1600" dirty="0"/>
                    </a:p>
                  </a:txBody>
                  <a:tcPr/>
                </a:tc>
              </a:tr>
              <a:tr h="568543">
                <a:tc>
                  <a:txBody>
                    <a:bodyPr/>
                    <a:lstStyle/>
                    <a:p>
                      <a:r>
                        <a:rPr lang="es-MX" sz="1600" dirty="0" smtClean="0"/>
                        <a:t>Competencias</a:t>
                      </a:r>
                      <a:endParaRPr lang="es-MX" sz="1600" dirty="0"/>
                    </a:p>
                  </a:txBody>
                  <a:tcPr/>
                </a:tc>
                <a:tc>
                  <a:txBody>
                    <a:bodyPr/>
                    <a:lstStyle/>
                    <a:p>
                      <a:r>
                        <a:rPr lang="es-MX" sz="1600" dirty="0" smtClean="0"/>
                        <a:t>Escasa</a:t>
                      </a:r>
                      <a:endParaRPr lang="es-MX" sz="1600" dirty="0"/>
                    </a:p>
                  </a:txBody>
                  <a:tcPr/>
                </a:tc>
                <a:tc>
                  <a:txBody>
                    <a:bodyPr/>
                    <a:lstStyle/>
                    <a:p>
                      <a:r>
                        <a:rPr lang="es-MX" sz="1600" dirty="0" smtClean="0"/>
                        <a:t>Creciente</a:t>
                      </a:r>
                      <a:endParaRPr lang="es-MX" sz="1600" dirty="0"/>
                    </a:p>
                  </a:txBody>
                  <a:tcPr/>
                </a:tc>
                <a:tc>
                  <a:txBody>
                    <a:bodyPr/>
                    <a:lstStyle/>
                    <a:p>
                      <a:r>
                        <a:rPr lang="es-MX" sz="1600" dirty="0" smtClean="0"/>
                        <a:t>Alta</a:t>
                      </a:r>
                      <a:endParaRPr lang="es-MX" sz="1600" dirty="0"/>
                    </a:p>
                  </a:txBody>
                  <a:tcPr/>
                </a:tc>
                <a:tc>
                  <a:txBody>
                    <a:bodyPr/>
                    <a:lstStyle/>
                    <a:p>
                      <a:r>
                        <a:rPr lang="es-MX" sz="1600" dirty="0" smtClean="0"/>
                        <a:t>Decreciente</a:t>
                      </a:r>
                      <a:endParaRPr lang="es-MX" sz="1600" dirty="0"/>
                    </a:p>
                  </a:txBody>
                  <a:tcPr/>
                </a:tc>
              </a:tr>
            </a:tbl>
          </a:graphicData>
        </a:graphic>
      </p:graphicFrame>
    </p:spTree>
    <p:extLst>
      <p:ext uri="{BB962C8B-B14F-4D97-AF65-F5344CB8AC3E}">
        <p14:creationId xmlns:p14="http://schemas.microsoft.com/office/powerpoint/2010/main" val="4246474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475656" y="1556792"/>
            <a:ext cx="6840760" cy="1989033"/>
          </a:xfrm>
        </p:spPr>
        <p:txBody>
          <a:bodyPr>
            <a:normAutofit fontScale="70000" lnSpcReduction="20000"/>
          </a:bodyPr>
          <a:lstStyle/>
          <a:p>
            <a:r>
              <a:rPr lang="es-MX" b="1" dirty="0" smtClean="0">
                <a:solidFill>
                  <a:srgbClr val="C00000"/>
                </a:solidFill>
                <a:latin typeface="Arial" panose="020B0604020202020204" pitchFamily="34" charset="0"/>
                <a:cs typeface="Arial" panose="020B0604020202020204" pitchFamily="34" charset="0"/>
              </a:rPr>
              <a:t>PRODUCTOS PARA EL CONSUMIDOR</a:t>
            </a:r>
          </a:p>
          <a:p>
            <a:pPr marL="0" indent="0" algn="just">
              <a:buNone/>
            </a:pPr>
            <a:r>
              <a:rPr lang="es-MX" dirty="0" smtClean="0">
                <a:solidFill>
                  <a:schemeClr val="tx1"/>
                </a:solidFill>
                <a:latin typeface="Arial" panose="020B0604020202020204" pitchFamily="34" charset="0"/>
                <a:cs typeface="Arial" panose="020B0604020202020204" pitchFamily="34" charset="0"/>
              </a:rPr>
              <a:t>Son aquellos que compran los consumidores finales para su consumo personal. Por lo común, los mercadólogos clasifican además estos bienes basándose en la forma en la cual los compran los consumidores. </a:t>
            </a:r>
          </a:p>
        </p:txBody>
      </p:sp>
      <p:sp>
        <p:nvSpPr>
          <p:cNvPr id="5" name="Rectangle 2"/>
          <p:cNvSpPr>
            <a:spLocks noGrp="1" noChangeArrowheads="1"/>
          </p:cNvSpPr>
          <p:nvPr>
            <p:ph type="title"/>
          </p:nvPr>
        </p:nvSpPr>
        <p:spPr>
          <a:xfrm>
            <a:off x="1835696" y="404664"/>
            <a:ext cx="5603132" cy="838200"/>
          </a:xfrm>
        </p:spPr>
        <p:txBody>
          <a:bodyPr>
            <a:normAutofit/>
          </a:bodyPr>
          <a:lstStyle/>
          <a:p>
            <a:pPr algn="ctr"/>
            <a:r>
              <a:rPr lang="es-MX" sz="2800" b="1" dirty="0" smtClean="0">
                <a:effectLst/>
                <a:latin typeface="Arial" panose="020B0604020202020204" pitchFamily="34" charset="0"/>
                <a:cs typeface="Arial" panose="020B0604020202020204" pitchFamily="34" charset="0"/>
              </a:rPr>
              <a:t>Clasificación del Producto </a:t>
            </a:r>
            <a:endParaRPr lang="es-MX" sz="2800" b="1" dirty="0">
              <a:effectLst/>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847247409"/>
              </p:ext>
            </p:extLst>
          </p:nvPr>
        </p:nvGraphicFramePr>
        <p:xfrm>
          <a:off x="1619672" y="3536033"/>
          <a:ext cx="6912768" cy="2621280"/>
        </p:xfrm>
        <a:graphic>
          <a:graphicData uri="http://schemas.openxmlformats.org/drawingml/2006/table">
            <a:tbl>
              <a:tblPr firstRow="1" bandRow="1">
                <a:tableStyleId>{16D9F66E-5EB9-4882-86FB-DCBF35E3C3E4}</a:tableStyleId>
              </a:tblPr>
              <a:tblGrid>
                <a:gridCol w="1969802"/>
                <a:gridCol w="4942966"/>
              </a:tblGrid>
              <a:tr h="370840">
                <a:tc>
                  <a:txBody>
                    <a:bodyPr/>
                    <a:lstStyle/>
                    <a:p>
                      <a:pPr algn="ctr"/>
                      <a:endParaRPr lang="es-MX" sz="1600" b="0" dirty="0" smtClean="0">
                        <a:latin typeface="Arial" panose="020B0604020202020204" pitchFamily="34" charset="0"/>
                        <a:cs typeface="Arial" panose="020B0604020202020204" pitchFamily="34" charset="0"/>
                      </a:endParaRPr>
                    </a:p>
                    <a:p>
                      <a:pPr algn="ctr"/>
                      <a:r>
                        <a:rPr lang="es-MX" sz="1600" b="0" dirty="0" smtClean="0">
                          <a:latin typeface="Arial" panose="020B0604020202020204" pitchFamily="34" charset="0"/>
                          <a:cs typeface="Arial" panose="020B0604020202020204" pitchFamily="34" charset="0"/>
                        </a:rPr>
                        <a:t>PRODUCTOS</a:t>
                      </a:r>
                      <a:r>
                        <a:rPr lang="es-MX" sz="1600" b="0" baseline="0" dirty="0" smtClean="0">
                          <a:latin typeface="Arial" panose="020B0604020202020204" pitchFamily="34" charset="0"/>
                          <a:cs typeface="Arial" panose="020B0604020202020204" pitchFamily="34" charset="0"/>
                        </a:rPr>
                        <a:t> DE CONVENIENCIA </a:t>
                      </a:r>
                      <a:endParaRPr lang="es-MX" sz="1600" b="0" dirty="0">
                        <a:latin typeface="Arial" panose="020B0604020202020204" pitchFamily="34" charset="0"/>
                        <a:cs typeface="Arial" panose="020B0604020202020204" pitchFamily="34" charset="0"/>
                      </a:endParaRPr>
                    </a:p>
                  </a:txBody>
                  <a:tcPr/>
                </a:tc>
                <a:tc>
                  <a:txBody>
                    <a:bodyPr/>
                    <a:lstStyle/>
                    <a:p>
                      <a:r>
                        <a:rPr lang="es-MX" sz="1600" b="0" dirty="0" smtClean="0">
                          <a:latin typeface="Arial" panose="020B0604020202020204" pitchFamily="34" charset="0"/>
                          <a:cs typeface="Arial" panose="020B0604020202020204" pitchFamily="34" charset="0"/>
                        </a:rPr>
                        <a:t>Los</a:t>
                      </a:r>
                      <a:r>
                        <a:rPr lang="es-MX" sz="1600" b="0" baseline="0" dirty="0" smtClean="0">
                          <a:latin typeface="Arial" panose="020B0604020202020204" pitchFamily="34" charset="0"/>
                          <a:cs typeface="Arial" panose="020B0604020202020204" pitchFamily="34" charset="0"/>
                        </a:rPr>
                        <a:t> productos para el consumidor que por lo común los clientes compran con frecuencia, inmediatamente y con un mínimo de esfuerzo de compra. </a:t>
                      </a:r>
                    </a:p>
                    <a:p>
                      <a:endParaRPr lang="es-MX" sz="1600" b="0" dirty="0">
                        <a:latin typeface="Arial" panose="020B0604020202020204" pitchFamily="34" charset="0"/>
                        <a:cs typeface="Arial" panose="020B0604020202020204" pitchFamily="34" charset="0"/>
                      </a:endParaRPr>
                    </a:p>
                  </a:txBody>
                  <a:tcPr/>
                </a:tc>
              </a:tr>
              <a:tr h="370840">
                <a:tc>
                  <a:txBody>
                    <a:bodyPr/>
                    <a:lstStyle/>
                    <a:p>
                      <a:pPr algn="ctr"/>
                      <a:endParaRPr lang="es-MX" sz="1600" dirty="0" smtClean="0">
                        <a:latin typeface="Arial" panose="020B0604020202020204" pitchFamily="34" charset="0"/>
                        <a:cs typeface="Arial" panose="020B0604020202020204" pitchFamily="34" charset="0"/>
                      </a:endParaRPr>
                    </a:p>
                    <a:p>
                      <a:pPr algn="ctr"/>
                      <a:r>
                        <a:rPr lang="es-MX" sz="1600" dirty="0" smtClean="0">
                          <a:latin typeface="Arial" panose="020B0604020202020204" pitchFamily="34" charset="0"/>
                          <a:cs typeface="Arial" panose="020B0604020202020204" pitchFamily="34" charset="0"/>
                        </a:rPr>
                        <a:t>PRODUCTOS DE COMPRA</a:t>
                      </a:r>
                      <a:endParaRPr lang="es-MX" sz="1600" dirty="0">
                        <a:latin typeface="Arial" panose="020B0604020202020204" pitchFamily="34" charset="0"/>
                        <a:cs typeface="Arial" panose="020B0604020202020204" pitchFamily="34" charset="0"/>
                      </a:endParaRPr>
                    </a:p>
                  </a:txBody>
                  <a:tcPr/>
                </a:tc>
                <a:tc>
                  <a:txBody>
                    <a:bodyPr/>
                    <a:lstStyle/>
                    <a:p>
                      <a:r>
                        <a:rPr lang="es-MX" sz="1600" b="0" dirty="0" smtClean="0">
                          <a:latin typeface="Arial" panose="020B0604020202020204" pitchFamily="34" charset="0"/>
                          <a:cs typeface="Arial" panose="020B0604020202020204" pitchFamily="34" charset="0"/>
                        </a:rPr>
                        <a:t>Los productos para el consumidor que el cliente, en el proceso de selección y compra, por lo común compara con base en la conveniencia, la calidad,</a:t>
                      </a:r>
                      <a:r>
                        <a:rPr lang="es-MX" sz="1600" b="0" baseline="0" dirty="0" smtClean="0">
                          <a:latin typeface="Arial" panose="020B0604020202020204" pitchFamily="34" charset="0"/>
                          <a:cs typeface="Arial" panose="020B0604020202020204" pitchFamily="34" charset="0"/>
                        </a:rPr>
                        <a:t> el precio y el estilo. </a:t>
                      </a:r>
                    </a:p>
                    <a:p>
                      <a:endParaRPr lang="es-MX" sz="1600" b="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620529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195736" y="764704"/>
            <a:ext cx="5603132" cy="838200"/>
          </a:xfrm>
        </p:spPr>
        <p:txBody>
          <a:bodyPr>
            <a:normAutofit/>
          </a:bodyPr>
          <a:lstStyle/>
          <a:p>
            <a:pPr algn="ctr"/>
            <a:r>
              <a:rPr lang="es-MX" sz="2800" b="1" dirty="0" smtClean="0">
                <a:effectLst/>
                <a:latin typeface="Arial" panose="020B0604020202020204" pitchFamily="34" charset="0"/>
                <a:cs typeface="Arial" panose="020B0604020202020204" pitchFamily="34" charset="0"/>
              </a:rPr>
              <a:t>Clasificación del Producto </a:t>
            </a:r>
            <a:endParaRPr lang="es-MX" sz="2800" b="1" dirty="0">
              <a:effectLst/>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474029514"/>
              </p:ext>
            </p:extLst>
          </p:nvPr>
        </p:nvGraphicFramePr>
        <p:xfrm>
          <a:off x="1619672" y="2348880"/>
          <a:ext cx="6912768" cy="2621280"/>
        </p:xfrm>
        <a:graphic>
          <a:graphicData uri="http://schemas.openxmlformats.org/drawingml/2006/table">
            <a:tbl>
              <a:tblPr firstRow="1" bandRow="1">
                <a:tableStyleId>{16D9F66E-5EB9-4882-86FB-DCBF35E3C3E4}</a:tableStyleId>
              </a:tblPr>
              <a:tblGrid>
                <a:gridCol w="1969802"/>
                <a:gridCol w="4942966"/>
              </a:tblGrid>
              <a:tr h="370840">
                <a:tc>
                  <a:txBody>
                    <a:bodyPr/>
                    <a:lstStyle/>
                    <a:p>
                      <a:pPr algn="ctr"/>
                      <a:endParaRPr lang="es-MX" sz="1600" dirty="0" smtClean="0">
                        <a:latin typeface="Arial" panose="020B0604020202020204" pitchFamily="34" charset="0"/>
                        <a:cs typeface="Arial" panose="020B0604020202020204" pitchFamily="34" charset="0"/>
                      </a:endParaRPr>
                    </a:p>
                    <a:p>
                      <a:pPr algn="ctr"/>
                      <a:r>
                        <a:rPr lang="es-MX" sz="1600" b="0" dirty="0" smtClean="0">
                          <a:latin typeface="Arial" panose="020B0604020202020204" pitchFamily="34" charset="0"/>
                          <a:cs typeface="Arial" panose="020B0604020202020204" pitchFamily="34" charset="0"/>
                        </a:rPr>
                        <a:t>PRODUCTOS DE ESPECIALIDAD</a:t>
                      </a:r>
                      <a:endParaRPr lang="es-MX" sz="1600" b="0" dirty="0">
                        <a:latin typeface="Arial" panose="020B0604020202020204" pitchFamily="34" charset="0"/>
                        <a:cs typeface="Arial" panose="020B0604020202020204" pitchFamily="34" charset="0"/>
                      </a:endParaRPr>
                    </a:p>
                  </a:txBody>
                  <a:tcPr/>
                </a:tc>
                <a:tc>
                  <a:txBody>
                    <a:bodyPr/>
                    <a:lstStyle/>
                    <a:p>
                      <a:r>
                        <a:rPr lang="es-MX" sz="1600" b="0" dirty="0" smtClean="0">
                          <a:latin typeface="Arial" panose="020B0604020202020204" pitchFamily="34" charset="0"/>
                          <a:cs typeface="Arial" panose="020B0604020202020204" pitchFamily="34" charset="0"/>
                        </a:rPr>
                        <a:t>Los productos para el consumidor que poseen</a:t>
                      </a:r>
                      <a:r>
                        <a:rPr lang="es-MX" sz="1600" b="0" baseline="0" dirty="0" smtClean="0">
                          <a:latin typeface="Arial" panose="020B0604020202020204" pitchFamily="34" charset="0"/>
                          <a:cs typeface="Arial" panose="020B0604020202020204" pitchFamily="34" charset="0"/>
                        </a:rPr>
                        <a:t> características únicas o una identificación de la marca, por las cuales un grupo considerable de compradores está dispuesto a hacer un esfuerzo especial de compra. </a:t>
                      </a:r>
                    </a:p>
                    <a:p>
                      <a:endParaRPr lang="es-MX" sz="1600" b="0" dirty="0">
                        <a:latin typeface="Arial" panose="020B0604020202020204" pitchFamily="34" charset="0"/>
                        <a:cs typeface="Arial" panose="020B0604020202020204" pitchFamily="34" charset="0"/>
                      </a:endParaRPr>
                    </a:p>
                  </a:txBody>
                  <a:tcPr/>
                </a:tc>
              </a:tr>
              <a:tr h="370840">
                <a:tc>
                  <a:txBody>
                    <a:bodyPr/>
                    <a:lstStyle/>
                    <a:p>
                      <a:pPr algn="ctr"/>
                      <a:endParaRPr lang="es-MX" sz="1600" b="0" dirty="0" smtClean="0">
                        <a:latin typeface="Arial" panose="020B0604020202020204" pitchFamily="34" charset="0"/>
                        <a:cs typeface="Arial" panose="020B0604020202020204" pitchFamily="34" charset="0"/>
                      </a:endParaRPr>
                    </a:p>
                    <a:p>
                      <a:pPr algn="ctr"/>
                      <a:r>
                        <a:rPr lang="es-MX" sz="1600" b="0" dirty="0" smtClean="0">
                          <a:latin typeface="Arial" panose="020B0604020202020204" pitchFamily="34" charset="0"/>
                          <a:cs typeface="Arial" panose="020B0604020202020204" pitchFamily="34" charset="0"/>
                        </a:rPr>
                        <a:t>PRODUCTOS</a:t>
                      </a:r>
                      <a:r>
                        <a:rPr lang="es-MX" sz="1600" b="0" baseline="0" dirty="0" smtClean="0">
                          <a:latin typeface="Arial" panose="020B0604020202020204" pitchFamily="34" charset="0"/>
                          <a:cs typeface="Arial" panose="020B0604020202020204" pitchFamily="34" charset="0"/>
                        </a:rPr>
                        <a:t> NO BUSCADOS </a:t>
                      </a:r>
                      <a:endParaRPr lang="es-MX" sz="1600" b="0" dirty="0">
                        <a:latin typeface="Arial" panose="020B0604020202020204" pitchFamily="34" charset="0"/>
                        <a:cs typeface="Arial" panose="020B0604020202020204" pitchFamily="34" charset="0"/>
                      </a:endParaRPr>
                    </a:p>
                  </a:txBody>
                  <a:tcPr/>
                </a:tc>
                <a:tc>
                  <a:txBody>
                    <a:bodyPr/>
                    <a:lstStyle/>
                    <a:p>
                      <a:r>
                        <a:rPr lang="es-MX" sz="1600" b="0" dirty="0" smtClean="0">
                          <a:latin typeface="Arial" panose="020B0604020202020204" pitchFamily="34" charset="0"/>
                          <a:cs typeface="Arial" panose="020B0604020202020204" pitchFamily="34" charset="0"/>
                        </a:rPr>
                        <a:t>Los productos para el consumidor que</a:t>
                      </a:r>
                      <a:r>
                        <a:rPr lang="es-MX" sz="1600" b="0" baseline="0" dirty="0" smtClean="0">
                          <a:latin typeface="Arial" panose="020B0604020202020204" pitchFamily="34" charset="0"/>
                          <a:cs typeface="Arial" panose="020B0604020202020204" pitchFamily="34" charset="0"/>
                        </a:rPr>
                        <a:t> el cliente no conoce, o bien que sí conoce, pero que normalmente no piensa comprar. </a:t>
                      </a:r>
                    </a:p>
                    <a:p>
                      <a:endParaRPr lang="es-MX" sz="1600" b="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208235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547664" y="1556792"/>
            <a:ext cx="6840760" cy="1440160"/>
          </a:xfrm>
        </p:spPr>
        <p:txBody>
          <a:bodyPr>
            <a:normAutofit fontScale="70000" lnSpcReduction="20000"/>
          </a:bodyPr>
          <a:lstStyle/>
          <a:p>
            <a:r>
              <a:rPr lang="es-MX"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PRODUCTOS INDUSTRIALES: </a:t>
            </a:r>
          </a:p>
          <a:p>
            <a:pPr marL="0" indent="0" algn="just">
              <a:buNone/>
            </a:pPr>
            <a:r>
              <a:rPr lang="es-MX" dirty="0" smtClean="0">
                <a:solidFill>
                  <a:schemeClr val="tx1"/>
                </a:solidFill>
                <a:latin typeface="Arial" panose="020B0604020202020204" pitchFamily="34" charset="0"/>
                <a:cs typeface="Arial" panose="020B0604020202020204" pitchFamily="34" charset="0"/>
              </a:rPr>
              <a:t>Son los productos que compran los individuos y las organizaciones para su procesamiento adicional o para su empleo en el manejo de un negocio. </a:t>
            </a:r>
          </a:p>
        </p:txBody>
      </p:sp>
      <p:sp>
        <p:nvSpPr>
          <p:cNvPr id="5" name="Rectangle 2"/>
          <p:cNvSpPr>
            <a:spLocks noGrp="1" noChangeArrowheads="1"/>
          </p:cNvSpPr>
          <p:nvPr>
            <p:ph type="title"/>
          </p:nvPr>
        </p:nvSpPr>
        <p:spPr>
          <a:xfrm>
            <a:off x="1907704" y="548680"/>
            <a:ext cx="5603132" cy="838200"/>
          </a:xfrm>
        </p:spPr>
        <p:txBody>
          <a:bodyPr>
            <a:normAutofit/>
          </a:bodyPr>
          <a:lstStyle/>
          <a:p>
            <a:pPr algn="ctr"/>
            <a:r>
              <a:rPr lang="es-MX" sz="2800" b="1" dirty="0" smtClean="0">
                <a:effectLst/>
                <a:latin typeface="Arial" panose="020B0604020202020204" pitchFamily="34" charset="0"/>
                <a:cs typeface="Arial" panose="020B0604020202020204" pitchFamily="34" charset="0"/>
              </a:rPr>
              <a:t>Clasificación del Producto </a:t>
            </a:r>
            <a:endParaRPr lang="es-MX" sz="2800" b="1" dirty="0">
              <a:effectLst/>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933824505"/>
              </p:ext>
            </p:extLst>
          </p:nvPr>
        </p:nvGraphicFramePr>
        <p:xfrm>
          <a:off x="1475656" y="2924944"/>
          <a:ext cx="7203713" cy="3444240"/>
        </p:xfrm>
        <a:graphic>
          <a:graphicData uri="http://schemas.openxmlformats.org/drawingml/2006/table">
            <a:tbl>
              <a:tblPr firstRow="1" bandRow="1">
                <a:tableStyleId>{16D9F66E-5EB9-4882-86FB-DCBF35E3C3E4}</a:tableStyleId>
              </a:tblPr>
              <a:tblGrid>
                <a:gridCol w="1875122"/>
                <a:gridCol w="5328591"/>
              </a:tblGrid>
              <a:tr h="370840">
                <a:tc>
                  <a:txBody>
                    <a:bodyPr/>
                    <a:lstStyle/>
                    <a:p>
                      <a:pPr algn="ctr"/>
                      <a:r>
                        <a:rPr lang="es-MX" sz="1600" b="0" dirty="0" smtClean="0">
                          <a:latin typeface="Arial" panose="020B0604020202020204" pitchFamily="34" charset="0"/>
                          <a:cs typeface="Arial" panose="020B0604020202020204" pitchFamily="34" charset="0"/>
                        </a:rPr>
                        <a:t>MATERIALES Y PARTES</a:t>
                      </a:r>
                      <a:endParaRPr lang="es-MX" sz="1600" b="0" dirty="0">
                        <a:latin typeface="Arial" panose="020B0604020202020204" pitchFamily="34" charset="0"/>
                        <a:cs typeface="Arial" panose="020B0604020202020204" pitchFamily="34" charset="0"/>
                      </a:endParaRPr>
                    </a:p>
                  </a:txBody>
                  <a:tcPr/>
                </a:tc>
                <a:tc>
                  <a:txBody>
                    <a:bodyPr/>
                    <a:lstStyle/>
                    <a:p>
                      <a:r>
                        <a:rPr lang="es-MX" sz="1600" b="0" dirty="0" smtClean="0">
                          <a:latin typeface="Arial" panose="020B0604020202020204" pitchFamily="34" charset="0"/>
                          <a:cs typeface="Arial" panose="020B0604020202020204" pitchFamily="34" charset="0"/>
                        </a:rPr>
                        <a:t>Incluyen</a:t>
                      </a:r>
                      <a:r>
                        <a:rPr lang="es-MX" sz="1600" b="0" baseline="0" dirty="0" smtClean="0">
                          <a:latin typeface="Arial" panose="020B0604020202020204" pitchFamily="34" charset="0"/>
                          <a:cs typeface="Arial" panose="020B0604020202020204" pitchFamily="34" charset="0"/>
                        </a:rPr>
                        <a:t> la materia prima y materiales y partes fabricados.</a:t>
                      </a:r>
                    </a:p>
                    <a:p>
                      <a:endParaRPr lang="es-MX" sz="1600" b="0" dirty="0">
                        <a:latin typeface="Arial" panose="020B0604020202020204" pitchFamily="34" charset="0"/>
                        <a:cs typeface="Arial" panose="020B0604020202020204" pitchFamily="34" charset="0"/>
                      </a:endParaRPr>
                    </a:p>
                  </a:txBody>
                  <a:tcPr/>
                </a:tc>
              </a:tr>
              <a:tr h="370840">
                <a:tc>
                  <a:txBody>
                    <a:bodyPr/>
                    <a:lstStyle/>
                    <a:p>
                      <a:pPr algn="ctr"/>
                      <a:endParaRPr lang="es-MX" sz="1600" dirty="0" smtClean="0">
                        <a:latin typeface="Arial" panose="020B0604020202020204" pitchFamily="34" charset="0"/>
                        <a:cs typeface="Arial" panose="020B0604020202020204" pitchFamily="34" charset="0"/>
                      </a:endParaRPr>
                    </a:p>
                    <a:p>
                      <a:pPr algn="ctr"/>
                      <a:r>
                        <a:rPr lang="es-MX" sz="1600" dirty="0" smtClean="0">
                          <a:latin typeface="Arial" panose="020B0604020202020204" pitchFamily="34" charset="0"/>
                          <a:cs typeface="Arial" panose="020B0604020202020204" pitchFamily="34" charset="0"/>
                        </a:rPr>
                        <a:t>LOS ASPECTOS DE CAPITAL</a:t>
                      </a:r>
                      <a:endParaRPr lang="es-MX" sz="1600" dirty="0">
                        <a:latin typeface="Arial" panose="020B0604020202020204" pitchFamily="34" charset="0"/>
                        <a:cs typeface="Arial" panose="020B0604020202020204" pitchFamily="34" charset="0"/>
                      </a:endParaRPr>
                    </a:p>
                  </a:txBody>
                  <a:tcPr/>
                </a:tc>
                <a:tc>
                  <a:txBody>
                    <a:bodyPr/>
                    <a:lstStyle/>
                    <a:p>
                      <a:r>
                        <a:rPr lang="es-MX" sz="1600" b="0" dirty="0" smtClean="0">
                          <a:latin typeface="Arial" panose="020B0604020202020204" pitchFamily="34" charset="0"/>
                          <a:cs typeface="Arial" panose="020B0604020202020204" pitchFamily="34" charset="0"/>
                        </a:rPr>
                        <a:t>Son los productos industriales que ayudan a la producción o las operaciones</a:t>
                      </a:r>
                      <a:r>
                        <a:rPr lang="es-MX" sz="1600" b="0" baseline="0" dirty="0" smtClean="0">
                          <a:latin typeface="Arial" panose="020B0604020202020204" pitchFamily="34" charset="0"/>
                          <a:cs typeface="Arial" panose="020B0604020202020204" pitchFamily="34" charset="0"/>
                        </a:rPr>
                        <a:t> del comprador, incluyendo instalaciones y equipo accesorio. Las instalaciones consisten en compras importantes como edificios y equipo fijo. </a:t>
                      </a:r>
                    </a:p>
                    <a:p>
                      <a:endParaRPr lang="es-MX" sz="1600" b="0" dirty="0">
                        <a:latin typeface="Arial" panose="020B0604020202020204" pitchFamily="34" charset="0"/>
                        <a:cs typeface="Arial" panose="020B0604020202020204" pitchFamily="34" charset="0"/>
                      </a:endParaRPr>
                    </a:p>
                  </a:txBody>
                  <a:tcPr/>
                </a:tc>
              </a:tr>
              <a:tr h="370840">
                <a:tc>
                  <a:txBody>
                    <a:bodyPr/>
                    <a:lstStyle/>
                    <a:p>
                      <a:pPr algn="ctr"/>
                      <a:r>
                        <a:rPr lang="es-MX" sz="1600" dirty="0" smtClean="0">
                          <a:latin typeface="Arial" panose="020B0604020202020204" pitchFamily="34" charset="0"/>
                          <a:cs typeface="Arial" panose="020B0604020202020204" pitchFamily="34" charset="0"/>
                        </a:rPr>
                        <a:t>LOS SUMINISTROS</a:t>
                      </a:r>
                      <a:r>
                        <a:rPr lang="es-MX" sz="1600" baseline="0" dirty="0" smtClean="0">
                          <a:latin typeface="Arial" panose="020B0604020202020204" pitchFamily="34" charset="0"/>
                          <a:cs typeface="Arial" panose="020B0604020202020204" pitchFamily="34" charset="0"/>
                        </a:rPr>
                        <a:t> Y SERVICIOS</a:t>
                      </a:r>
                      <a:endParaRPr lang="es-MX" sz="1600" dirty="0">
                        <a:latin typeface="Arial" panose="020B0604020202020204" pitchFamily="34" charset="0"/>
                        <a:cs typeface="Arial" panose="020B0604020202020204" pitchFamily="34" charset="0"/>
                      </a:endParaRPr>
                    </a:p>
                  </a:txBody>
                  <a:tcPr/>
                </a:tc>
                <a:tc>
                  <a:txBody>
                    <a:bodyPr/>
                    <a:lstStyle/>
                    <a:p>
                      <a:r>
                        <a:rPr lang="es-MX" sz="1600" b="0" dirty="0" smtClean="0">
                          <a:latin typeface="Arial" panose="020B0604020202020204" pitchFamily="34" charset="0"/>
                          <a:cs typeface="Arial" panose="020B0604020202020204" pitchFamily="34" charset="0"/>
                        </a:rPr>
                        <a:t>Los suministros incluyen los de operación (lubricantes, carbón,</a:t>
                      </a:r>
                      <a:r>
                        <a:rPr lang="es-MX" sz="1600" b="0" baseline="0" dirty="0" smtClean="0">
                          <a:latin typeface="Arial" panose="020B0604020202020204" pitchFamily="34" charset="0"/>
                          <a:cs typeface="Arial" panose="020B0604020202020204" pitchFamily="34" charset="0"/>
                        </a:rPr>
                        <a:t> papel), y los de reparación y mantenimiento (pintura, clavos, escobas). Los servicios son de negocios</a:t>
                      </a:r>
                    </a:p>
                    <a:p>
                      <a:r>
                        <a:rPr lang="es-MX" sz="1600" b="0" baseline="0" dirty="0" smtClean="0">
                          <a:latin typeface="Arial" panose="020B0604020202020204" pitchFamily="34" charset="0"/>
                          <a:cs typeface="Arial" panose="020B0604020202020204" pitchFamily="34" charset="0"/>
                        </a:rPr>
                        <a:t> </a:t>
                      </a:r>
                      <a:endParaRPr lang="es-MX" sz="1600" b="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531096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619672" y="1412070"/>
            <a:ext cx="5747148" cy="485817"/>
          </a:xfrm>
        </p:spPr>
        <p:txBody>
          <a:bodyPr>
            <a:normAutofit/>
          </a:bodyPr>
          <a:lstStyle/>
          <a:p>
            <a:r>
              <a:rPr lang="es-MX" sz="2400" b="1" dirty="0" smtClean="0">
                <a:solidFill>
                  <a:srgbClr val="C00000"/>
                </a:solidFill>
                <a:latin typeface="Arial" panose="020B0604020202020204" pitchFamily="34" charset="0"/>
                <a:cs typeface="Arial" panose="020B0604020202020204" pitchFamily="34" charset="0"/>
              </a:rPr>
              <a:t>LÍNEA Y GAMA DE PRODUCTOS. </a:t>
            </a:r>
          </a:p>
        </p:txBody>
      </p:sp>
      <p:sp>
        <p:nvSpPr>
          <p:cNvPr id="5" name="Rectangle 2"/>
          <p:cNvSpPr>
            <a:spLocks noGrp="1" noChangeArrowheads="1"/>
          </p:cNvSpPr>
          <p:nvPr>
            <p:ph type="title"/>
          </p:nvPr>
        </p:nvSpPr>
        <p:spPr>
          <a:xfrm>
            <a:off x="1763688" y="548680"/>
            <a:ext cx="5603132" cy="838200"/>
          </a:xfrm>
        </p:spPr>
        <p:txBody>
          <a:bodyPr>
            <a:normAutofit/>
          </a:bodyPr>
          <a:lstStyle/>
          <a:p>
            <a:pPr algn="ctr"/>
            <a:r>
              <a:rPr lang="es-MX" sz="2800" b="1" dirty="0" smtClean="0">
                <a:latin typeface="Arial" panose="020B0604020202020204" pitchFamily="34" charset="0"/>
                <a:cs typeface="Arial" panose="020B0604020202020204" pitchFamily="34" charset="0"/>
              </a:rPr>
              <a:t>Gama </a:t>
            </a:r>
            <a:r>
              <a:rPr lang="es-MX" sz="2800" b="1" dirty="0" smtClean="0">
                <a:effectLst/>
                <a:latin typeface="Arial" panose="020B0604020202020204" pitchFamily="34" charset="0"/>
                <a:cs typeface="Arial" panose="020B0604020202020204" pitchFamily="34" charset="0"/>
              </a:rPr>
              <a:t>de</a:t>
            </a:r>
            <a:r>
              <a:rPr lang="es-MX" sz="2800" b="1" dirty="0" smtClean="0">
                <a:latin typeface="Arial" panose="020B0604020202020204" pitchFamily="34" charset="0"/>
                <a:cs typeface="Arial" panose="020B0604020202020204" pitchFamily="34" charset="0"/>
              </a:rPr>
              <a:t> Productos </a:t>
            </a:r>
            <a:endParaRPr lang="es-MX" sz="2800" b="1" dirty="0">
              <a:latin typeface="Arial" panose="020B0604020202020204" pitchFamily="34" charset="0"/>
              <a:cs typeface="Arial" panose="020B0604020202020204" pitchFamily="34" charset="0"/>
            </a:endParaRPr>
          </a:p>
        </p:txBody>
      </p:sp>
      <p:graphicFrame>
        <p:nvGraphicFramePr>
          <p:cNvPr id="7" name="6 Diagrama"/>
          <p:cNvGraphicFramePr/>
          <p:nvPr>
            <p:extLst>
              <p:ext uri="{D42A27DB-BD31-4B8C-83A1-F6EECF244321}">
                <p14:modId xmlns:p14="http://schemas.microsoft.com/office/powerpoint/2010/main" val="3990578576"/>
              </p:ext>
            </p:extLst>
          </p:nvPr>
        </p:nvGraphicFramePr>
        <p:xfrm>
          <a:off x="1259632" y="2276872"/>
          <a:ext cx="721523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007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547664" y="1317957"/>
            <a:ext cx="6840760" cy="485817"/>
          </a:xfrm>
        </p:spPr>
        <p:txBody>
          <a:bodyPr>
            <a:normAutofit fontScale="70000" lnSpcReduction="20000"/>
          </a:bodyPr>
          <a:lstStyle/>
          <a:p>
            <a:r>
              <a:rPr lang="es-MX" b="1" dirty="0" smtClean="0">
                <a:solidFill>
                  <a:srgbClr val="C00000"/>
                </a:solidFill>
                <a:latin typeface="Arial" panose="020B0604020202020204" pitchFamily="34" charset="0"/>
                <a:cs typeface="Arial" panose="020B0604020202020204" pitchFamily="34" charset="0"/>
              </a:rPr>
              <a:t>LÍNEA Y GAMA DE PRODUCTOS (ejemplo). </a:t>
            </a:r>
          </a:p>
        </p:txBody>
      </p:sp>
      <p:sp>
        <p:nvSpPr>
          <p:cNvPr id="5" name="Rectangle 2"/>
          <p:cNvSpPr>
            <a:spLocks noGrp="1" noChangeArrowheads="1"/>
          </p:cNvSpPr>
          <p:nvPr>
            <p:ph type="title"/>
          </p:nvPr>
        </p:nvSpPr>
        <p:spPr>
          <a:xfrm>
            <a:off x="1763688" y="476672"/>
            <a:ext cx="5603132" cy="838200"/>
          </a:xfrm>
        </p:spPr>
        <p:txBody>
          <a:bodyPr>
            <a:normAutofit/>
          </a:bodyPr>
          <a:lstStyle/>
          <a:p>
            <a:pPr algn="ctr"/>
            <a:r>
              <a:rPr lang="es-MX" sz="2800" b="1" dirty="0">
                <a:effectLst/>
                <a:latin typeface="Arial" panose="020B0604020202020204" pitchFamily="34" charset="0"/>
                <a:cs typeface="Arial" panose="020B0604020202020204" pitchFamily="34" charset="0"/>
              </a:rPr>
              <a:t>Gama </a:t>
            </a:r>
            <a:r>
              <a:rPr lang="es-MX" sz="2800" b="1" dirty="0" smtClean="0">
                <a:effectLst/>
                <a:latin typeface="Arial" panose="020B0604020202020204" pitchFamily="34" charset="0"/>
                <a:cs typeface="Arial" panose="020B0604020202020204" pitchFamily="34" charset="0"/>
              </a:rPr>
              <a:t>del Producto </a:t>
            </a:r>
            <a:endParaRPr lang="es-MX" sz="2800" b="1" dirty="0">
              <a:effectLst/>
              <a:latin typeface="Arial" panose="020B0604020202020204" pitchFamily="34" charset="0"/>
              <a:cs typeface="Arial" panose="020B0604020202020204" pitchFamily="34" charset="0"/>
            </a:endParaRPr>
          </a:p>
        </p:txBody>
      </p:sp>
      <p:pic>
        <p:nvPicPr>
          <p:cNvPr id="1028" name="Picture 4" descr="http://diario-hectorgarciabeita.weebly.com/uploads/2/4/0/6/24065265/7026383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04864"/>
            <a:ext cx="799288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390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907704" y="1274801"/>
            <a:ext cx="6840760" cy="485817"/>
          </a:xfrm>
        </p:spPr>
        <p:txBody>
          <a:bodyPr>
            <a:normAutofit fontScale="70000" lnSpcReduction="20000"/>
          </a:bodyPr>
          <a:lstStyle/>
          <a:p>
            <a:r>
              <a:rPr lang="es-MX" b="1" dirty="0" smtClean="0">
                <a:solidFill>
                  <a:srgbClr val="C00000"/>
                </a:solidFill>
                <a:latin typeface="Arial" panose="020B0604020202020204" pitchFamily="34" charset="0"/>
                <a:cs typeface="Arial" panose="020B0604020202020204" pitchFamily="34" charset="0"/>
              </a:rPr>
              <a:t>LÍNEA Y GAMA DE PRODUCTOS (ejemplo). </a:t>
            </a:r>
          </a:p>
        </p:txBody>
      </p:sp>
      <p:sp>
        <p:nvSpPr>
          <p:cNvPr id="5" name="Rectangle 2"/>
          <p:cNvSpPr>
            <a:spLocks noGrp="1" noChangeArrowheads="1"/>
          </p:cNvSpPr>
          <p:nvPr>
            <p:ph type="title"/>
          </p:nvPr>
        </p:nvSpPr>
        <p:spPr>
          <a:xfrm>
            <a:off x="2259171" y="476672"/>
            <a:ext cx="5603132" cy="838200"/>
          </a:xfrm>
        </p:spPr>
        <p:txBody>
          <a:bodyPr>
            <a:normAutofit/>
          </a:bodyPr>
          <a:lstStyle/>
          <a:p>
            <a:pPr algn="ctr"/>
            <a:r>
              <a:rPr lang="es-MX" sz="2800" b="1" dirty="0">
                <a:effectLst/>
                <a:latin typeface="Arial" panose="020B0604020202020204" pitchFamily="34" charset="0"/>
                <a:cs typeface="Arial" panose="020B0604020202020204" pitchFamily="34" charset="0"/>
              </a:rPr>
              <a:t>Gama </a:t>
            </a:r>
            <a:r>
              <a:rPr lang="es-MX" sz="2800" b="1" dirty="0" smtClean="0">
                <a:effectLst/>
                <a:latin typeface="Arial" panose="020B0604020202020204" pitchFamily="34" charset="0"/>
                <a:cs typeface="Arial" panose="020B0604020202020204" pitchFamily="34" charset="0"/>
              </a:rPr>
              <a:t>del Producto </a:t>
            </a:r>
            <a:endParaRPr lang="es-MX" sz="2800" b="1" dirty="0">
              <a:effectLst/>
              <a:latin typeface="Arial" panose="020B0604020202020204" pitchFamily="34" charset="0"/>
              <a:cs typeface="Arial" panose="020B0604020202020204" pitchFamily="34" charset="0"/>
            </a:endParaRPr>
          </a:p>
        </p:txBody>
      </p:sp>
      <p:pic>
        <p:nvPicPr>
          <p:cNvPr id="1026" name="Picture 2" descr="http://www.lopezdoriga.com/wp-content/uploads/2015/06/proctergam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76872"/>
            <a:ext cx="8125359" cy="439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66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691680" y="1314872"/>
            <a:ext cx="6840760" cy="485817"/>
          </a:xfrm>
        </p:spPr>
        <p:txBody>
          <a:bodyPr>
            <a:normAutofit fontScale="70000" lnSpcReduction="20000"/>
          </a:bodyPr>
          <a:lstStyle/>
          <a:p>
            <a:r>
              <a:rPr lang="es-MX" b="1" dirty="0" smtClean="0">
                <a:solidFill>
                  <a:srgbClr val="C00000"/>
                </a:solidFill>
                <a:latin typeface="Arial" panose="020B0604020202020204" pitchFamily="34" charset="0"/>
                <a:cs typeface="Arial" panose="020B0604020202020204" pitchFamily="34" charset="0"/>
              </a:rPr>
              <a:t>LÍNEA Y GAMA DE PRODUCTOS. (ejemplo)</a:t>
            </a:r>
          </a:p>
        </p:txBody>
      </p:sp>
      <p:sp>
        <p:nvSpPr>
          <p:cNvPr id="5" name="Rectangle 2"/>
          <p:cNvSpPr>
            <a:spLocks noGrp="1" noChangeArrowheads="1"/>
          </p:cNvSpPr>
          <p:nvPr>
            <p:ph type="title"/>
          </p:nvPr>
        </p:nvSpPr>
        <p:spPr>
          <a:xfrm>
            <a:off x="1770434" y="476672"/>
            <a:ext cx="5603132" cy="838200"/>
          </a:xfrm>
        </p:spPr>
        <p:txBody>
          <a:bodyPr>
            <a:normAutofit/>
          </a:bodyPr>
          <a:lstStyle/>
          <a:p>
            <a:pPr algn="ctr"/>
            <a:r>
              <a:rPr lang="es-MX" sz="2800" b="1" dirty="0">
                <a:effectLst/>
                <a:latin typeface="Arial" panose="020B0604020202020204" pitchFamily="34" charset="0"/>
                <a:cs typeface="Arial" panose="020B0604020202020204" pitchFamily="34" charset="0"/>
              </a:rPr>
              <a:t>Gama </a:t>
            </a:r>
            <a:r>
              <a:rPr lang="es-MX" sz="2800" b="1" dirty="0" smtClean="0">
                <a:effectLst/>
                <a:latin typeface="Arial" panose="020B0604020202020204" pitchFamily="34" charset="0"/>
                <a:cs typeface="Arial" panose="020B0604020202020204" pitchFamily="34" charset="0"/>
              </a:rPr>
              <a:t>del Producto </a:t>
            </a:r>
            <a:endParaRPr lang="es-MX" sz="2800" b="1" dirty="0">
              <a:effectLst/>
              <a:latin typeface="Arial" panose="020B0604020202020204" pitchFamily="34" charset="0"/>
              <a:cs typeface="Arial" panose="020B0604020202020204" pitchFamily="34" charset="0"/>
            </a:endParaRPr>
          </a:p>
        </p:txBody>
      </p:sp>
      <p:pic>
        <p:nvPicPr>
          <p:cNvPr id="2050" name="Picture 2" descr="http://images.slideplayer.es/2/162427/slides/slide_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76872"/>
            <a:ext cx="8071267" cy="430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95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l"/>
            <a:r>
              <a:rPr lang="es-ES" dirty="0" smtClean="0">
                <a:latin typeface="Arial" pitchFamily="34" charset="0"/>
                <a:cs typeface="Arial" pitchFamily="34" charset="0"/>
              </a:rPr>
              <a:t>Referencias Bibliográficas</a:t>
            </a:r>
            <a:endParaRPr lang="es-MX" dirty="0">
              <a:latin typeface="Arial" pitchFamily="34" charset="0"/>
              <a:cs typeface="Arial" pitchFamily="34" charset="0"/>
            </a:endParaRPr>
          </a:p>
        </p:txBody>
      </p:sp>
      <p:sp>
        <p:nvSpPr>
          <p:cNvPr id="9" name="8 Marcador de contenido"/>
          <p:cNvSpPr>
            <a:spLocks noGrp="1"/>
          </p:cNvSpPr>
          <p:nvPr>
            <p:ph idx="1"/>
          </p:nvPr>
        </p:nvSpPr>
        <p:spPr>
          <a:xfrm>
            <a:off x="1475656" y="1916832"/>
            <a:ext cx="6529358" cy="2980928"/>
          </a:xfrm>
        </p:spPr>
        <p:txBody>
          <a:bodyPr>
            <a:normAutofit/>
          </a:bodyPr>
          <a:lstStyle/>
          <a:p>
            <a:r>
              <a:rPr lang="es-MX" sz="2200" dirty="0">
                <a:latin typeface="Arial" panose="020B0604020202020204" pitchFamily="34" charset="0"/>
                <a:cs typeface="Arial" panose="020B0604020202020204" pitchFamily="34" charset="0"/>
              </a:rPr>
              <a:t>Stanton, W., </a:t>
            </a:r>
            <a:r>
              <a:rPr lang="es-MX" sz="2200" dirty="0" err="1">
                <a:latin typeface="Arial" panose="020B0604020202020204" pitchFamily="34" charset="0"/>
                <a:cs typeface="Arial" panose="020B0604020202020204" pitchFamily="34" charset="0"/>
              </a:rPr>
              <a:t>Etzel</a:t>
            </a:r>
            <a:r>
              <a:rPr lang="es-MX" sz="2200" dirty="0">
                <a:latin typeface="Arial" panose="020B0604020202020204" pitchFamily="34" charset="0"/>
                <a:cs typeface="Arial" panose="020B0604020202020204" pitchFamily="34" charset="0"/>
              </a:rPr>
              <a:t>, M. y Walker, B. (2007). </a:t>
            </a:r>
            <a:r>
              <a:rPr lang="es-MX" sz="2200" i="1" dirty="0">
                <a:latin typeface="Arial" panose="020B0604020202020204" pitchFamily="34" charset="0"/>
                <a:cs typeface="Arial" panose="020B0604020202020204" pitchFamily="34" charset="0"/>
              </a:rPr>
              <a:t>Fundamentos de Marketing</a:t>
            </a:r>
            <a:r>
              <a:rPr lang="es-MX" sz="2200" dirty="0">
                <a:latin typeface="Arial" panose="020B0604020202020204" pitchFamily="34" charset="0"/>
                <a:cs typeface="Arial" panose="020B0604020202020204" pitchFamily="34" charset="0"/>
              </a:rPr>
              <a:t>. México: McGraw-Hill.</a:t>
            </a:r>
          </a:p>
          <a:p>
            <a:r>
              <a:rPr lang="es-MX" sz="2200" dirty="0" err="1">
                <a:latin typeface="Arial" panose="020B0604020202020204" pitchFamily="34" charset="0"/>
                <a:cs typeface="Arial" panose="020B0604020202020204" pitchFamily="34" charset="0"/>
              </a:rPr>
              <a:t>Kotler</a:t>
            </a:r>
            <a:r>
              <a:rPr lang="es-MX" sz="2200" dirty="0">
                <a:latin typeface="Arial" panose="020B0604020202020204" pitchFamily="34" charset="0"/>
                <a:cs typeface="Arial" panose="020B0604020202020204" pitchFamily="34" charset="0"/>
              </a:rPr>
              <a:t>, F. y Armstrong, G. (2013). </a:t>
            </a:r>
            <a:r>
              <a:rPr lang="es-MX" sz="2200" i="1" dirty="0">
                <a:latin typeface="Arial" panose="020B0604020202020204" pitchFamily="34" charset="0"/>
                <a:cs typeface="Arial" panose="020B0604020202020204" pitchFamily="34" charset="0"/>
              </a:rPr>
              <a:t>Fundamentos de Marketing</a:t>
            </a:r>
            <a:r>
              <a:rPr lang="es-MX" sz="2200" dirty="0">
                <a:latin typeface="Arial" panose="020B0604020202020204" pitchFamily="34" charset="0"/>
                <a:cs typeface="Arial" panose="020B0604020202020204" pitchFamily="34" charset="0"/>
              </a:rPr>
              <a:t>. México: Pearson </a:t>
            </a:r>
            <a:r>
              <a:rPr lang="es-MX" sz="2200" dirty="0" err="1">
                <a:latin typeface="Arial" panose="020B0604020202020204" pitchFamily="34" charset="0"/>
                <a:cs typeface="Arial" panose="020B0604020202020204" pitchFamily="34" charset="0"/>
              </a:rPr>
              <a:t>Education</a:t>
            </a:r>
            <a:endParaRPr lang="es-MX" sz="2200" dirty="0">
              <a:latin typeface="Arial" panose="020B0604020202020204" pitchFamily="34" charset="0"/>
              <a:cs typeface="Arial" panose="020B0604020202020204" pitchFamily="34" charset="0"/>
            </a:endParaRPr>
          </a:p>
          <a:p>
            <a:r>
              <a:rPr lang="es-MX" sz="2200" dirty="0">
                <a:latin typeface="Arial" panose="020B0604020202020204" pitchFamily="34" charset="0"/>
                <a:cs typeface="Arial" panose="020B0604020202020204" pitchFamily="34" charset="0"/>
              </a:rPr>
              <a:t>Fernández, M. (2007). </a:t>
            </a:r>
            <a:r>
              <a:rPr lang="es-MX" sz="2200" i="1" dirty="0">
                <a:latin typeface="Arial" panose="020B0604020202020204" pitchFamily="34" charset="0"/>
                <a:cs typeface="Arial" panose="020B0604020202020204" pitchFamily="34" charset="0"/>
              </a:rPr>
              <a:t>Manual para Elaborar un Plan de Mercadotecnia.</a:t>
            </a:r>
            <a:r>
              <a:rPr lang="es-MX" sz="2200" dirty="0">
                <a:latin typeface="Arial" panose="020B0604020202020204" pitchFamily="34" charset="0"/>
                <a:cs typeface="Arial" panose="020B0604020202020204" pitchFamily="34" charset="0"/>
              </a:rPr>
              <a:t> México: McGraw-Hill</a:t>
            </a:r>
            <a:r>
              <a:rPr lang="es-MX" sz="2200" dirty="0" smtClean="0">
                <a:latin typeface="Arial" panose="020B0604020202020204" pitchFamily="34" charset="0"/>
                <a:cs typeface="Arial" panose="020B0604020202020204" pitchFamily="34" charset="0"/>
              </a:rPr>
              <a:t>.</a:t>
            </a:r>
          </a:p>
          <a:p>
            <a:pPr marL="0" indent="0">
              <a:buNone/>
            </a:pPr>
            <a:endParaRPr lang="es-MX" sz="2200" dirty="0">
              <a:latin typeface="Arial" panose="020B0604020202020204" pitchFamily="34" charset="0"/>
              <a:cs typeface="Arial" panose="020B0604020202020204" pitchFamily="34" charset="0"/>
            </a:endParaRPr>
          </a:p>
          <a:p>
            <a:endParaRPr 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b="1" u="sng" dirty="0">
                <a:latin typeface="Arial" pitchFamily="34" charset="0"/>
                <a:cs typeface="Arial" pitchFamily="34" charset="0"/>
              </a:rPr>
              <a:t>Tema:</a:t>
            </a:r>
            <a:endParaRPr lang="es-MX" dirty="0">
              <a:latin typeface="Arial" pitchFamily="34" charset="0"/>
              <a:cs typeface="Arial" pitchFamily="34" charset="0"/>
            </a:endParaRPr>
          </a:p>
        </p:txBody>
      </p:sp>
      <p:sp>
        <p:nvSpPr>
          <p:cNvPr id="3" name="2 Marcador de contenido"/>
          <p:cNvSpPr>
            <a:spLocks noGrp="1"/>
          </p:cNvSpPr>
          <p:nvPr>
            <p:ph idx="1"/>
          </p:nvPr>
        </p:nvSpPr>
        <p:spPr>
          <a:xfrm>
            <a:off x="1403648" y="1411649"/>
            <a:ext cx="7128792" cy="4525963"/>
          </a:xfrm>
        </p:spPr>
        <p:txBody>
          <a:bodyPr>
            <a:normAutofit fontScale="85000" lnSpcReduction="20000"/>
          </a:bodyPr>
          <a:lstStyle/>
          <a:p>
            <a:pPr algn="ctr">
              <a:lnSpc>
                <a:spcPct val="90000"/>
              </a:lnSpc>
              <a:buNone/>
            </a:pPr>
            <a:r>
              <a:rPr lang="fr-FR" b="1" u="sng" dirty="0">
                <a:effectLst>
                  <a:outerShdw blurRad="38100" dist="38100" dir="2700000" algn="tl">
                    <a:srgbClr val="000000">
                      <a:alpha val="43137"/>
                    </a:srgbClr>
                  </a:outerShdw>
                </a:effectLst>
                <a:latin typeface="Arial" pitchFamily="34" charset="0"/>
                <a:cs typeface="Arial" pitchFamily="34" charset="0"/>
              </a:rPr>
              <a:t> Abstract:</a:t>
            </a:r>
          </a:p>
          <a:p>
            <a:pPr>
              <a:lnSpc>
                <a:spcPct val="90000"/>
              </a:lnSpc>
              <a:buNone/>
            </a:pPr>
            <a:endParaRPr lang="fr-FR" dirty="0" smtClean="0">
              <a:latin typeface="Arial" pitchFamily="34" charset="0"/>
              <a:cs typeface="Arial" pitchFamily="34" charset="0"/>
            </a:endParaRPr>
          </a:p>
          <a:p>
            <a:pPr algn="just">
              <a:lnSpc>
                <a:spcPct val="90000"/>
              </a:lnSpc>
              <a:buNone/>
            </a:pPr>
            <a:r>
              <a:rPr lang="en-US" dirty="0" smtClean="0">
                <a:latin typeface="Arial" pitchFamily="34" charset="0"/>
                <a:cs typeface="Arial" pitchFamily="34" charset="0"/>
              </a:rPr>
              <a:t>	All </a:t>
            </a:r>
            <a:r>
              <a:rPr lang="en-US" dirty="0">
                <a:latin typeface="Arial" pitchFamily="34" charset="0"/>
                <a:cs typeface="Arial" pitchFamily="34" charset="0"/>
              </a:rPr>
              <a:t>organizations depends of their clients and the knowledge about them, for this reason is important to know what is the customer profile to satisfy their necessities and develope the costumer loyality.</a:t>
            </a:r>
          </a:p>
          <a:p>
            <a:pPr algn="just">
              <a:lnSpc>
                <a:spcPct val="90000"/>
              </a:lnSpc>
              <a:buNone/>
            </a:pPr>
            <a:endParaRPr lang="en-US" dirty="0" smtClean="0">
              <a:latin typeface="Arial" pitchFamily="34" charset="0"/>
              <a:cs typeface="Arial" pitchFamily="34" charset="0"/>
            </a:endParaRPr>
          </a:p>
          <a:p>
            <a:pPr algn="just">
              <a:lnSpc>
                <a:spcPct val="90000"/>
              </a:lnSpc>
              <a:buNone/>
            </a:pPr>
            <a:r>
              <a:rPr lang="en-US" dirty="0" smtClean="0">
                <a:latin typeface="Arial" pitchFamily="34" charset="0"/>
                <a:cs typeface="Arial" pitchFamily="34" charset="0"/>
              </a:rPr>
              <a:t>	To </a:t>
            </a:r>
            <a:r>
              <a:rPr lang="en-US" dirty="0">
                <a:latin typeface="Arial" pitchFamily="34" charset="0"/>
                <a:cs typeface="Arial" pitchFamily="34" charset="0"/>
              </a:rPr>
              <a:t>attend the costumer one of the most important </a:t>
            </a:r>
            <a:r>
              <a:rPr lang="en-US" dirty="0" smtClean="0">
                <a:latin typeface="Arial" pitchFamily="34" charset="0"/>
                <a:cs typeface="Arial" pitchFamily="34" charset="0"/>
              </a:rPr>
              <a:t>strategies </a:t>
            </a:r>
            <a:r>
              <a:rPr lang="en-US" dirty="0">
                <a:latin typeface="Arial" pitchFamily="34" charset="0"/>
                <a:cs typeface="Arial" pitchFamily="34" charset="0"/>
              </a:rPr>
              <a:t>to increase the market participation is to met your needs.</a:t>
            </a:r>
            <a:endParaRPr lang="fr-FR" dirty="0" smtClean="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r>
              <a:rPr lang="fr-FR" b="1" u="sng" dirty="0">
                <a:effectLst>
                  <a:outerShdw blurRad="38100" dist="38100" dir="2700000" algn="tl">
                    <a:srgbClr val="000000">
                      <a:alpha val="43137"/>
                    </a:srgbClr>
                  </a:outerShdw>
                </a:effectLst>
                <a:latin typeface="Arial" pitchFamily="34" charset="0"/>
                <a:cs typeface="Arial" pitchFamily="34" charset="0"/>
              </a:rPr>
              <a:t>Keywords</a:t>
            </a:r>
            <a:r>
              <a:rPr lang="fr-FR" b="1" dirty="0" smtClean="0">
                <a:effectLst>
                  <a:outerShdw blurRad="38100" dist="38100" dir="2700000" algn="tl">
                    <a:srgbClr val="000000">
                      <a:alpha val="43137"/>
                    </a:srgbClr>
                  </a:outerShdw>
                </a:effectLst>
                <a:latin typeface="Arial" pitchFamily="34" charset="0"/>
                <a:cs typeface="Arial" pitchFamily="34" charset="0"/>
              </a:rPr>
              <a:t>:</a:t>
            </a:r>
            <a:r>
              <a:rPr lang="fr-FR" dirty="0" smtClean="0">
                <a:latin typeface="Arial" pitchFamily="34" charset="0"/>
                <a:cs typeface="Arial" pitchFamily="34" charset="0"/>
              </a:rPr>
              <a:t>  Product, Client, Satisfaction.</a:t>
            </a:r>
            <a:endParaRPr lang="es-MX" dirty="0">
              <a:latin typeface="Arial" pitchFamily="34" charset="0"/>
              <a:cs typeface="Arial" pitchFamily="34" charset="0"/>
            </a:endParaRPr>
          </a:p>
        </p:txBody>
      </p:sp>
    </p:spTree>
    <p:extLst>
      <p:ext uri="{BB962C8B-B14F-4D97-AF65-F5344CB8AC3E}">
        <p14:creationId xmlns:p14="http://schemas.microsoft.com/office/powerpoint/2010/main" val="320414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961256" y="1600200"/>
            <a:ext cx="7859216" cy="4525963"/>
          </a:xfrm>
        </p:spPr>
        <p:txBody>
          <a:bodyPr>
            <a:normAutofit/>
          </a:bodyPr>
          <a:lstStyle/>
          <a:p>
            <a:pPr marL="0" indent="0" algn="ctr">
              <a:buNone/>
            </a:pPr>
            <a:r>
              <a:rPr lang="es-MX" sz="2800" dirty="0" smtClean="0">
                <a:latin typeface="Arial" pitchFamily="34" charset="0"/>
                <a:cs typeface="Arial" pitchFamily="34" charset="0"/>
              </a:rPr>
              <a:t>ASIGNATURA: </a:t>
            </a:r>
          </a:p>
          <a:p>
            <a:pPr marL="0" indent="0" algn="ctr">
              <a:buNone/>
            </a:pPr>
            <a:r>
              <a:rPr lang="es-MX" sz="2800" b="1" dirty="0" smtClean="0">
                <a:latin typeface="Arial" pitchFamily="34" charset="0"/>
                <a:cs typeface="Arial" pitchFamily="34" charset="0"/>
              </a:rPr>
              <a:t>OPTATIVA I: PLANEACIÓN ESTRATÉGICA DE LA MERCADOTECNIA</a:t>
            </a:r>
          </a:p>
          <a:p>
            <a:pPr marL="0" indent="0" algn="ctr">
              <a:buNone/>
            </a:pPr>
            <a:endParaRPr lang="es-MX" sz="2800" dirty="0" smtClean="0">
              <a:latin typeface="Arial" pitchFamily="34" charset="0"/>
              <a:cs typeface="Arial" pitchFamily="34" charset="0"/>
            </a:endParaRPr>
          </a:p>
          <a:p>
            <a:pPr marL="0" indent="0" algn="ctr">
              <a:buNone/>
            </a:pPr>
            <a:endParaRPr lang="es-MX" sz="2800" dirty="0">
              <a:latin typeface="Arial" pitchFamily="34" charset="0"/>
              <a:cs typeface="Arial" pitchFamily="34" charset="0"/>
            </a:endParaRPr>
          </a:p>
          <a:p>
            <a:pPr marL="0" indent="0" algn="ctr">
              <a:buNone/>
            </a:pPr>
            <a:r>
              <a:rPr lang="es-MX" sz="2800" dirty="0" smtClean="0">
                <a:latin typeface="Arial" pitchFamily="34" charset="0"/>
                <a:cs typeface="Arial" pitchFamily="34" charset="0"/>
              </a:rPr>
              <a:t>3er. SEMESTRE DE LA </a:t>
            </a:r>
          </a:p>
          <a:p>
            <a:pPr marL="0" indent="0" algn="ctr">
              <a:buNone/>
            </a:pPr>
            <a:r>
              <a:rPr lang="es-MX" sz="2800" b="1" dirty="0" smtClean="0">
                <a:latin typeface="Arial" pitchFamily="34" charset="0"/>
                <a:cs typeface="Arial" pitchFamily="34" charset="0"/>
              </a:rPr>
              <a:t>LICENCIATURA EN COMERCIO EXTERIOR</a:t>
            </a:r>
          </a:p>
          <a:p>
            <a:pPr marL="0" indent="0" algn="ctr">
              <a:buNone/>
            </a:pPr>
            <a:endParaRPr lang="es-MX" sz="2800"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403648" y="2060848"/>
            <a:ext cx="7043758" cy="3024336"/>
          </a:xfrm>
        </p:spPr>
        <p:txBody>
          <a:bodyPr>
            <a:normAutofit/>
          </a:bodyPr>
          <a:lstStyle/>
          <a:p>
            <a:pPr marL="0" indent="0" algn="just">
              <a:buNone/>
            </a:pPr>
            <a:r>
              <a:rPr lang="es-MX" sz="2400" dirty="0" smtClean="0">
                <a:latin typeface="Century Gothic" panose="020B0502020202020204" pitchFamily="34" charset="0"/>
                <a:cs typeface="Arial" pitchFamily="34" charset="0"/>
              </a:rPr>
              <a:t>“El primer impacto visual por un artículo de consumo le da una ventaja primaria: detalles como éste son los que distinguen un producto de otro, y de esto depende su supervivencia en un mercado”. </a:t>
            </a:r>
          </a:p>
          <a:p>
            <a:pPr marL="0" indent="0">
              <a:buNone/>
            </a:pPr>
            <a:endParaRPr lang="es-MX" sz="2000" dirty="0" smtClean="0">
              <a:latin typeface="Century Gothic" panose="020B0502020202020204" pitchFamily="34" charset="0"/>
              <a:cs typeface="Arial" pitchFamily="34" charset="0"/>
            </a:endParaRPr>
          </a:p>
          <a:p>
            <a:pPr marL="0" indent="0" algn="r">
              <a:buNone/>
            </a:pPr>
            <a:r>
              <a:rPr lang="es-MX" sz="1600" i="1" dirty="0" smtClean="0">
                <a:latin typeface="Century Gothic" panose="020B0502020202020204" pitchFamily="34" charset="0"/>
                <a:cs typeface="Arial" pitchFamily="34" charset="0"/>
              </a:rPr>
              <a:t>Dr. Óscar Hugo Pedraza Rendón</a:t>
            </a:r>
            <a:r>
              <a:rPr lang="es-MX" sz="1800" i="1" dirty="0" smtClean="0">
                <a:latin typeface="Century Gothic" panose="020B0502020202020204" pitchFamily="34" charset="0"/>
                <a:cs typeface="Arial" pitchFamily="34" charset="0"/>
              </a:rPr>
              <a:t>. </a:t>
            </a:r>
          </a:p>
          <a:p>
            <a:pPr marL="0" indent="0" algn="r">
              <a:buNone/>
            </a:pPr>
            <a:r>
              <a:rPr lang="es-MX" sz="1400" i="1" dirty="0" smtClean="0">
                <a:latin typeface="Century Gothic" panose="020B0502020202020204" pitchFamily="34" charset="0"/>
                <a:cs typeface="Arial" pitchFamily="34" charset="0"/>
              </a:rPr>
              <a:t>Investigador de la Universidad Michoacana de San Nicolás de Hidalgo.  </a:t>
            </a:r>
            <a:endParaRPr lang="es-MX" sz="1400" b="1" i="1" dirty="0" smtClean="0">
              <a:latin typeface="Century Gothic" panose="020B0502020202020204" pitchFamily="34" charset="0"/>
              <a:cs typeface="Arial" pitchFamily="34" charset="0"/>
            </a:endParaRPr>
          </a:p>
          <a:p>
            <a:pPr marL="0" indent="0" algn="ctr">
              <a:buNone/>
            </a:pPr>
            <a:endParaRPr lang="es-MX" i="1" dirty="0" smtClean="0">
              <a:latin typeface="Arial" pitchFamily="34" charset="0"/>
              <a:cs typeface="Arial" pitchFamily="34" charset="0"/>
            </a:endParaRPr>
          </a:p>
          <a:p>
            <a:pPr marL="0" indent="0" algn="ctr">
              <a:buNone/>
            </a:pPr>
            <a:endParaRPr lang="es-MX" dirty="0" smtClean="0">
              <a:latin typeface="Arial" pitchFamily="34" charset="0"/>
              <a:cs typeface="Arial" pitchFamily="34" charset="0"/>
            </a:endParaRPr>
          </a:p>
        </p:txBody>
      </p:sp>
    </p:spTree>
    <p:extLst>
      <p:ext uri="{BB962C8B-B14F-4D97-AF65-F5344CB8AC3E}">
        <p14:creationId xmlns:p14="http://schemas.microsoft.com/office/powerpoint/2010/main" val="2511799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475656" y="1988840"/>
            <a:ext cx="7043758" cy="3240360"/>
          </a:xfrm>
        </p:spPr>
        <p:txBody>
          <a:bodyPr>
            <a:normAutofit/>
          </a:bodyPr>
          <a:lstStyle/>
          <a:p>
            <a:pPr>
              <a:buFont typeface="Wingdings" panose="05000000000000000000" pitchFamily="2" charset="2"/>
              <a:buChar char="§"/>
            </a:pPr>
            <a:r>
              <a:rPr lang="es-MX" sz="2000" dirty="0" smtClean="0">
                <a:latin typeface="Century Gothic" panose="020B0502020202020204" pitchFamily="34" charset="0"/>
                <a:cs typeface="Arial" pitchFamily="34" charset="0"/>
              </a:rPr>
              <a:t>Definir el producto y las principales clasificaciones del consumidor y de los productos industriales.</a:t>
            </a:r>
          </a:p>
          <a:p>
            <a:pPr marL="0" indent="0">
              <a:buNone/>
            </a:pPr>
            <a:endParaRPr lang="es-MX" sz="2000" dirty="0" smtClean="0">
              <a:latin typeface="Century Gothic" panose="020B0502020202020204" pitchFamily="34" charset="0"/>
              <a:cs typeface="Arial" pitchFamily="34" charset="0"/>
            </a:endParaRPr>
          </a:p>
          <a:p>
            <a:pPr>
              <a:buFont typeface="Wingdings" panose="05000000000000000000" pitchFamily="2" charset="2"/>
              <a:buChar char="§"/>
            </a:pPr>
            <a:r>
              <a:rPr lang="es-MX" sz="2000" dirty="0" smtClean="0">
                <a:latin typeface="Century Gothic" panose="020B0502020202020204" pitchFamily="34" charset="0"/>
                <a:cs typeface="Arial" pitchFamily="34" charset="0"/>
              </a:rPr>
              <a:t>Reconocer los principales conceptos relacionados con el producto. </a:t>
            </a:r>
          </a:p>
          <a:p>
            <a:pPr marL="0" indent="0">
              <a:buNone/>
            </a:pPr>
            <a:endParaRPr lang="es-MX" sz="2000" dirty="0" smtClean="0">
              <a:latin typeface="Century Gothic" panose="020B0502020202020204" pitchFamily="34" charset="0"/>
              <a:cs typeface="Arial" pitchFamily="34" charset="0"/>
            </a:endParaRPr>
          </a:p>
          <a:p>
            <a:pPr>
              <a:buFont typeface="Wingdings" panose="05000000000000000000" pitchFamily="2" charset="2"/>
              <a:buChar char="§"/>
            </a:pPr>
            <a:r>
              <a:rPr lang="es-MX" sz="2000" dirty="0" smtClean="0">
                <a:latin typeface="Century Gothic" panose="020B0502020202020204" pitchFamily="34" charset="0"/>
                <a:cs typeface="Arial" pitchFamily="34" charset="0"/>
              </a:rPr>
              <a:t>Analizar al producto o servicio que se venderá y cómo éste beneficia a los clientes. </a:t>
            </a:r>
            <a:endParaRPr lang="es-MX" sz="2000" dirty="0">
              <a:latin typeface="Century Gothic" panose="020B0502020202020204" pitchFamily="34" charset="0"/>
              <a:cs typeface="Arial" pitchFamily="34" charset="0"/>
            </a:endParaRPr>
          </a:p>
        </p:txBody>
      </p:sp>
      <p:sp>
        <p:nvSpPr>
          <p:cNvPr id="3" name="3 Título"/>
          <p:cNvSpPr>
            <a:spLocks noGrp="1"/>
          </p:cNvSpPr>
          <p:nvPr>
            <p:ph type="title"/>
          </p:nvPr>
        </p:nvSpPr>
        <p:spPr>
          <a:xfrm>
            <a:off x="1691680" y="274638"/>
            <a:ext cx="6995120" cy="1143000"/>
          </a:xfrm>
        </p:spPr>
        <p:txBody>
          <a:bodyPr/>
          <a:lstStyle/>
          <a:p>
            <a:r>
              <a:rPr lang="es-MX" dirty="0" smtClean="0">
                <a:latin typeface="Arial" pitchFamily="34" charset="0"/>
                <a:cs typeface="Arial" pitchFamily="34" charset="0"/>
              </a:rPr>
              <a:t>OBJETIVOS </a:t>
            </a:r>
            <a:endParaRPr lang="es-MX" dirty="0">
              <a:latin typeface="Arial" pitchFamily="34" charset="0"/>
              <a:cs typeface="Arial" pitchFamily="34" charset="0"/>
            </a:endParaRPr>
          </a:p>
        </p:txBody>
      </p:sp>
    </p:spTree>
    <p:extLst>
      <p:ext uri="{BB962C8B-B14F-4D97-AF65-F5344CB8AC3E}">
        <p14:creationId xmlns:p14="http://schemas.microsoft.com/office/powerpoint/2010/main" val="4053375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475656" y="1988840"/>
            <a:ext cx="7043758" cy="3240360"/>
          </a:xfrm>
        </p:spPr>
        <p:txBody>
          <a:bodyPr>
            <a:normAutofit/>
          </a:bodyPr>
          <a:lstStyle/>
          <a:p>
            <a:pPr>
              <a:buFont typeface="Wingdings" panose="05000000000000000000" pitchFamily="2" charset="2"/>
              <a:buChar char="§"/>
            </a:pPr>
            <a:r>
              <a:rPr lang="es-MX" sz="2000" dirty="0" smtClean="0">
                <a:latin typeface="Century Gothic" panose="020B0502020202020204" pitchFamily="34" charset="0"/>
                <a:cs typeface="Arial" pitchFamily="34" charset="0"/>
              </a:rPr>
              <a:t>Mapa conceptual </a:t>
            </a:r>
          </a:p>
          <a:p>
            <a:pPr>
              <a:buFont typeface="Wingdings" panose="05000000000000000000" pitchFamily="2" charset="2"/>
              <a:buChar char="§"/>
            </a:pPr>
            <a:r>
              <a:rPr lang="es-MX" sz="2000" dirty="0" smtClean="0">
                <a:latin typeface="Century Gothic" panose="020B0502020202020204" pitchFamily="34" charset="0"/>
                <a:cs typeface="Arial" pitchFamily="34" charset="0"/>
              </a:rPr>
              <a:t>Definiciones</a:t>
            </a:r>
          </a:p>
          <a:p>
            <a:pPr>
              <a:buFont typeface="Wingdings" panose="05000000000000000000" pitchFamily="2" charset="2"/>
              <a:buChar char="§"/>
            </a:pPr>
            <a:r>
              <a:rPr lang="es-MX" sz="2000" dirty="0" smtClean="0">
                <a:latin typeface="Century Gothic" panose="020B0502020202020204" pitchFamily="34" charset="0"/>
                <a:cs typeface="Arial" pitchFamily="34" charset="0"/>
              </a:rPr>
              <a:t>Atributos </a:t>
            </a:r>
          </a:p>
          <a:p>
            <a:pPr>
              <a:buFont typeface="Wingdings" panose="05000000000000000000" pitchFamily="2" charset="2"/>
              <a:buChar char="§"/>
            </a:pPr>
            <a:r>
              <a:rPr lang="es-MX" sz="2000" dirty="0" smtClean="0">
                <a:latin typeface="Century Gothic" panose="020B0502020202020204" pitchFamily="34" charset="0"/>
                <a:cs typeface="Arial" pitchFamily="34" charset="0"/>
              </a:rPr>
              <a:t>Niveles del producto </a:t>
            </a:r>
          </a:p>
          <a:p>
            <a:pPr>
              <a:buFont typeface="Wingdings" panose="05000000000000000000" pitchFamily="2" charset="2"/>
              <a:buChar char="§"/>
            </a:pPr>
            <a:r>
              <a:rPr lang="es-MX" sz="2000" dirty="0" smtClean="0">
                <a:latin typeface="Century Gothic" panose="020B0502020202020204" pitchFamily="34" charset="0"/>
                <a:cs typeface="Arial" pitchFamily="34" charset="0"/>
              </a:rPr>
              <a:t>Ciclo de vida del producto </a:t>
            </a:r>
          </a:p>
          <a:p>
            <a:pPr>
              <a:buFont typeface="Wingdings" panose="05000000000000000000" pitchFamily="2" charset="2"/>
              <a:buChar char="§"/>
            </a:pPr>
            <a:r>
              <a:rPr lang="es-MX" sz="2000" dirty="0" smtClean="0">
                <a:latin typeface="Century Gothic" panose="020B0502020202020204" pitchFamily="34" charset="0"/>
                <a:cs typeface="Arial" pitchFamily="34" charset="0"/>
              </a:rPr>
              <a:t>Clasificación del producto </a:t>
            </a:r>
          </a:p>
          <a:p>
            <a:pPr>
              <a:buFont typeface="Wingdings" panose="05000000000000000000" pitchFamily="2" charset="2"/>
              <a:buChar char="§"/>
            </a:pPr>
            <a:r>
              <a:rPr lang="es-MX" sz="2000" dirty="0" smtClean="0">
                <a:latin typeface="Century Gothic" panose="020B0502020202020204" pitchFamily="34" charset="0"/>
                <a:cs typeface="Arial" pitchFamily="34" charset="0"/>
              </a:rPr>
              <a:t>Gama de productos. </a:t>
            </a:r>
            <a:endParaRPr lang="es-MX" sz="2000" dirty="0">
              <a:latin typeface="Century Gothic" panose="020B0502020202020204" pitchFamily="34" charset="0"/>
              <a:cs typeface="Arial" pitchFamily="34" charset="0"/>
            </a:endParaRPr>
          </a:p>
        </p:txBody>
      </p:sp>
      <p:sp>
        <p:nvSpPr>
          <p:cNvPr id="3" name="3 Título"/>
          <p:cNvSpPr>
            <a:spLocks noGrp="1"/>
          </p:cNvSpPr>
          <p:nvPr>
            <p:ph type="title"/>
          </p:nvPr>
        </p:nvSpPr>
        <p:spPr>
          <a:xfrm>
            <a:off x="1691680" y="274638"/>
            <a:ext cx="6995120" cy="1143000"/>
          </a:xfrm>
        </p:spPr>
        <p:txBody>
          <a:bodyPr/>
          <a:lstStyle/>
          <a:p>
            <a:r>
              <a:rPr lang="es-MX" dirty="0" smtClean="0">
                <a:latin typeface="Arial" pitchFamily="34" charset="0"/>
                <a:cs typeface="Arial" pitchFamily="34" charset="0"/>
              </a:rPr>
              <a:t>Contenido</a:t>
            </a:r>
            <a:endParaRPr lang="es-MX" dirty="0">
              <a:latin typeface="Arial" pitchFamily="34" charset="0"/>
              <a:cs typeface="Arial" pitchFamily="34" charset="0"/>
            </a:endParaRPr>
          </a:p>
        </p:txBody>
      </p:sp>
    </p:spTree>
    <p:extLst>
      <p:ext uri="{BB962C8B-B14F-4D97-AF65-F5344CB8AC3E}">
        <p14:creationId xmlns:p14="http://schemas.microsoft.com/office/powerpoint/2010/main" val="2876635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763688" y="332656"/>
            <a:ext cx="5603132" cy="838200"/>
          </a:xfrm>
        </p:spPr>
        <p:txBody>
          <a:bodyPr>
            <a:normAutofit/>
          </a:bodyPr>
          <a:lstStyle/>
          <a:p>
            <a:pPr algn="ctr"/>
            <a:r>
              <a:rPr lang="en-US" sz="2800" b="1" dirty="0" smtClean="0">
                <a:latin typeface="Arial" panose="020B0604020202020204" pitchFamily="34" charset="0"/>
                <a:cs typeface="Arial" panose="020B0604020202020204" pitchFamily="34" charset="0"/>
              </a:rPr>
              <a:t>MAPA CONCEPTUAL</a:t>
            </a:r>
            <a:endParaRPr lang="en-US" sz="2800" b="1" dirty="0">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025127088"/>
              </p:ext>
            </p:extLst>
          </p:nvPr>
        </p:nvGraphicFramePr>
        <p:xfrm>
          <a:off x="899592" y="1412776"/>
          <a:ext cx="78488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549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171828" y="1471631"/>
            <a:ext cx="7365040" cy="3397529"/>
          </a:xfrm>
        </p:spPr>
        <p:txBody>
          <a:bodyPr>
            <a:normAutofit fontScale="92500" lnSpcReduction="20000"/>
          </a:bodyPr>
          <a:lstStyle/>
          <a:p>
            <a:pPr lvl="1" algn="just">
              <a:lnSpc>
                <a:spcPct val="160000"/>
              </a:lnSpc>
            </a:pPr>
            <a:r>
              <a:rPr lang="es-MX" sz="1900" dirty="0" smtClean="0">
                <a:latin typeface="Arial" panose="020B0604020202020204" pitchFamily="34" charset="0"/>
                <a:cs typeface="Arial" panose="020B0604020202020204" pitchFamily="34" charset="0"/>
              </a:rPr>
              <a:t>Cualquier cosa que se pueda ofrecer a un mercado para atraer la atención, para su adquisición, su empleo o su consumo, que podría satisfacer un deseo o una necesidad. El concepto producto incluye todos los bienes y servicios que se puedan vender.¹ </a:t>
            </a:r>
          </a:p>
          <a:p>
            <a:pPr lvl="1" algn="just">
              <a:lnSpc>
                <a:spcPct val="160000"/>
              </a:lnSpc>
            </a:pPr>
            <a:r>
              <a:rPr lang="es-MX" sz="2000" dirty="0">
                <a:latin typeface="Arial" panose="020B0604020202020204" pitchFamily="34" charset="0"/>
                <a:cs typeface="Arial" panose="020B0604020202020204" pitchFamily="34" charset="0"/>
              </a:rPr>
              <a:t>El producto es un conjunto de atributos que el consumidor considera que tiene un determinado bien para satisfacer sus necesidades o </a:t>
            </a:r>
            <a:r>
              <a:rPr lang="es-MX" sz="2000" dirty="0" smtClean="0">
                <a:latin typeface="Arial" panose="020B0604020202020204" pitchFamily="34" charset="0"/>
                <a:cs typeface="Arial" panose="020B0604020202020204" pitchFamily="34" charset="0"/>
              </a:rPr>
              <a:t>deseos.</a:t>
            </a:r>
            <a:r>
              <a:rPr lang="es-MX" sz="1900" dirty="0">
                <a:latin typeface="Arial" panose="020B0604020202020204" pitchFamily="34" charset="0"/>
                <a:cs typeface="Arial" panose="020B0604020202020204" pitchFamily="34" charset="0"/>
              </a:rPr>
              <a:t>²</a:t>
            </a:r>
            <a:r>
              <a:rPr lang="es-MX" sz="1900" dirty="0" smtClean="0">
                <a:latin typeface="Arial" panose="020B0604020202020204" pitchFamily="34" charset="0"/>
                <a:cs typeface="Arial" panose="020B0604020202020204" pitchFamily="34" charset="0"/>
              </a:rPr>
              <a:t> </a:t>
            </a:r>
            <a:endParaRPr lang="es-MX" sz="1900" dirty="0">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1619672" y="635609"/>
            <a:ext cx="5603132" cy="838200"/>
          </a:xfrm>
        </p:spPr>
        <p:txBody>
          <a:bodyPr>
            <a:normAutofit/>
          </a:bodyPr>
          <a:lstStyle/>
          <a:p>
            <a:pPr algn="ctr"/>
            <a:r>
              <a:rPr lang="en-US" sz="2800" b="1" dirty="0" smtClean="0">
                <a:latin typeface="Arial" panose="020B0604020202020204" pitchFamily="34" charset="0"/>
                <a:cs typeface="Arial" panose="020B0604020202020204" pitchFamily="34" charset="0"/>
              </a:rPr>
              <a:t>DEFINICIONES</a:t>
            </a:r>
            <a:endParaRPr lang="en-US" sz="2800" b="1" dirty="0">
              <a:latin typeface="Arial" panose="020B0604020202020204" pitchFamily="34" charset="0"/>
              <a:cs typeface="Arial" panose="020B0604020202020204" pitchFamily="34" charset="0"/>
            </a:endParaRPr>
          </a:p>
        </p:txBody>
      </p:sp>
      <p:sp>
        <p:nvSpPr>
          <p:cNvPr id="2" name="CuadroTexto 1"/>
          <p:cNvSpPr txBox="1"/>
          <p:nvPr/>
        </p:nvSpPr>
        <p:spPr>
          <a:xfrm>
            <a:off x="1403648" y="5877272"/>
            <a:ext cx="7272809" cy="400110"/>
          </a:xfrm>
          <a:prstGeom prst="rect">
            <a:avLst/>
          </a:prstGeom>
          <a:noFill/>
        </p:spPr>
        <p:txBody>
          <a:bodyPr wrap="square" rtlCol="0">
            <a:spAutoFit/>
          </a:bodyPr>
          <a:lstStyle/>
          <a:p>
            <a:r>
              <a:rPr lang="es-MX" sz="1000" dirty="0" smtClean="0"/>
              <a:t>¹ KOTLER, P.. Dirección de mercadotecnia, Editorial Prentice Hall, 8ª. Ed., México, D.F., p.p. 432-438</a:t>
            </a:r>
          </a:p>
          <a:p>
            <a:r>
              <a:rPr lang="es-MX" sz="1000" dirty="0" smtClean="0"/>
              <a:t>² BONTA, P. y FARBER,</a:t>
            </a:r>
            <a:r>
              <a:rPr lang="es-MX" sz="1000" dirty="0"/>
              <a:t> autores del libro "199 preguntas sobre Marketing y Publicidad"</a:t>
            </a:r>
          </a:p>
        </p:txBody>
      </p:sp>
    </p:spTree>
    <p:extLst>
      <p:ext uri="{BB962C8B-B14F-4D97-AF65-F5344CB8AC3E}">
        <p14:creationId xmlns:p14="http://schemas.microsoft.com/office/powerpoint/2010/main" val="4261966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1492</Words>
  <Application>Microsoft Office PowerPoint</Application>
  <PresentationFormat>Presentación en pantalla (4:3)</PresentationFormat>
  <Paragraphs>198</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Berlin Sans FB</vt:lpstr>
      <vt:lpstr>Calibri</vt:lpstr>
      <vt:lpstr>Century Gothic</vt:lpstr>
      <vt:lpstr>Wingdings</vt:lpstr>
      <vt:lpstr>Tema de Office</vt:lpstr>
      <vt:lpstr>UNIVERSIDAD AUTÓNOMA DEL ESTADO DE HIDALGO</vt:lpstr>
      <vt:lpstr>Presentación de PowerPoint</vt:lpstr>
      <vt:lpstr>Tema:</vt:lpstr>
      <vt:lpstr>Presentación de PowerPoint</vt:lpstr>
      <vt:lpstr>Presentación de PowerPoint</vt:lpstr>
      <vt:lpstr>OBJETIVOS </vt:lpstr>
      <vt:lpstr>Contenido</vt:lpstr>
      <vt:lpstr>MAPA CONCEPTUAL</vt:lpstr>
      <vt:lpstr>DEFINICIONES</vt:lpstr>
      <vt:lpstr>CALIDAD </vt:lpstr>
      <vt:lpstr>ATRIBUTOS</vt:lpstr>
      <vt:lpstr>ATRIBUTOS </vt:lpstr>
      <vt:lpstr>NIVELES DEL PRODUCTO</vt:lpstr>
      <vt:lpstr>CICLO DE VIDA DEL PRODUCTO </vt:lpstr>
      <vt:lpstr>CICLO DE VIDA DEL PRODUCTO </vt:lpstr>
      <vt:lpstr>CICLO DE VIDA DEL PRODUCTO </vt:lpstr>
      <vt:lpstr>CICLO DE VIDA DEL PRODUCTO </vt:lpstr>
      <vt:lpstr>CICLO DE VIDA DEL PRODUCTO </vt:lpstr>
      <vt:lpstr>Ciclo de vida del Producto </vt:lpstr>
      <vt:lpstr>Características de cada etapa</vt:lpstr>
      <vt:lpstr>Clasificación del Producto </vt:lpstr>
      <vt:lpstr>Clasificación del Producto </vt:lpstr>
      <vt:lpstr>Clasificación del Producto </vt:lpstr>
      <vt:lpstr>Gama de Productos </vt:lpstr>
      <vt:lpstr>Gama del Producto </vt:lpstr>
      <vt:lpstr>Gama del Producto </vt:lpstr>
      <vt:lpstr>Gama del Producto </vt:lpstr>
      <vt:lpstr>Referencias Bibliográficas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Full name</cp:lastModifiedBy>
  <cp:revision>64</cp:revision>
  <dcterms:created xsi:type="dcterms:W3CDTF">2014-12-12T16:57:31Z</dcterms:created>
  <dcterms:modified xsi:type="dcterms:W3CDTF">2016-05-16T14:10:13Z</dcterms:modified>
</cp:coreProperties>
</file>