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5" r:id="rId4"/>
    <p:sldId id="257" r:id="rId5"/>
    <p:sldId id="271" r:id="rId6"/>
    <p:sldId id="272" r:id="rId7"/>
    <p:sldId id="274" r:id="rId8"/>
    <p:sldId id="273" r:id="rId9"/>
    <p:sldId id="260" r:id="rId10"/>
    <p:sldId id="258" r:id="rId11"/>
    <p:sldId id="262" r:id="rId12"/>
    <p:sldId id="268" r:id="rId13"/>
    <p:sldId id="263" r:id="rId14"/>
    <p:sldId id="266" r:id="rId15"/>
    <p:sldId id="264" r:id="rId16"/>
    <p:sldId id="267" r:id="rId17"/>
    <p:sldId id="265" r:id="rId18"/>
    <p:sldId id="261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C17F3-F8E0-483F-856F-510F24F85252}" type="doc">
      <dgm:prSet loTypeId="urn:microsoft.com/office/officeart/2005/8/layout/hList7" loCatId="picture" qsTypeId="urn:microsoft.com/office/officeart/2005/8/quickstyle/3d3" qsCatId="3D" csTypeId="urn:microsoft.com/office/officeart/2005/8/colors/colorful2" csCatId="colorful" phldr="1"/>
      <dgm:spPr/>
    </dgm:pt>
    <dgm:pt modelId="{497D9854-02A1-470D-ADDE-31880E613DFE}">
      <dgm:prSet phldrT="[Texto]"/>
      <dgm:spPr/>
      <dgm:t>
        <a:bodyPr/>
        <a:lstStyle/>
        <a:p>
          <a:r>
            <a:rPr lang="es-ES" b="1" dirty="0" smtClean="0">
              <a:solidFill>
                <a:schemeClr val="tx2"/>
              </a:solidFill>
            </a:rPr>
            <a:t>Limite Inferior de los precios</a:t>
          </a:r>
        </a:p>
        <a:p>
          <a:r>
            <a:rPr lang="es-ES" dirty="0" smtClean="0"/>
            <a:t>(No hay utilidad por debajo de este precio)</a:t>
          </a:r>
          <a:endParaRPr lang="es-MX" dirty="0"/>
        </a:p>
      </dgm:t>
    </dgm:pt>
    <dgm:pt modelId="{2BCE756C-A7D1-422C-9353-76BD573B4EEF}" type="parTrans" cxnId="{FEE8F12D-7E42-4924-A612-C9DEC51B3A57}">
      <dgm:prSet/>
      <dgm:spPr/>
      <dgm:t>
        <a:bodyPr/>
        <a:lstStyle/>
        <a:p>
          <a:endParaRPr lang="es-MX"/>
        </a:p>
      </dgm:t>
    </dgm:pt>
    <dgm:pt modelId="{369A635B-E90B-4E65-A8EE-CD642505C1E1}" type="sibTrans" cxnId="{FEE8F12D-7E42-4924-A612-C9DEC51B3A57}">
      <dgm:prSet/>
      <dgm:spPr/>
      <dgm:t>
        <a:bodyPr/>
        <a:lstStyle/>
        <a:p>
          <a:endParaRPr lang="es-MX"/>
        </a:p>
      </dgm:t>
    </dgm:pt>
    <dgm:pt modelId="{9FB20FF9-1D30-4B59-8FD9-D63E398181B0}">
      <dgm:prSet phldrT="[Texto]"/>
      <dgm:spPr/>
      <dgm:t>
        <a:bodyPr/>
        <a:lstStyle/>
        <a:p>
          <a:r>
            <a:rPr lang="es-ES" b="1" dirty="0" smtClean="0">
              <a:solidFill>
                <a:schemeClr val="tx2"/>
              </a:solidFill>
            </a:rPr>
            <a:t>Competencia y otros factores externos</a:t>
          </a:r>
        </a:p>
        <a:p>
          <a:r>
            <a:rPr lang="es-ES" dirty="0" smtClean="0"/>
            <a:t>(Estrategias de la competencia, Naturaleza del Mercado)</a:t>
          </a:r>
          <a:endParaRPr lang="es-MX" dirty="0"/>
        </a:p>
      </dgm:t>
    </dgm:pt>
    <dgm:pt modelId="{331BF505-BB50-479D-AA9C-F5236168A2C7}" type="parTrans" cxnId="{5174C9E3-61AC-4698-B2C1-E3A8A9315B44}">
      <dgm:prSet/>
      <dgm:spPr/>
      <dgm:t>
        <a:bodyPr/>
        <a:lstStyle/>
        <a:p>
          <a:endParaRPr lang="es-MX"/>
        </a:p>
      </dgm:t>
    </dgm:pt>
    <dgm:pt modelId="{B6A42C1C-943E-41D1-8F0A-878558AF6874}" type="sibTrans" cxnId="{5174C9E3-61AC-4698-B2C1-E3A8A9315B44}">
      <dgm:prSet/>
      <dgm:spPr/>
      <dgm:t>
        <a:bodyPr/>
        <a:lstStyle/>
        <a:p>
          <a:endParaRPr lang="es-MX"/>
        </a:p>
      </dgm:t>
    </dgm:pt>
    <dgm:pt modelId="{AF2A03C8-415F-4A52-82D7-91D3DA3B86EF}">
      <dgm:prSet phldrT="[Texto]"/>
      <dgm:spPr/>
      <dgm:t>
        <a:bodyPr/>
        <a:lstStyle/>
        <a:p>
          <a:r>
            <a:rPr lang="es-ES" b="1" dirty="0" smtClean="0">
              <a:solidFill>
                <a:schemeClr val="tx2"/>
              </a:solidFill>
            </a:rPr>
            <a:t>Limite Superior de los precios</a:t>
          </a:r>
        </a:p>
        <a:p>
          <a:r>
            <a:rPr lang="es-ES" dirty="0" smtClean="0"/>
            <a:t>(No hay demanda por encima de este precio)</a:t>
          </a:r>
          <a:endParaRPr lang="es-MX" dirty="0"/>
        </a:p>
      </dgm:t>
    </dgm:pt>
    <dgm:pt modelId="{3F954CD5-16B8-49E5-9682-C701A717D5A9}" type="parTrans" cxnId="{FA1A9099-33DD-4797-94B8-A03562B7F43C}">
      <dgm:prSet/>
      <dgm:spPr/>
      <dgm:t>
        <a:bodyPr/>
        <a:lstStyle/>
        <a:p>
          <a:endParaRPr lang="es-MX"/>
        </a:p>
      </dgm:t>
    </dgm:pt>
    <dgm:pt modelId="{ECAE812A-942C-40C4-A06D-84BA849AA651}" type="sibTrans" cxnId="{FA1A9099-33DD-4797-94B8-A03562B7F43C}">
      <dgm:prSet/>
      <dgm:spPr/>
      <dgm:t>
        <a:bodyPr/>
        <a:lstStyle/>
        <a:p>
          <a:endParaRPr lang="es-MX"/>
        </a:p>
      </dgm:t>
    </dgm:pt>
    <dgm:pt modelId="{8D3FEAC6-46B3-4F6A-80AB-4DCA7FB53BE9}" type="pres">
      <dgm:prSet presAssocID="{722C17F3-F8E0-483F-856F-510F24F85252}" presName="Name0" presStyleCnt="0">
        <dgm:presLayoutVars>
          <dgm:dir/>
          <dgm:resizeHandles val="exact"/>
        </dgm:presLayoutVars>
      </dgm:prSet>
      <dgm:spPr/>
    </dgm:pt>
    <dgm:pt modelId="{302F0410-83FB-4F91-A34F-019FE064CBAC}" type="pres">
      <dgm:prSet presAssocID="{722C17F3-F8E0-483F-856F-510F24F85252}" presName="fgShape" presStyleLbl="fgShp" presStyleIdx="0" presStyleCnt="1"/>
      <dgm:spPr/>
    </dgm:pt>
    <dgm:pt modelId="{3F807200-6705-4636-86E9-A841F7429E37}" type="pres">
      <dgm:prSet presAssocID="{722C17F3-F8E0-483F-856F-510F24F85252}" presName="linComp" presStyleCnt="0"/>
      <dgm:spPr/>
    </dgm:pt>
    <dgm:pt modelId="{658740BE-D802-4F9F-94A0-E434620CF51E}" type="pres">
      <dgm:prSet presAssocID="{497D9854-02A1-470D-ADDE-31880E613DFE}" presName="compNode" presStyleCnt="0"/>
      <dgm:spPr/>
    </dgm:pt>
    <dgm:pt modelId="{285D8E8B-DEEB-49C7-8074-BB60E96D9663}" type="pres">
      <dgm:prSet presAssocID="{497D9854-02A1-470D-ADDE-31880E613DFE}" presName="bkgdShape" presStyleLbl="node1" presStyleIdx="0" presStyleCnt="3"/>
      <dgm:spPr/>
      <dgm:t>
        <a:bodyPr/>
        <a:lstStyle/>
        <a:p>
          <a:endParaRPr lang="es-MX"/>
        </a:p>
      </dgm:t>
    </dgm:pt>
    <dgm:pt modelId="{2707F93C-F974-4186-B4B5-68796A8380EF}" type="pres">
      <dgm:prSet presAssocID="{497D9854-02A1-470D-ADDE-31880E613DF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EA6575-3556-4C25-A4BA-091CCA2CF18A}" type="pres">
      <dgm:prSet presAssocID="{497D9854-02A1-470D-ADDE-31880E613DFE}" presName="invisiNode" presStyleLbl="node1" presStyleIdx="0" presStyleCnt="3"/>
      <dgm:spPr/>
    </dgm:pt>
    <dgm:pt modelId="{FCFB084B-1A99-477B-87A5-8A0E01737BB8}" type="pres">
      <dgm:prSet presAssocID="{497D9854-02A1-470D-ADDE-31880E613DFE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A4217CD-2621-4875-B5E4-0A6C71F31501}" type="pres">
      <dgm:prSet presAssocID="{369A635B-E90B-4E65-A8EE-CD642505C1E1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3F7F518-93B6-4D4C-89DB-013E3C6872B0}" type="pres">
      <dgm:prSet presAssocID="{9FB20FF9-1D30-4B59-8FD9-D63E398181B0}" presName="compNode" presStyleCnt="0"/>
      <dgm:spPr/>
    </dgm:pt>
    <dgm:pt modelId="{85431BEE-15A2-4AD1-ABC5-102F3C92C9FA}" type="pres">
      <dgm:prSet presAssocID="{9FB20FF9-1D30-4B59-8FD9-D63E398181B0}" presName="bkgdShape" presStyleLbl="node1" presStyleIdx="1" presStyleCnt="3"/>
      <dgm:spPr/>
      <dgm:t>
        <a:bodyPr/>
        <a:lstStyle/>
        <a:p>
          <a:endParaRPr lang="es-MX"/>
        </a:p>
      </dgm:t>
    </dgm:pt>
    <dgm:pt modelId="{25C68E79-724E-430B-B732-B08A9AC24A16}" type="pres">
      <dgm:prSet presAssocID="{9FB20FF9-1D30-4B59-8FD9-D63E398181B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EB1BB9-6D4A-4562-BAC6-B82EC95F013D}" type="pres">
      <dgm:prSet presAssocID="{9FB20FF9-1D30-4B59-8FD9-D63E398181B0}" presName="invisiNode" presStyleLbl="node1" presStyleIdx="1" presStyleCnt="3"/>
      <dgm:spPr/>
    </dgm:pt>
    <dgm:pt modelId="{31856EE9-626A-46A3-B597-CEF4055165D0}" type="pres">
      <dgm:prSet presAssocID="{9FB20FF9-1D30-4B59-8FD9-D63E398181B0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D1A0ABC-8672-43F2-A321-2FFBD63A62B3}" type="pres">
      <dgm:prSet presAssocID="{B6A42C1C-943E-41D1-8F0A-878558AF6874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F19DA3D-5BDE-4E2E-86B2-378BF065EC9D}" type="pres">
      <dgm:prSet presAssocID="{AF2A03C8-415F-4A52-82D7-91D3DA3B86EF}" presName="compNode" presStyleCnt="0"/>
      <dgm:spPr/>
    </dgm:pt>
    <dgm:pt modelId="{3527CC2D-406C-4943-B37C-F2DB8138BA59}" type="pres">
      <dgm:prSet presAssocID="{AF2A03C8-415F-4A52-82D7-91D3DA3B86EF}" presName="bkgdShape" presStyleLbl="node1" presStyleIdx="2" presStyleCnt="3"/>
      <dgm:spPr/>
      <dgm:t>
        <a:bodyPr/>
        <a:lstStyle/>
        <a:p>
          <a:endParaRPr lang="es-MX"/>
        </a:p>
      </dgm:t>
    </dgm:pt>
    <dgm:pt modelId="{33D61E66-F20E-453D-A3DE-0D52983C3BF0}" type="pres">
      <dgm:prSet presAssocID="{AF2A03C8-415F-4A52-82D7-91D3DA3B86E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899739-A573-4EF6-B65D-B4329834F2B9}" type="pres">
      <dgm:prSet presAssocID="{AF2A03C8-415F-4A52-82D7-91D3DA3B86EF}" presName="invisiNode" presStyleLbl="node1" presStyleIdx="2" presStyleCnt="3"/>
      <dgm:spPr/>
    </dgm:pt>
    <dgm:pt modelId="{1262BB4C-5560-4E5C-B889-0DF8D778A647}" type="pres">
      <dgm:prSet presAssocID="{AF2A03C8-415F-4A52-82D7-91D3DA3B86EF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6B3AADD-2800-4762-AF30-D290416A12B7}" type="presOf" srcId="{9FB20FF9-1D30-4B59-8FD9-D63E398181B0}" destId="{85431BEE-15A2-4AD1-ABC5-102F3C92C9FA}" srcOrd="0" destOrd="0" presId="urn:microsoft.com/office/officeart/2005/8/layout/hList7"/>
    <dgm:cxn modelId="{D04838BA-7A38-4C00-AD4B-92027B6B282A}" type="presOf" srcId="{B6A42C1C-943E-41D1-8F0A-878558AF6874}" destId="{CD1A0ABC-8672-43F2-A321-2FFBD63A62B3}" srcOrd="0" destOrd="0" presId="urn:microsoft.com/office/officeart/2005/8/layout/hList7"/>
    <dgm:cxn modelId="{70A6D781-77EB-4989-9C78-12D71D3F8BD1}" type="presOf" srcId="{9FB20FF9-1D30-4B59-8FD9-D63E398181B0}" destId="{25C68E79-724E-430B-B732-B08A9AC24A16}" srcOrd="1" destOrd="0" presId="urn:microsoft.com/office/officeart/2005/8/layout/hList7"/>
    <dgm:cxn modelId="{5174C9E3-61AC-4698-B2C1-E3A8A9315B44}" srcId="{722C17F3-F8E0-483F-856F-510F24F85252}" destId="{9FB20FF9-1D30-4B59-8FD9-D63E398181B0}" srcOrd="1" destOrd="0" parTransId="{331BF505-BB50-479D-AA9C-F5236168A2C7}" sibTransId="{B6A42C1C-943E-41D1-8F0A-878558AF6874}"/>
    <dgm:cxn modelId="{45F4DD71-9248-4F0B-BEA9-FA325EAD84E4}" type="presOf" srcId="{497D9854-02A1-470D-ADDE-31880E613DFE}" destId="{285D8E8B-DEEB-49C7-8074-BB60E96D9663}" srcOrd="0" destOrd="0" presId="urn:microsoft.com/office/officeart/2005/8/layout/hList7"/>
    <dgm:cxn modelId="{FA1A9099-33DD-4797-94B8-A03562B7F43C}" srcId="{722C17F3-F8E0-483F-856F-510F24F85252}" destId="{AF2A03C8-415F-4A52-82D7-91D3DA3B86EF}" srcOrd="2" destOrd="0" parTransId="{3F954CD5-16B8-49E5-9682-C701A717D5A9}" sibTransId="{ECAE812A-942C-40C4-A06D-84BA849AA651}"/>
    <dgm:cxn modelId="{2CE2EA73-95E5-4598-98B8-A0C38BFF0A38}" type="presOf" srcId="{AF2A03C8-415F-4A52-82D7-91D3DA3B86EF}" destId="{33D61E66-F20E-453D-A3DE-0D52983C3BF0}" srcOrd="1" destOrd="0" presId="urn:microsoft.com/office/officeart/2005/8/layout/hList7"/>
    <dgm:cxn modelId="{A75A0B71-E700-4036-9639-5D9D370457C0}" type="presOf" srcId="{369A635B-E90B-4E65-A8EE-CD642505C1E1}" destId="{8A4217CD-2621-4875-B5E4-0A6C71F31501}" srcOrd="0" destOrd="0" presId="urn:microsoft.com/office/officeart/2005/8/layout/hList7"/>
    <dgm:cxn modelId="{FA612E02-4376-47F7-809E-F4B61DB25887}" type="presOf" srcId="{497D9854-02A1-470D-ADDE-31880E613DFE}" destId="{2707F93C-F974-4186-B4B5-68796A8380EF}" srcOrd="1" destOrd="0" presId="urn:microsoft.com/office/officeart/2005/8/layout/hList7"/>
    <dgm:cxn modelId="{FEE8F12D-7E42-4924-A612-C9DEC51B3A57}" srcId="{722C17F3-F8E0-483F-856F-510F24F85252}" destId="{497D9854-02A1-470D-ADDE-31880E613DFE}" srcOrd="0" destOrd="0" parTransId="{2BCE756C-A7D1-422C-9353-76BD573B4EEF}" sibTransId="{369A635B-E90B-4E65-A8EE-CD642505C1E1}"/>
    <dgm:cxn modelId="{53361910-6D07-4956-AD6C-963375F42E5D}" type="presOf" srcId="{AF2A03C8-415F-4A52-82D7-91D3DA3B86EF}" destId="{3527CC2D-406C-4943-B37C-F2DB8138BA59}" srcOrd="0" destOrd="0" presId="urn:microsoft.com/office/officeart/2005/8/layout/hList7"/>
    <dgm:cxn modelId="{A16BE5CB-2A96-4203-AE16-73388E1FAB3D}" type="presOf" srcId="{722C17F3-F8E0-483F-856F-510F24F85252}" destId="{8D3FEAC6-46B3-4F6A-80AB-4DCA7FB53BE9}" srcOrd="0" destOrd="0" presId="urn:microsoft.com/office/officeart/2005/8/layout/hList7"/>
    <dgm:cxn modelId="{C61EA41F-E06E-4403-8141-C46F5250819D}" type="presParOf" srcId="{8D3FEAC6-46B3-4F6A-80AB-4DCA7FB53BE9}" destId="{302F0410-83FB-4F91-A34F-019FE064CBAC}" srcOrd="0" destOrd="0" presId="urn:microsoft.com/office/officeart/2005/8/layout/hList7"/>
    <dgm:cxn modelId="{C15B7059-0381-4A89-9B15-253C75EDE778}" type="presParOf" srcId="{8D3FEAC6-46B3-4F6A-80AB-4DCA7FB53BE9}" destId="{3F807200-6705-4636-86E9-A841F7429E37}" srcOrd="1" destOrd="0" presId="urn:microsoft.com/office/officeart/2005/8/layout/hList7"/>
    <dgm:cxn modelId="{BA5E66B1-D469-42F2-A9EC-3738753D0E08}" type="presParOf" srcId="{3F807200-6705-4636-86E9-A841F7429E37}" destId="{658740BE-D802-4F9F-94A0-E434620CF51E}" srcOrd="0" destOrd="0" presId="urn:microsoft.com/office/officeart/2005/8/layout/hList7"/>
    <dgm:cxn modelId="{45FA4783-E793-45F4-9555-0825DA64FDE6}" type="presParOf" srcId="{658740BE-D802-4F9F-94A0-E434620CF51E}" destId="{285D8E8B-DEEB-49C7-8074-BB60E96D9663}" srcOrd="0" destOrd="0" presId="urn:microsoft.com/office/officeart/2005/8/layout/hList7"/>
    <dgm:cxn modelId="{045553FD-5DF2-4B8C-8E4D-6515D0B6A3DE}" type="presParOf" srcId="{658740BE-D802-4F9F-94A0-E434620CF51E}" destId="{2707F93C-F974-4186-B4B5-68796A8380EF}" srcOrd="1" destOrd="0" presId="urn:microsoft.com/office/officeart/2005/8/layout/hList7"/>
    <dgm:cxn modelId="{9498048C-BD89-4D26-96E6-ACE490DD5424}" type="presParOf" srcId="{658740BE-D802-4F9F-94A0-E434620CF51E}" destId="{15EA6575-3556-4C25-A4BA-091CCA2CF18A}" srcOrd="2" destOrd="0" presId="urn:microsoft.com/office/officeart/2005/8/layout/hList7"/>
    <dgm:cxn modelId="{4C999D84-D8D8-47BA-8239-9CB170888294}" type="presParOf" srcId="{658740BE-D802-4F9F-94A0-E434620CF51E}" destId="{FCFB084B-1A99-477B-87A5-8A0E01737BB8}" srcOrd="3" destOrd="0" presId="urn:microsoft.com/office/officeart/2005/8/layout/hList7"/>
    <dgm:cxn modelId="{E24D5B0B-349C-45B6-B298-40681784CD8B}" type="presParOf" srcId="{3F807200-6705-4636-86E9-A841F7429E37}" destId="{8A4217CD-2621-4875-B5E4-0A6C71F31501}" srcOrd="1" destOrd="0" presId="urn:microsoft.com/office/officeart/2005/8/layout/hList7"/>
    <dgm:cxn modelId="{14442331-1734-4F7F-A527-15E0C9BD6616}" type="presParOf" srcId="{3F807200-6705-4636-86E9-A841F7429E37}" destId="{B3F7F518-93B6-4D4C-89DB-013E3C6872B0}" srcOrd="2" destOrd="0" presId="urn:microsoft.com/office/officeart/2005/8/layout/hList7"/>
    <dgm:cxn modelId="{25DE10E1-D462-486A-9194-80450116499D}" type="presParOf" srcId="{B3F7F518-93B6-4D4C-89DB-013E3C6872B0}" destId="{85431BEE-15A2-4AD1-ABC5-102F3C92C9FA}" srcOrd="0" destOrd="0" presId="urn:microsoft.com/office/officeart/2005/8/layout/hList7"/>
    <dgm:cxn modelId="{D396D22C-2DC5-4FF0-8FDF-AAC275FD3DC0}" type="presParOf" srcId="{B3F7F518-93B6-4D4C-89DB-013E3C6872B0}" destId="{25C68E79-724E-430B-B732-B08A9AC24A16}" srcOrd="1" destOrd="0" presId="urn:microsoft.com/office/officeart/2005/8/layout/hList7"/>
    <dgm:cxn modelId="{0160FE9E-A17A-42C2-9D7E-C2A2A40B46C6}" type="presParOf" srcId="{B3F7F518-93B6-4D4C-89DB-013E3C6872B0}" destId="{8AEB1BB9-6D4A-4562-BAC6-B82EC95F013D}" srcOrd="2" destOrd="0" presId="urn:microsoft.com/office/officeart/2005/8/layout/hList7"/>
    <dgm:cxn modelId="{89242E26-ABE5-4135-A8A2-1A50D029F9D6}" type="presParOf" srcId="{B3F7F518-93B6-4D4C-89DB-013E3C6872B0}" destId="{31856EE9-626A-46A3-B597-CEF4055165D0}" srcOrd="3" destOrd="0" presId="urn:microsoft.com/office/officeart/2005/8/layout/hList7"/>
    <dgm:cxn modelId="{C2EE8A1E-6E42-4473-93E8-FB7FC0F44789}" type="presParOf" srcId="{3F807200-6705-4636-86E9-A841F7429E37}" destId="{CD1A0ABC-8672-43F2-A321-2FFBD63A62B3}" srcOrd="3" destOrd="0" presId="urn:microsoft.com/office/officeart/2005/8/layout/hList7"/>
    <dgm:cxn modelId="{6BA5DD75-6CD9-48ED-B091-1CD73A8E5CA4}" type="presParOf" srcId="{3F807200-6705-4636-86E9-A841F7429E37}" destId="{0F19DA3D-5BDE-4E2E-86B2-378BF065EC9D}" srcOrd="4" destOrd="0" presId="urn:microsoft.com/office/officeart/2005/8/layout/hList7"/>
    <dgm:cxn modelId="{E15BA08E-6029-42D2-A758-E9B92B2D6A6B}" type="presParOf" srcId="{0F19DA3D-5BDE-4E2E-86B2-378BF065EC9D}" destId="{3527CC2D-406C-4943-B37C-F2DB8138BA59}" srcOrd="0" destOrd="0" presId="urn:microsoft.com/office/officeart/2005/8/layout/hList7"/>
    <dgm:cxn modelId="{07E1230E-F8BA-4FEA-95EE-5A19D7AE5F74}" type="presParOf" srcId="{0F19DA3D-5BDE-4E2E-86B2-378BF065EC9D}" destId="{33D61E66-F20E-453D-A3DE-0D52983C3BF0}" srcOrd="1" destOrd="0" presId="urn:microsoft.com/office/officeart/2005/8/layout/hList7"/>
    <dgm:cxn modelId="{4BA6FF50-0881-4255-B8EB-B45EF088B534}" type="presParOf" srcId="{0F19DA3D-5BDE-4E2E-86B2-378BF065EC9D}" destId="{D8899739-A573-4EF6-B65D-B4329834F2B9}" srcOrd="2" destOrd="0" presId="urn:microsoft.com/office/officeart/2005/8/layout/hList7"/>
    <dgm:cxn modelId="{86E11D8C-238E-4EDF-94B9-6B5E21D1FA1B}" type="presParOf" srcId="{0F19DA3D-5BDE-4E2E-86B2-378BF065EC9D}" destId="{1262BB4C-5560-4E5C-B889-0DF8D778A64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9EEC86-1FB0-4E56-B531-1F080358BA80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8F38339-0069-4D77-B9CA-5FBA66E232CE}">
      <dgm:prSet phldrT="[Texto]"/>
      <dgm:spPr/>
      <dgm:t>
        <a:bodyPr/>
        <a:lstStyle/>
        <a:p>
          <a:r>
            <a:rPr lang="es-ES" dirty="0" smtClean="0"/>
            <a:t>Valor para el cliente</a:t>
          </a:r>
          <a:endParaRPr lang="es-MX" dirty="0"/>
        </a:p>
      </dgm:t>
    </dgm:pt>
    <dgm:pt modelId="{4BB42314-56A2-412C-A86F-E93DA9B2CA52}" type="parTrans" cxnId="{A6A87DE1-2F4D-4690-BDBD-EAF608CEAD8A}">
      <dgm:prSet/>
      <dgm:spPr/>
      <dgm:t>
        <a:bodyPr/>
        <a:lstStyle/>
        <a:p>
          <a:endParaRPr lang="es-MX"/>
        </a:p>
      </dgm:t>
    </dgm:pt>
    <dgm:pt modelId="{DF475E8D-5EFC-4F09-A8FF-A2BF7B2BA2BE}" type="sibTrans" cxnId="{A6A87DE1-2F4D-4690-BDBD-EAF608CEAD8A}">
      <dgm:prSet/>
      <dgm:spPr/>
      <dgm:t>
        <a:bodyPr/>
        <a:lstStyle/>
        <a:p>
          <a:endParaRPr lang="es-MX"/>
        </a:p>
      </dgm:t>
    </dgm:pt>
    <dgm:pt modelId="{1E5E7D38-FF6A-4377-AFE3-56E33C368E2A}">
      <dgm:prSet phldrT="[Texto]" custT="1"/>
      <dgm:spPr/>
      <dgm:t>
        <a:bodyPr/>
        <a:lstStyle/>
        <a:p>
          <a:r>
            <a:rPr lang="es-ES" sz="2000" dirty="0" smtClean="0"/>
            <a:t>Basada en la precepción del cliente dejando a un lado el costeo del producto</a:t>
          </a:r>
          <a:r>
            <a:rPr lang="es-ES" sz="1700" dirty="0" smtClean="0"/>
            <a:t>.</a:t>
          </a:r>
          <a:endParaRPr lang="es-MX" sz="1700" dirty="0"/>
        </a:p>
      </dgm:t>
    </dgm:pt>
    <dgm:pt modelId="{BC207A89-C11F-48DB-B517-56ABC07039DC}" type="parTrans" cxnId="{8D6BDEA1-E0D1-4F3D-A682-883540DE3CA0}">
      <dgm:prSet/>
      <dgm:spPr/>
      <dgm:t>
        <a:bodyPr/>
        <a:lstStyle/>
        <a:p>
          <a:endParaRPr lang="es-MX"/>
        </a:p>
      </dgm:t>
    </dgm:pt>
    <dgm:pt modelId="{191B0CF6-579F-4B33-8518-13CA98E43598}" type="sibTrans" cxnId="{8D6BDEA1-E0D1-4F3D-A682-883540DE3CA0}">
      <dgm:prSet/>
      <dgm:spPr/>
      <dgm:t>
        <a:bodyPr/>
        <a:lstStyle/>
        <a:p>
          <a:endParaRPr lang="es-MX"/>
        </a:p>
      </dgm:t>
    </dgm:pt>
    <dgm:pt modelId="{4ED64EC7-DB10-497D-ADFC-F6E0157C6555}">
      <dgm:prSet phldrT="[Texto]"/>
      <dgm:spPr/>
      <dgm:t>
        <a:bodyPr/>
        <a:lstStyle/>
        <a:p>
          <a:r>
            <a:rPr lang="es-ES" dirty="0" smtClean="0"/>
            <a:t>Buen valor</a:t>
          </a:r>
          <a:endParaRPr lang="es-MX" dirty="0"/>
        </a:p>
      </dgm:t>
    </dgm:pt>
    <dgm:pt modelId="{55CB2FD5-CBD2-4BFB-996E-73F03D90EDBF}" type="parTrans" cxnId="{47C0FEE8-50D2-40EC-9E87-42CB83CBDF68}">
      <dgm:prSet/>
      <dgm:spPr/>
      <dgm:t>
        <a:bodyPr/>
        <a:lstStyle/>
        <a:p>
          <a:endParaRPr lang="es-MX"/>
        </a:p>
      </dgm:t>
    </dgm:pt>
    <dgm:pt modelId="{7DA5350C-78E9-4F9F-99FF-21CDD8188823}" type="sibTrans" cxnId="{47C0FEE8-50D2-40EC-9E87-42CB83CBDF68}">
      <dgm:prSet/>
      <dgm:spPr/>
      <dgm:t>
        <a:bodyPr/>
        <a:lstStyle/>
        <a:p>
          <a:endParaRPr lang="es-MX"/>
        </a:p>
      </dgm:t>
    </dgm:pt>
    <dgm:pt modelId="{27F952BF-A372-4C1F-AD69-32AC544F47A5}">
      <dgm:prSet phldrT="[Texto]" custT="1"/>
      <dgm:spPr/>
      <dgm:t>
        <a:bodyPr/>
        <a:lstStyle/>
        <a:p>
          <a:r>
            <a:rPr lang="es-ES" sz="2000" dirty="0" smtClean="0"/>
            <a:t>Combinación correcta de calidad y buen servicio a un precio justo.   </a:t>
          </a:r>
          <a:endParaRPr lang="es-MX" sz="2000" dirty="0"/>
        </a:p>
      </dgm:t>
    </dgm:pt>
    <dgm:pt modelId="{02B581C5-6D10-4073-BFF1-783CF2C22F4B}" type="parTrans" cxnId="{3B5ACC46-905D-4A5D-B9F9-3A85F4C89B5A}">
      <dgm:prSet/>
      <dgm:spPr/>
      <dgm:t>
        <a:bodyPr/>
        <a:lstStyle/>
        <a:p>
          <a:endParaRPr lang="es-MX"/>
        </a:p>
      </dgm:t>
    </dgm:pt>
    <dgm:pt modelId="{65E53462-0B17-4186-80CA-B6514980977C}" type="sibTrans" cxnId="{3B5ACC46-905D-4A5D-B9F9-3A85F4C89B5A}">
      <dgm:prSet/>
      <dgm:spPr/>
      <dgm:t>
        <a:bodyPr/>
        <a:lstStyle/>
        <a:p>
          <a:endParaRPr lang="es-MX"/>
        </a:p>
      </dgm:t>
    </dgm:pt>
    <dgm:pt modelId="{FF5E58BD-2433-457E-A0E8-44246301E244}">
      <dgm:prSet phldrT="[Texto]"/>
      <dgm:spPr/>
      <dgm:t>
        <a:bodyPr/>
        <a:lstStyle/>
        <a:p>
          <a:r>
            <a:rPr lang="es-ES" dirty="0" smtClean="0"/>
            <a:t>Valor agregado </a:t>
          </a:r>
          <a:endParaRPr lang="es-MX" dirty="0"/>
        </a:p>
      </dgm:t>
    </dgm:pt>
    <dgm:pt modelId="{593B84A0-E793-4D13-BA4F-6449D707BA25}" type="parTrans" cxnId="{7FCD8A28-A010-44FF-8359-00B06374BDC0}">
      <dgm:prSet/>
      <dgm:spPr/>
      <dgm:t>
        <a:bodyPr/>
        <a:lstStyle/>
        <a:p>
          <a:endParaRPr lang="es-MX"/>
        </a:p>
      </dgm:t>
    </dgm:pt>
    <dgm:pt modelId="{4A4D728D-B771-477F-9352-42E483FE9532}" type="sibTrans" cxnId="{7FCD8A28-A010-44FF-8359-00B06374BDC0}">
      <dgm:prSet/>
      <dgm:spPr/>
      <dgm:t>
        <a:bodyPr/>
        <a:lstStyle/>
        <a:p>
          <a:endParaRPr lang="es-MX"/>
        </a:p>
      </dgm:t>
    </dgm:pt>
    <dgm:pt modelId="{718846E6-E02F-4B79-9521-4A34767119D3}">
      <dgm:prSet phldrT="[Texto]"/>
      <dgm:spPr/>
      <dgm:t>
        <a:bodyPr/>
        <a:lstStyle/>
        <a:p>
          <a:r>
            <a:rPr lang="es-ES" dirty="0" smtClean="0"/>
            <a:t>Aumentar características y servicios para diferenciar las ofertas de la empresa a la vez que ésta cobra precios más altos. </a:t>
          </a:r>
          <a:endParaRPr lang="es-MX" dirty="0"/>
        </a:p>
      </dgm:t>
    </dgm:pt>
    <dgm:pt modelId="{614B54B7-D5B5-4115-9DF9-69F80E46FAED}" type="parTrans" cxnId="{AADF3B4E-FDA8-4161-B064-FEDE63B6757E}">
      <dgm:prSet/>
      <dgm:spPr/>
      <dgm:t>
        <a:bodyPr/>
        <a:lstStyle/>
        <a:p>
          <a:endParaRPr lang="es-MX"/>
        </a:p>
      </dgm:t>
    </dgm:pt>
    <dgm:pt modelId="{EE7E8698-8022-485D-ACAE-5D868320C36C}" type="sibTrans" cxnId="{AADF3B4E-FDA8-4161-B064-FEDE63B6757E}">
      <dgm:prSet/>
      <dgm:spPr/>
      <dgm:t>
        <a:bodyPr/>
        <a:lstStyle/>
        <a:p>
          <a:endParaRPr lang="es-MX"/>
        </a:p>
      </dgm:t>
    </dgm:pt>
    <dgm:pt modelId="{F7C7B183-002B-4989-B46E-C5B60548A7B6}">
      <dgm:prSet phldrT="[Texto]"/>
      <dgm:spPr/>
      <dgm:t>
        <a:bodyPr/>
        <a:lstStyle/>
        <a:p>
          <a:r>
            <a:rPr lang="es-ES" dirty="0" smtClean="0"/>
            <a:t>Precios con base en los costos de producción, distribución y venta del producto más una tasa de rendimiento justa según el riesgo y el esfuerzo.</a:t>
          </a:r>
          <a:endParaRPr lang="es-MX" dirty="0"/>
        </a:p>
      </dgm:t>
    </dgm:pt>
    <dgm:pt modelId="{8E60E829-F083-4A56-A7B4-45E6BDC15317}" type="parTrans" cxnId="{FB5E92C2-BBEC-4FDC-ACCA-7D89494164B7}">
      <dgm:prSet/>
      <dgm:spPr/>
      <dgm:t>
        <a:bodyPr/>
        <a:lstStyle/>
        <a:p>
          <a:endParaRPr lang="es-MX"/>
        </a:p>
      </dgm:t>
    </dgm:pt>
    <dgm:pt modelId="{6D999A99-5EB5-4546-9F60-E6A3E8671320}" type="sibTrans" cxnId="{FB5E92C2-BBEC-4FDC-ACCA-7D89494164B7}">
      <dgm:prSet/>
      <dgm:spPr/>
      <dgm:t>
        <a:bodyPr/>
        <a:lstStyle/>
        <a:p>
          <a:endParaRPr lang="es-MX"/>
        </a:p>
      </dgm:t>
    </dgm:pt>
    <dgm:pt modelId="{4A28CDBF-4743-4D26-BCE4-9CFF38A8B802}">
      <dgm:prSet phldrT="[Texto]"/>
      <dgm:spPr/>
      <dgm:t>
        <a:bodyPr/>
        <a:lstStyle/>
        <a:p>
          <a:r>
            <a:rPr lang="es-ES" dirty="0" smtClean="0"/>
            <a:t>En costos </a:t>
          </a:r>
          <a:endParaRPr lang="es-MX" dirty="0"/>
        </a:p>
      </dgm:t>
    </dgm:pt>
    <dgm:pt modelId="{51C83A53-2958-40AB-A18B-4AD7F3C191CC}" type="parTrans" cxnId="{B59DC35B-407A-4FBA-BF73-105FAC5AFE23}">
      <dgm:prSet/>
      <dgm:spPr/>
      <dgm:t>
        <a:bodyPr/>
        <a:lstStyle/>
        <a:p>
          <a:endParaRPr lang="es-MX"/>
        </a:p>
      </dgm:t>
    </dgm:pt>
    <dgm:pt modelId="{7232CE0E-F399-49F8-957E-106750E0E2A3}" type="sibTrans" cxnId="{B59DC35B-407A-4FBA-BF73-105FAC5AFE23}">
      <dgm:prSet/>
      <dgm:spPr/>
      <dgm:t>
        <a:bodyPr/>
        <a:lstStyle/>
        <a:p>
          <a:endParaRPr lang="es-MX"/>
        </a:p>
      </dgm:t>
    </dgm:pt>
    <dgm:pt modelId="{83925BD6-B00B-4B08-8049-CDE1DDEB4B65}" type="pres">
      <dgm:prSet presAssocID="{019EEC86-1FB0-4E56-B531-1F080358BA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F4F5817-78F5-4463-9CBE-C6EED958E208}" type="pres">
      <dgm:prSet presAssocID="{98F38339-0069-4D77-B9CA-5FBA66E232CE}" presName="compNode" presStyleCnt="0"/>
      <dgm:spPr/>
    </dgm:pt>
    <dgm:pt modelId="{D93F4C15-A46E-4A96-9272-8CE795EEAFCF}" type="pres">
      <dgm:prSet presAssocID="{98F38339-0069-4D77-B9CA-5FBA66E232CE}" presName="aNode" presStyleLbl="bgShp" presStyleIdx="0" presStyleCnt="4"/>
      <dgm:spPr/>
      <dgm:t>
        <a:bodyPr/>
        <a:lstStyle/>
        <a:p>
          <a:endParaRPr lang="es-MX"/>
        </a:p>
      </dgm:t>
    </dgm:pt>
    <dgm:pt modelId="{0E87F632-0B65-43D8-9613-E94CA2E8A380}" type="pres">
      <dgm:prSet presAssocID="{98F38339-0069-4D77-B9CA-5FBA66E232CE}" presName="textNode" presStyleLbl="bgShp" presStyleIdx="0" presStyleCnt="4"/>
      <dgm:spPr/>
      <dgm:t>
        <a:bodyPr/>
        <a:lstStyle/>
        <a:p>
          <a:endParaRPr lang="es-MX"/>
        </a:p>
      </dgm:t>
    </dgm:pt>
    <dgm:pt modelId="{D8298971-F39D-4C84-8470-C536EE4688D0}" type="pres">
      <dgm:prSet presAssocID="{98F38339-0069-4D77-B9CA-5FBA66E232CE}" presName="compChildNode" presStyleCnt="0"/>
      <dgm:spPr/>
    </dgm:pt>
    <dgm:pt modelId="{43FE33DD-4E58-46B8-87A7-8C553C266AA4}" type="pres">
      <dgm:prSet presAssocID="{98F38339-0069-4D77-B9CA-5FBA66E232CE}" presName="theInnerList" presStyleCnt="0"/>
      <dgm:spPr/>
    </dgm:pt>
    <dgm:pt modelId="{1DFC72D2-EC6F-4B3A-9864-0F18AFE79EA9}" type="pres">
      <dgm:prSet presAssocID="{1E5E7D38-FF6A-4377-AFE3-56E33C368E2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1F9837-8523-438D-84F2-C131FA2FB32E}" type="pres">
      <dgm:prSet presAssocID="{98F38339-0069-4D77-B9CA-5FBA66E232CE}" presName="aSpace" presStyleCnt="0"/>
      <dgm:spPr/>
    </dgm:pt>
    <dgm:pt modelId="{DB7DCC56-85AC-44CD-92E2-567DA3F3D15D}" type="pres">
      <dgm:prSet presAssocID="{4ED64EC7-DB10-497D-ADFC-F6E0157C6555}" presName="compNode" presStyleCnt="0"/>
      <dgm:spPr/>
    </dgm:pt>
    <dgm:pt modelId="{A8A69532-3D5E-4C1E-A674-18F3B9A1F1DE}" type="pres">
      <dgm:prSet presAssocID="{4ED64EC7-DB10-497D-ADFC-F6E0157C6555}" presName="aNode" presStyleLbl="bgShp" presStyleIdx="1" presStyleCnt="4"/>
      <dgm:spPr/>
      <dgm:t>
        <a:bodyPr/>
        <a:lstStyle/>
        <a:p>
          <a:endParaRPr lang="es-MX"/>
        </a:p>
      </dgm:t>
    </dgm:pt>
    <dgm:pt modelId="{6CC31F42-7BEC-4A59-8293-38628DF14ED7}" type="pres">
      <dgm:prSet presAssocID="{4ED64EC7-DB10-497D-ADFC-F6E0157C6555}" presName="textNode" presStyleLbl="bgShp" presStyleIdx="1" presStyleCnt="4"/>
      <dgm:spPr/>
      <dgm:t>
        <a:bodyPr/>
        <a:lstStyle/>
        <a:p>
          <a:endParaRPr lang="es-MX"/>
        </a:p>
      </dgm:t>
    </dgm:pt>
    <dgm:pt modelId="{D0487AC8-4DB6-4083-86AD-259F297238E6}" type="pres">
      <dgm:prSet presAssocID="{4ED64EC7-DB10-497D-ADFC-F6E0157C6555}" presName="compChildNode" presStyleCnt="0"/>
      <dgm:spPr/>
    </dgm:pt>
    <dgm:pt modelId="{D94B577B-0854-46C4-A71D-670DA8D14116}" type="pres">
      <dgm:prSet presAssocID="{4ED64EC7-DB10-497D-ADFC-F6E0157C6555}" presName="theInnerList" presStyleCnt="0"/>
      <dgm:spPr/>
    </dgm:pt>
    <dgm:pt modelId="{9F06B865-0675-42E4-A561-64B2134D684D}" type="pres">
      <dgm:prSet presAssocID="{27F952BF-A372-4C1F-AD69-32AC544F47A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6F3740-EE24-4830-BE19-F3F26C86A9F4}" type="pres">
      <dgm:prSet presAssocID="{4ED64EC7-DB10-497D-ADFC-F6E0157C6555}" presName="aSpace" presStyleCnt="0"/>
      <dgm:spPr/>
    </dgm:pt>
    <dgm:pt modelId="{195EC37F-FCA0-4311-8A16-D28BA4B874AA}" type="pres">
      <dgm:prSet presAssocID="{FF5E58BD-2433-457E-A0E8-44246301E244}" presName="compNode" presStyleCnt="0"/>
      <dgm:spPr/>
    </dgm:pt>
    <dgm:pt modelId="{9BBD9632-7125-4EA8-B592-FF894AA2FC87}" type="pres">
      <dgm:prSet presAssocID="{FF5E58BD-2433-457E-A0E8-44246301E244}" presName="aNode" presStyleLbl="bgShp" presStyleIdx="2" presStyleCnt="4"/>
      <dgm:spPr/>
      <dgm:t>
        <a:bodyPr/>
        <a:lstStyle/>
        <a:p>
          <a:endParaRPr lang="es-MX"/>
        </a:p>
      </dgm:t>
    </dgm:pt>
    <dgm:pt modelId="{0894AB9E-B515-4B9B-A70C-3D3E455AC2BE}" type="pres">
      <dgm:prSet presAssocID="{FF5E58BD-2433-457E-A0E8-44246301E244}" presName="textNode" presStyleLbl="bgShp" presStyleIdx="2" presStyleCnt="4"/>
      <dgm:spPr/>
      <dgm:t>
        <a:bodyPr/>
        <a:lstStyle/>
        <a:p>
          <a:endParaRPr lang="es-MX"/>
        </a:p>
      </dgm:t>
    </dgm:pt>
    <dgm:pt modelId="{0E12E251-3AFB-4560-B07C-0AFD18170A6A}" type="pres">
      <dgm:prSet presAssocID="{FF5E58BD-2433-457E-A0E8-44246301E244}" presName="compChildNode" presStyleCnt="0"/>
      <dgm:spPr/>
    </dgm:pt>
    <dgm:pt modelId="{F0EF8314-C2BF-4475-9BB2-7B6B78CDCF10}" type="pres">
      <dgm:prSet presAssocID="{FF5E58BD-2433-457E-A0E8-44246301E244}" presName="theInnerList" presStyleCnt="0"/>
      <dgm:spPr/>
    </dgm:pt>
    <dgm:pt modelId="{4265F8D1-9BAF-4885-8A2C-516071DEB624}" type="pres">
      <dgm:prSet presAssocID="{718846E6-E02F-4B79-9521-4A34767119D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5B9C96-54FA-45EE-BD53-BD9FE3B61BFB}" type="pres">
      <dgm:prSet presAssocID="{FF5E58BD-2433-457E-A0E8-44246301E244}" presName="aSpace" presStyleCnt="0"/>
      <dgm:spPr/>
    </dgm:pt>
    <dgm:pt modelId="{99D8DBA6-8080-429E-8D08-9A7728E0DBA9}" type="pres">
      <dgm:prSet presAssocID="{4A28CDBF-4743-4D26-BCE4-9CFF38A8B802}" presName="compNode" presStyleCnt="0"/>
      <dgm:spPr/>
    </dgm:pt>
    <dgm:pt modelId="{5BD1C78F-02D8-4D19-9761-4DCB169FF9C5}" type="pres">
      <dgm:prSet presAssocID="{4A28CDBF-4743-4D26-BCE4-9CFF38A8B802}" presName="aNode" presStyleLbl="bgShp" presStyleIdx="3" presStyleCnt="4"/>
      <dgm:spPr/>
      <dgm:t>
        <a:bodyPr/>
        <a:lstStyle/>
        <a:p>
          <a:endParaRPr lang="es-MX"/>
        </a:p>
      </dgm:t>
    </dgm:pt>
    <dgm:pt modelId="{5AF6ABBB-9236-4758-850B-CFD755BEC7D7}" type="pres">
      <dgm:prSet presAssocID="{4A28CDBF-4743-4D26-BCE4-9CFF38A8B802}" presName="textNode" presStyleLbl="bgShp" presStyleIdx="3" presStyleCnt="4"/>
      <dgm:spPr/>
      <dgm:t>
        <a:bodyPr/>
        <a:lstStyle/>
        <a:p>
          <a:endParaRPr lang="es-MX"/>
        </a:p>
      </dgm:t>
    </dgm:pt>
    <dgm:pt modelId="{62AA4C9A-C556-4319-8F0C-E038A0EFCC36}" type="pres">
      <dgm:prSet presAssocID="{4A28CDBF-4743-4D26-BCE4-9CFF38A8B802}" presName="compChildNode" presStyleCnt="0"/>
      <dgm:spPr/>
    </dgm:pt>
    <dgm:pt modelId="{BD505B6E-84C3-4E6F-B1C5-E53328D92B46}" type="pres">
      <dgm:prSet presAssocID="{4A28CDBF-4743-4D26-BCE4-9CFF38A8B802}" presName="theInnerList" presStyleCnt="0"/>
      <dgm:spPr/>
    </dgm:pt>
    <dgm:pt modelId="{C1B0477F-F6B4-4B84-A507-1F3E259AF0D6}" type="pres">
      <dgm:prSet presAssocID="{F7C7B183-002B-4989-B46E-C5B60548A7B6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00F265E-532C-488E-A737-685BBC96F408}" type="presOf" srcId="{1E5E7D38-FF6A-4377-AFE3-56E33C368E2A}" destId="{1DFC72D2-EC6F-4B3A-9864-0F18AFE79EA9}" srcOrd="0" destOrd="0" presId="urn:microsoft.com/office/officeart/2005/8/layout/lProcess2"/>
    <dgm:cxn modelId="{703E8DFA-FCE4-45C0-A9DF-71EE133BA46D}" type="presOf" srcId="{F7C7B183-002B-4989-B46E-C5B60548A7B6}" destId="{C1B0477F-F6B4-4B84-A507-1F3E259AF0D6}" srcOrd="0" destOrd="0" presId="urn:microsoft.com/office/officeart/2005/8/layout/lProcess2"/>
    <dgm:cxn modelId="{5D8F73F0-A491-4390-9CED-7230EE5D0768}" type="presOf" srcId="{27F952BF-A372-4C1F-AD69-32AC544F47A5}" destId="{9F06B865-0675-42E4-A561-64B2134D684D}" srcOrd="0" destOrd="0" presId="urn:microsoft.com/office/officeart/2005/8/layout/lProcess2"/>
    <dgm:cxn modelId="{102D0475-CF58-4B0C-99CA-383C5D7C139F}" type="presOf" srcId="{4A28CDBF-4743-4D26-BCE4-9CFF38A8B802}" destId="{5AF6ABBB-9236-4758-850B-CFD755BEC7D7}" srcOrd="1" destOrd="0" presId="urn:microsoft.com/office/officeart/2005/8/layout/lProcess2"/>
    <dgm:cxn modelId="{AADF3B4E-FDA8-4161-B064-FEDE63B6757E}" srcId="{FF5E58BD-2433-457E-A0E8-44246301E244}" destId="{718846E6-E02F-4B79-9521-4A34767119D3}" srcOrd="0" destOrd="0" parTransId="{614B54B7-D5B5-4115-9DF9-69F80E46FAED}" sibTransId="{EE7E8698-8022-485D-ACAE-5D868320C36C}"/>
    <dgm:cxn modelId="{FB5E92C2-BBEC-4FDC-ACCA-7D89494164B7}" srcId="{4A28CDBF-4743-4D26-BCE4-9CFF38A8B802}" destId="{F7C7B183-002B-4989-B46E-C5B60548A7B6}" srcOrd="0" destOrd="0" parTransId="{8E60E829-F083-4A56-A7B4-45E6BDC15317}" sibTransId="{6D999A99-5EB5-4546-9F60-E6A3E8671320}"/>
    <dgm:cxn modelId="{47C0FEE8-50D2-40EC-9E87-42CB83CBDF68}" srcId="{019EEC86-1FB0-4E56-B531-1F080358BA80}" destId="{4ED64EC7-DB10-497D-ADFC-F6E0157C6555}" srcOrd="1" destOrd="0" parTransId="{55CB2FD5-CBD2-4BFB-996E-73F03D90EDBF}" sibTransId="{7DA5350C-78E9-4F9F-99FF-21CDD8188823}"/>
    <dgm:cxn modelId="{43E26273-7DD8-4AB8-95C9-B58860FC8A95}" type="presOf" srcId="{4ED64EC7-DB10-497D-ADFC-F6E0157C6555}" destId="{A8A69532-3D5E-4C1E-A674-18F3B9A1F1DE}" srcOrd="0" destOrd="0" presId="urn:microsoft.com/office/officeart/2005/8/layout/lProcess2"/>
    <dgm:cxn modelId="{795A4896-044D-4603-BFA1-BFE67AB810A0}" type="presOf" srcId="{FF5E58BD-2433-457E-A0E8-44246301E244}" destId="{0894AB9E-B515-4B9B-A70C-3D3E455AC2BE}" srcOrd="1" destOrd="0" presId="urn:microsoft.com/office/officeart/2005/8/layout/lProcess2"/>
    <dgm:cxn modelId="{8D6BDEA1-E0D1-4F3D-A682-883540DE3CA0}" srcId="{98F38339-0069-4D77-B9CA-5FBA66E232CE}" destId="{1E5E7D38-FF6A-4377-AFE3-56E33C368E2A}" srcOrd="0" destOrd="0" parTransId="{BC207A89-C11F-48DB-B517-56ABC07039DC}" sibTransId="{191B0CF6-579F-4B33-8518-13CA98E43598}"/>
    <dgm:cxn modelId="{49F98CB8-4B6B-4D51-8CA3-CC5BEDA38B2D}" type="presOf" srcId="{98F38339-0069-4D77-B9CA-5FBA66E232CE}" destId="{0E87F632-0B65-43D8-9613-E94CA2E8A380}" srcOrd="1" destOrd="0" presId="urn:microsoft.com/office/officeart/2005/8/layout/lProcess2"/>
    <dgm:cxn modelId="{3B5ACC46-905D-4A5D-B9F9-3A85F4C89B5A}" srcId="{4ED64EC7-DB10-497D-ADFC-F6E0157C6555}" destId="{27F952BF-A372-4C1F-AD69-32AC544F47A5}" srcOrd="0" destOrd="0" parTransId="{02B581C5-6D10-4073-BFF1-783CF2C22F4B}" sibTransId="{65E53462-0B17-4186-80CA-B6514980977C}"/>
    <dgm:cxn modelId="{7FCD8A28-A010-44FF-8359-00B06374BDC0}" srcId="{019EEC86-1FB0-4E56-B531-1F080358BA80}" destId="{FF5E58BD-2433-457E-A0E8-44246301E244}" srcOrd="2" destOrd="0" parTransId="{593B84A0-E793-4D13-BA4F-6449D707BA25}" sibTransId="{4A4D728D-B771-477F-9352-42E483FE9532}"/>
    <dgm:cxn modelId="{A6A87DE1-2F4D-4690-BDBD-EAF608CEAD8A}" srcId="{019EEC86-1FB0-4E56-B531-1F080358BA80}" destId="{98F38339-0069-4D77-B9CA-5FBA66E232CE}" srcOrd="0" destOrd="0" parTransId="{4BB42314-56A2-412C-A86F-E93DA9B2CA52}" sibTransId="{DF475E8D-5EFC-4F09-A8FF-A2BF7B2BA2BE}"/>
    <dgm:cxn modelId="{37F1DD76-B52F-483A-8BD4-19B1C2982EB0}" type="presOf" srcId="{4ED64EC7-DB10-497D-ADFC-F6E0157C6555}" destId="{6CC31F42-7BEC-4A59-8293-38628DF14ED7}" srcOrd="1" destOrd="0" presId="urn:microsoft.com/office/officeart/2005/8/layout/lProcess2"/>
    <dgm:cxn modelId="{BFBB154F-E62D-45C7-B44D-A49D29B8FFA2}" type="presOf" srcId="{FF5E58BD-2433-457E-A0E8-44246301E244}" destId="{9BBD9632-7125-4EA8-B592-FF894AA2FC87}" srcOrd="0" destOrd="0" presId="urn:microsoft.com/office/officeart/2005/8/layout/lProcess2"/>
    <dgm:cxn modelId="{F4D89BF6-2693-4E57-A740-B2BA031D7474}" type="presOf" srcId="{019EEC86-1FB0-4E56-B531-1F080358BA80}" destId="{83925BD6-B00B-4B08-8049-CDE1DDEB4B65}" srcOrd="0" destOrd="0" presId="urn:microsoft.com/office/officeart/2005/8/layout/lProcess2"/>
    <dgm:cxn modelId="{F9C8B061-4303-4FCB-A4D2-C2D96F8FCE35}" type="presOf" srcId="{4A28CDBF-4743-4D26-BCE4-9CFF38A8B802}" destId="{5BD1C78F-02D8-4D19-9761-4DCB169FF9C5}" srcOrd="0" destOrd="0" presId="urn:microsoft.com/office/officeart/2005/8/layout/lProcess2"/>
    <dgm:cxn modelId="{A08CA678-89EE-415E-99D1-0B939B57E536}" type="presOf" srcId="{718846E6-E02F-4B79-9521-4A34767119D3}" destId="{4265F8D1-9BAF-4885-8A2C-516071DEB624}" srcOrd="0" destOrd="0" presId="urn:microsoft.com/office/officeart/2005/8/layout/lProcess2"/>
    <dgm:cxn modelId="{B59DC35B-407A-4FBA-BF73-105FAC5AFE23}" srcId="{019EEC86-1FB0-4E56-B531-1F080358BA80}" destId="{4A28CDBF-4743-4D26-BCE4-9CFF38A8B802}" srcOrd="3" destOrd="0" parTransId="{51C83A53-2958-40AB-A18B-4AD7F3C191CC}" sibTransId="{7232CE0E-F399-49F8-957E-106750E0E2A3}"/>
    <dgm:cxn modelId="{1F155368-7056-4CC0-A946-4A7F4A7DD899}" type="presOf" srcId="{98F38339-0069-4D77-B9CA-5FBA66E232CE}" destId="{D93F4C15-A46E-4A96-9272-8CE795EEAFCF}" srcOrd="0" destOrd="0" presId="urn:microsoft.com/office/officeart/2005/8/layout/lProcess2"/>
    <dgm:cxn modelId="{0BA87ECA-5442-41DB-8168-CB6E7DFA3003}" type="presParOf" srcId="{83925BD6-B00B-4B08-8049-CDE1DDEB4B65}" destId="{8F4F5817-78F5-4463-9CBE-C6EED958E208}" srcOrd="0" destOrd="0" presId="urn:microsoft.com/office/officeart/2005/8/layout/lProcess2"/>
    <dgm:cxn modelId="{D56247C3-0FAF-4D12-9DF9-EBA711256A89}" type="presParOf" srcId="{8F4F5817-78F5-4463-9CBE-C6EED958E208}" destId="{D93F4C15-A46E-4A96-9272-8CE795EEAFCF}" srcOrd="0" destOrd="0" presId="urn:microsoft.com/office/officeart/2005/8/layout/lProcess2"/>
    <dgm:cxn modelId="{AE48AB61-8230-4905-8165-5F607CF5AD38}" type="presParOf" srcId="{8F4F5817-78F5-4463-9CBE-C6EED958E208}" destId="{0E87F632-0B65-43D8-9613-E94CA2E8A380}" srcOrd="1" destOrd="0" presId="urn:microsoft.com/office/officeart/2005/8/layout/lProcess2"/>
    <dgm:cxn modelId="{A5DB8D9A-8307-424D-B07F-6CFB591CDD18}" type="presParOf" srcId="{8F4F5817-78F5-4463-9CBE-C6EED958E208}" destId="{D8298971-F39D-4C84-8470-C536EE4688D0}" srcOrd="2" destOrd="0" presId="urn:microsoft.com/office/officeart/2005/8/layout/lProcess2"/>
    <dgm:cxn modelId="{E655786A-5807-4D31-971E-3BC2BF1C2F4C}" type="presParOf" srcId="{D8298971-F39D-4C84-8470-C536EE4688D0}" destId="{43FE33DD-4E58-46B8-87A7-8C553C266AA4}" srcOrd="0" destOrd="0" presId="urn:microsoft.com/office/officeart/2005/8/layout/lProcess2"/>
    <dgm:cxn modelId="{9658A1B4-0BD2-4264-A398-39A0C8D276C4}" type="presParOf" srcId="{43FE33DD-4E58-46B8-87A7-8C553C266AA4}" destId="{1DFC72D2-EC6F-4B3A-9864-0F18AFE79EA9}" srcOrd="0" destOrd="0" presId="urn:microsoft.com/office/officeart/2005/8/layout/lProcess2"/>
    <dgm:cxn modelId="{6AA5E3E5-EDB5-43F8-A10F-884479BF653E}" type="presParOf" srcId="{83925BD6-B00B-4B08-8049-CDE1DDEB4B65}" destId="{131F9837-8523-438D-84F2-C131FA2FB32E}" srcOrd="1" destOrd="0" presId="urn:microsoft.com/office/officeart/2005/8/layout/lProcess2"/>
    <dgm:cxn modelId="{7BFA80AD-11FB-4244-AD8D-65E07AF596DB}" type="presParOf" srcId="{83925BD6-B00B-4B08-8049-CDE1DDEB4B65}" destId="{DB7DCC56-85AC-44CD-92E2-567DA3F3D15D}" srcOrd="2" destOrd="0" presId="urn:microsoft.com/office/officeart/2005/8/layout/lProcess2"/>
    <dgm:cxn modelId="{0CE88CF2-BF7D-4C72-90B5-32326A1B7DFE}" type="presParOf" srcId="{DB7DCC56-85AC-44CD-92E2-567DA3F3D15D}" destId="{A8A69532-3D5E-4C1E-A674-18F3B9A1F1DE}" srcOrd="0" destOrd="0" presId="urn:microsoft.com/office/officeart/2005/8/layout/lProcess2"/>
    <dgm:cxn modelId="{7DA1C29F-E0DA-4F8E-84C9-C564D18B8CE0}" type="presParOf" srcId="{DB7DCC56-85AC-44CD-92E2-567DA3F3D15D}" destId="{6CC31F42-7BEC-4A59-8293-38628DF14ED7}" srcOrd="1" destOrd="0" presId="urn:microsoft.com/office/officeart/2005/8/layout/lProcess2"/>
    <dgm:cxn modelId="{F2F8AE19-6B65-47EF-A5CE-9C03C25EAE4D}" type="presParOf" srcId="{DB7DCC56-85AC-44CD-92E2-567DA3F3D15D}" destId="{D0487AC8-4DB6-4083-86AD-259F297238E6}" srcOrd="2" destOrd="0" presId="urn:microsoft.com/office/officeart/2005/8/layout/lProcess2"/>
    <dgm:cxn modelId="{7977AEF4-398E-4C77-AFB2-B834E7842DE3}" type="presParOf" srcId="{D0487AC8-4DB6-4083-86AD-259F297238E6}" destId="{D94B577B-0854-46C4-A71D-670DA8D14116}" srcOrd="0" destOrd="0" presId="urn:microsoft.com/office/officeart/2005/8/layout/lProcess2"/>
    <dgm:cxn modelId="{342DA592-7F3A-488C-9AA5-FBF0965CF56F}" type="presParOf" srcId="{D94B577B-0854-46C4-A71D-670DA8D14116}" destId="{9F06B865-0675-42E4-A561-64B2134D684D}" srcOrd="0" destOrd="0" presId="urn:microsoft.com/office/officeart/2005/8/layout/lProcess2"/>
    <dgm:cxn modelId="{6B671460-30DF-4108-BE69-0E3D32C4FF06}" type="presParOf" srcId="{83925BD6-B00B-4B08-8049-CDE1DDEB4B65}" destId="{676F3740-EE24-4830-BE19-F3F26C86A9F4}" srcOrd="3" destOrd="0" presId="urn:microsoft.com/office/officeart/2005/8/layout/lProcess2"/>
    <dgm:cxn modelId="{716B5539-FDA6-4756-B623-9F5DFDBE0626}" type="presParOf" srcId="{83925BD6-B00B-4B08-8049-CDE1DDEB4B65}" destId="{195EC37F-FCA0-4311-8A16-D28BA4B874AA}" srcOrd="4" destOrd="0" presId="urn:microsoft.com/office/officeart/2005/8/layout/lProcess2"/>
    <dgm:cxn modelId="{00398B4A-3D70-4400-82CD-05F95FCB4BC6}" type="presParOf" srcId="{195EC37F-FCA0-4311-8A16-D28BA4B874AA}" destId="{9BBD9632-7125-4EA8-B592-FF894AA2FC87}" srcOrd="0" destOrd="0" presId="urn:microsoft.com/office/officeart/2005/8/layout/lProcess2"/>
    <dgm:cxn modelId="{B45FDBC6-5044-4805-A2E1-0C26680BCCC3}" type="presParOf" srcId="{195EC37F-FCA0-4311-8A16-D28BA4B874AA}" destId="{0894AB9E-B515-4B9B-A70C-3D3E455AC2BE}" srcOrd="1" destOrd="0" presId="urn:microsoft.com/office/officeart/2005/8/layout/lProcess2"/>
    <dgm:cxn modelId="{C98B5CDC-C632-4DEE-8326-D60B7C31207A}" type="presParOf" srcId="{195EC37F-FCA0-4311-8A16-D28BA4B874AA}" destId="{0E12E251-3AFB-4560-B07C-0AFD18170A6A}" srcOrd="2" destOrd="0" presId="urn:microsoft.com/office/officeart/2005/8/layout/lProcess2"/>
    <dgm:cxn modelId="{CEA1CCE2-BC29-4B8A-BF95-DA70AE107CB5}" type="presParOf" srcId="{0E12E251-3AFB-4560-B07C-0AFD18170A6A}" destId="{F0EF8314-C2BF-4475-9BB2-7B6B78CDCF10}" srcOrd="0" destOrd="0" presId="urn:microsoft.com/office/officeart/2005/8/layout/lProcess2"/>
    <dgm:cxn modelId="{41A3ED96-0DAC-42EF-B71D-A49953C7F943}" type="presParOf" srcId="{F0EF8314-C2BF-4475-9BB2-7B6B78CDCF10}" destId="{4265F8D1-9BAF-4885-8A2C-516071DEB624}" srcOrd="0" destOrd="0" presId="urn:microsoft.com/office/officeart/2005/8/layout/lProcess2"/>
    <dgm:cxn modelId="{7D14B6A7-3897-48F7-B1F9-43994F3807A1}" type="presParOf" srcId="{83925BD6-B00B-4B08-8049-CDE1DDEB4B65}" destId="{9C5B9C96-54FA-45EE-BD53-BD9FE3B61BFB}" srcOrd="5" destOrd="0" presId="urn:microsoft.com/office/officeart/2005/8/layout/lProcess2"/>
    <dgm:cxn modelId="{1905E643-5B2F-4441-B67D-C53F1D7E5A34}" type="presParOf" srcId="{83925BD6-B00B-4B08-8049-CDE1DDEB4B65}" destId="{99D8DBA6-8080-429E-8D08-9A7728E0DBA9}" srcOrd="6" destOrd="0" presId="urn:microsoft.com/office/officeart/2005/8/layout/lProcess2"/>
    <dgm:cxn modelId="{B9E06709-0DF8-4812-9217-76B0CB9DF379}" type="presParOf" srcId="{99D8DBA6-8080-429E-8D08-9A7728E0DBA9}" destId="{5BD1C78F-02D8-4D19-9761-4DCB169FF9C5}" srcOrd="0" destOrd="0" presId="urn:microsoft.com/office/officeart/2005/8/layout/lProcess2"/>
    <dgm:cxn modelId="{99681C03-D1BB-4FB1-9B16-7A05B3001BD1}" type="presParOf" srcId="{99D8DBA6-8080-429E-8D08-9A7728E0DBA9}" destId="{5AF6ABBB-9236-4758-850B-CFD755BEC7D7}" srcOrd="1" destOrd="0" presId="urn:microsoft.com/office/officeart/2005/8/layout/lProcess2"/>
    <dgm:cxn modelId="{84D49DC8-0179-45EA-AFEC-331A2D0A7226}" type="presParOf" srcId="{99D8DBA6-8080-429E-8D08-9A7728E0DBA9}" destId="{62AA4C9A-C556-4319-8F0C-E038A0EFCC36}" srcOrd="2" destOrd="0" presId="urn:microsoft.com/office/officeart/2005/8/layout/lProcess2"/>
    <dgm:cxn modelId="{EBB26B09-81FF-4DE8-A7F6-4095A5440869}" type="presParOf" srcId="{62AA4C9A-C556-4319-8F0C-E038A0EFCC36}" destId="{BD505B6E-84C3-4E6F-B1C5-E53328D92B46}" srcOrd="0" destOrd="0" presId="urn:microsoft.com/office/officeart/2005/8/layout/lProcess2"/>
    <dgm:cxn modelId="{12764B07-52D5-410B-BB60-973DD40EDC59}" type="presParOf" srcId="{BD505B6E-84C3-4E6F-B1C5-E53328D92B46}" destId="{C1B0477F-F6B4-4B84-A507-1F3E259AF0D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6020E-EEDE-4BD3-8775-7CEB37F2E8A9}" type="doc">
      <dgm:prSet loTypeId="urn:microsoft.com/office/officeart/2005/8/layout/radial5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3DC096C-D456-4744-A65F-224FA5EF559E}">
      <dgm:prSet phldrT="[Texto]"/>
      <dgm:spPr/>
      <dgm:t>
        <a:bodyPr/>
        <a:lstStyle/>
        <a:p>
          <a:r>
            <a:rPr lang="es-ES" dirty="0" smtClean="0"/>
            <a:t>Estrategia de Ajuste de Precios</a:t>
          </a:r>
          <a:endParaRPr lang="es-MX" dirty="0"/>
        </a:p>
      </dgm:t>
    </dgm:pt>
    <dgm:pt modelId="{D6BFB622-184D-4BD7-8CF5-FA407E19723B}" type="parTrans" cxnId="{9EBD58B6-2DBA-4C81-AFED-5972F804CA27}">
      <dgm:prSet/>
      <dgm:spPr/>
      <dgm:t>
        <a:bodyPr/>
        <a:lstStyle/>
        <a:p>
          <a:endParaRPr lang="es-MX"/>
        </a:p>
      </dgm:t>
    </dgm:pt>
    <dgm:pt modelId="{0BA7282D-7FDA-466F-A740-9813D7D0124D}" type="sibTrans" cxnId="{9EBD58B6-2DBA-4C81-AFED-5972F804CA27}">
      <dgm:prSet/>
      <dgm:spPr/>
      <dgm:t>
        <a:bodyPr/>
        <a:lstStyle/>
        <a:p>
          <a:endParaRPr lang="es-MX"/>
        </a:p>
      </dgm:t>
    </dgm:pt>
    <dgm:pt modelId="{D613C979-FA20-4D81-A5DC-29E13B0A6564}">
      <dgm:prSet phldrT="[Texto]"/>
      <dgm:spPr/>
      <dgm:t>
        <a:bodyPr/>
        <a:lstStyle/>
        <a:p>
          <a:r>
            <a:rPr lang="es-ES" dirty="0" smtClean="0"/>
            <a:t>Descuento y bonificación</a:t>
          </a:r>
          <a:endParaRPr lang="es-MX" dirty="0"/>
        </a:p>
      </dgm:t>
    </dgm:pt>
    <dgm:pt modelId="{3947C52C-D3AA-4F81-981E-58EFCEE57952}" type="parTrans" cxnId="{B8A0388F-5CEA-4FB3-B945-579E4B673C3C}">
      <dgm:prSet/>
      <dgm:spPr/>
      <dgm:t>
        <a:bodyPr/>
        <a:lstStyle/>
        <a:p>
          <a:endParaRPr lang="es-MX"/>
        </a:p>
      </dgm:t>
    </dgm:pt>
    <dgm:pt modelId="{897B5925-8FC9-492E-BB5F-E49F48B99479}" type="sibTrans" cxnId="{B8A0388F-5CEA-4FB3-B945-579E4B673C3C}">
      <dgm:prSet/>
      <dgm:spPr/>
      <dgm:t>
        <a:bodyPr/>
        <a:lstStyle/>
        <a:p>
          <a:endParaRPr lang="es-MX"/>
        </a:p>
      </dgm:t>
    </dgm:pt>
    <dgm:pt modelId="{54C15E21-84CF-46D6-B8DB-EA02925C3A44}">
      <dgm:prSet phldrT="[Texto]"/>
      <dgm:spPr/>
      <dgm:t>
        <a:bodyPr/>
        <a:lstStyle/>
        <a:p>
          <a:r>
            <a:rPr lang="es-ES" dirty="0" smtClean="0"/>
            <a:t>Por segmentos</a:t>
          </a:r>
          <a:endParaRPr lang="es-MX" dirty="0"/>
        </a:p>
      </dgm:t>
    </dgm:pt>
    <dgm:pt modelId="{18BAFBFB-CF74-4AF2-8532-A26BADD858E5}" type="parTrans" cxnId="{E7E3D2AE-1DCE-4F60-9E05-1F5E719A7D9C}">
      <dgm:prSet/>
      <dgm:spPr/>
      <dgm:t>
        <a:bodyPr/>
        <a:lstStyle/>
        <a:p>
          <a:endParaRPr lang="es-MX"/>
        </a:p>
      </dgm:t>
    </dgm:pt>
    <dgm:pt modelId="{D4B81F98-F996-4CFF-8E8D-7041EC651679}" type="sibTrans" cxnId="{E7E3D2AE-1DCE-4F60-9E05-1F5E719A7D9C}">
      <dgm:prSet/>
      <dgm:spPr/>
      <dgm:t>
        <a:bodyPr/>
        <a:lstStyle/>
        <a:p>
          <a:endParaRPr lang="es-MX"/>
        </a:p>
      </dgm:t>
    </dgm:pt>
    <dgm:pt modelId="{BE838DE5-27EB-45A5-B364-7F5DF20E7842}">
      <dgm:prSet phldrT="[Texto]"/>
      <dgm:spPr/>
      <dgm:t>
        <a:bodyPr/>
        <a:lstStyle/>
        <a:p>
          <a:r>
            <a:rPr lang="es-ES" dirty="0" smtClean="0"/>
            <a:t>Psicológica </a:t>
          </a:r>
          <a:endParaRPr lang="es-MX" dirty="0"/>
        </a:p>
      </dgm:t>
    </dgm:pt>
    <dgm:pt modelId="{14750EF0-7808-4BEB-9F1D-AD37B4A0AD3A}" type="parTrans" cxnId="{4145AA86-4578-4D73-BF69-35C11A6B0F2D}">
      <dgm:prSet/>
      <dgm:spPr/>
      <dgm:t>
        <a:bodyPr/>
        <a:lstStyle/>
        <a:p>
          <a:endParaRPr lang="es-MX"/>
        </a:p>
      </dgm:t>
    </dgm:pt>
    <dgm:pt modelId="{3FD3EE78-7994-4EED-89A8-A562AAE570C7}" type="sibTrans" cxnId="{4145AA86-4578-4D73-BF69-35C11A6B0F2D}">
      <dgm:prSet/>
      <dgm:spPr/>
      <dgm:t>
        <a:bodyPr/>
        <a:lstStyle/>
        <a:p>
          <a:endParaRPr lang="es-MX"/>
        </a:p>
      </dgm:t>
    </dgm:pt>
    <dgm:pt modelId="{0A8B825C-D982-47B3-8677-42A1FFAF9A25}">
      <dgm:prSet phldrT="[Texto]"/>
      <dgm:spPr/>
      <dgm:t>
        <a:bodyPr/>
        <a:lstStyle/>
        <a:p>
          <a:r>
            <a:rPr lang="es-ES" dirty="0" smtClean="0"/>
            <a:t>Promocional </a:t>
          </a:r>
          <a:endParaRPr lang="es-MX" dirty="0"/>
        </a:p>
      </dgm:t>
    </dgm:pt>
    <dgm:pt modelId="{B5844893-2150-446D-A4B2-FECA86FF0048}" type="parTrans" cxnId="{BE8F1EF8-6DF1-45C8-A6FD-2CD4FEDB0CF5}">
      <dgm:prSet/>
      <dgm:spPr/>
      <dgm:t>
        <a:bodyPr/>
        <a:lstStyle/>
        <a:p>
          <a:endParaRPr lang="es-MX"/>
        </a:p>
      </dgm:t>
    </dgm:pt>
    <dgm:pt modelId="{8876D462-2D50-4761-9FAC-B05BE4814F5D}" type="sibTrans" cxnId="{BE8F1EF8-6DF1-45C8-A6FD-2CD4FEDB0CF5}">
      <dgm:prSet/>
      <dgm:spPr/>
      <dgm:t>
        <a:bodyPr/>
        <a:lstStyle/>
        <a:p>
          <a:endParaRPr lang="es-MX"/>
        </a:p>
      </dgm:t>
    </dgm:pt>
    <dgm:pt modelId="{03CC0B35-D749-46A4-AAD1-F51E71088F59}">
      <dgm:prSet phldrT="[Texto]"/>
      <dgm:spPr/>
      <dgm:t>
        <a:bodyPr/>
        <a:lstStyle/>
        <a:p>
          <a:r>
            <a:rPr lang="es-ES" dirty="0" smtClean="0"/>
            <a:t>Internacional </a:t>
          </a:r>
          <a:endParaRPr lang="es-MX" dirty="0"/>
        </a:p>
      </dgm:t>
    </dgm:pt>
    <dgm:pt modelId="{442F35DB-F374-4A47-97E8-6DBFC9A0E611}" type="parTrans" cxnId="{78654C52-BCB4-44AA-A18D-E12EC9980A5A}">
      <dgm:prSet/>
      <dgm:spPr/>
      <dgm:t>
        <a:bodyPr/>
        <a:lstStyle/>
        <a:p>
          <a:endParaRPr lang="es-MX"/>
        </a:p>
      </dgm:t>
    </dgm:pt>
    <dgm:pt modelId="{494DB0F7-BD35-4F55-9A39-0062CC83C91F}" type="sibTrans" cxnId="{78654C52-BCB4-44AA-A18D-E12EC9980A5A}">
      <dgm:prSet/>
      <dgm:spPr/>
      <dgm:t>
        <a:bodyPr/>
        <a:lstStyle/>
        <a:p>
          <a:endParaRPr lang="es-MX"/>
        </a:p>
      </dgm:t>
    </dgm:pt>
    <dgm:pt modelId="{AC44751B-A6A4-4EF7-8B9A-0D0AC261F316}">
      <dgm:prSet phldrT="[Texto]"/>
      <dgm:spPr/>
      <dgm:t>
        <a:bodyPr/>
        <a:lstStyle/>
        <a:p>
          <a:r>
            <a:rPr lang="es-ES" dirty="0" smtClean="0"/>
            <a:t>Geográfica </a:t>
          </a:r>
          <a:endParaRPr lang="es-MX" dirty="0"/>
        </a:p>
      </dgm:t>
    </dgm:pt>
    <dgm:pt modelId="{8D8765E2-F737-400E-9569-2423737F9D4C}" type="parTrans" cxnId="{84C21768-E238-402B-BA17-EE9BF9A2AB49}">
      <dgm:prSet/>
      <dgm:spPr/>
      <dgm:t>
        <a:bodyPr/>
        <a:lstStyle/>
        <a:p>
          <a:endParaRPr lang="es-MX"/>
        </a:p>
      </dgm:t>
    </dgm:pt>
    <dgm:pt modelId="{6A2DAC68-6EDD-4CBF-A32E-E0F475641578}" type="sibTrans" cxnId="{84C21768-E238-402B-BA17-EE9BF9A2AB49}">
      <dgm:prSet/>
      <dgm:spPr/>
      <dgm:t>
        <a:bodyPr/>
        <a:lstStyle/>
        <a:p>
          <a:endParaRPr lang="es-MX"/>
        </a:p>
      </dgm:t>
    </dgm:pt>
    <dgm:pt modelId="{B2667A70-DE2A-466F-BA94-34253BA78DCD}">
      <dgm:prSet phldrT="[Texto]"/>
      <dgm:spPr/>
      <dgm:t>
        <a:bodyPr/>
        <a:lstStyle/>
        <a:p>
          <a:r>
            <a:rPr lang="es-ES" dirty="0" smtClean="0"/>
            <a:t>Dinámica </a:t>
          </a:r>
          <a:endParaRPr lang="es-MX" dirty="0"/>
        </a:p>
      </dgm:t>
    </dgm:pt>
    <dgm:pt modelId="{7CC3EED4-F629-4AC7-996C-F650B8E3321E}" type="parTrans" cxnId="{B45AEE83-2D33-4348-9823-69A1AAAC01EB}">
      <dgm:prSet/>
      <dgm:spPr/>
      <dgm:t>
        <a:bodyPr/>
        <a:lstStyle/>
        <a:p>
          <a:endParaRPr lang="es-MX"/>
        </a:p>
      </dgm:t>
    </dgm:pt>
    <dgm:pt modelId="{27A1819B-A6C4-4C76-9981-312CC4DA3734}" type="sibTrans" cxnId="{B45AEE83-2D33-4348-9823-69A1AAAC01EB}">
      <dgm:prSet/>
      <dgm:spPr/>
      <dgm:t>
        <a:bodyPr/>
        <a:lstStyle/>
        <a:p>
          <a:endParaRPr lang="es-MX"/>
        </a:p>
      </dgm:t>
    </dgm:pt>
    <dgm:pt modelId="{050359A9-CE0A-4325-856E-7B04B448F238}" type="pres">
      <dgm:prSet presAssocID="{6356020E-EEDE-4BD3-8775-7CEB37F2E8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B8E2B97-3296-43DB-B6F1-EAC07D2D153D}" type="pres">
      <dgm:prSet presAssocID="{83DC096C-D456-4744-A65F-224FA5EF559E}" presName="centerShape" presStyleLbl="node0" presStyleIdx="0" presStyleCnt="1"/>
      <dgm:spPr/>
      <dgm:t>
        <a:bodyPr/>
        <a:lstStyle/>
        <a:p>
          <a:endParaRPr lang="es-MX"/>
        </a:p>
      </dgm:t>
    </dgm:pt>
    <dgm:pt modelId="{9FEF2764-AC25-4A72-BA8E-6EE27BBE3033}" type="pres">
      <dgm:prSet presAssocID="{3947C52C-D3AA-4F81-981E-58EFCEE57952}" presName="parTrans" presStyleLbl="sibTrans2D1" presStyleIdx="0" presStyleCnt="7"/>
      <dgm:spPr/>
      <dgm:t>
        <a:bodyPr/>
        <a:lstStyle/>
        <a:p>
          <a:endParaRPr lang="es-MX"/>
        </a:p>
      </dgm:t>
    </dgm:pt>
    <dgm:pt modelId="{163FD450-38A8-49F4-95F4-FB157257E73E}" type="pres">
      <dgm:prSet presAssocID="{3947C52C-D3AA-4F81-981E-58EFCEE57952}" presName="connectorText" presStyleLbl="sibTrans2D1" presStyleIdx="0" presStyleCnt="7"/>
      <dgm:spPr/>
      <dgm:t>
        <a:bodyPr/>
        <a:lstStyle/>
        <a:p>
          <a:endParaRPr lang="es-MX"/>
        </a:p>
      </dgm:t>
    </dgm:pt>
    <dgm:pt modelId="{9204457E-1190-4326-8755-AEB3C6B7211E}" type="pres">
      <dgm:prSet presAssocID="{D613C979-FA20-4D81-A5DC-29E13B0A656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20B581-E177-46FC-92B7-C1C709F9444A}" type="pres">
      <dgm:prSet presAssocID="{18BAFBFB-CF74-4AF2-8532-A26BADD858E5}" presName="parTrans" presStyleLbl="sibTrans2D1" presStyleIdx="1" presStyleCnt="7"/>
      <dgm:spPr/>
      <dgm:t>
        <a:bodyPr/>
        <a:lstStyle/>
        <a:p>
          <a:endParaRPr lang="es-MX"/>
        </a:p>
      </dgm:t>
    </dgm:pt>
    <dgm:pt modelId="{79550789-3E84-4E1F-82F2-EDE18A63C0BC}" type="pres">
      <dgm:prSet presAssocID="{18BAFBFB-CF74-4AF2-8532-A26BADD858E5}" presName="connectorText" presStyleLbl="sibTrans2D1" presStyleIdx="1" presStyleCnt="7"/>
      <dgm:spPr/>
      <dgm:t>
        <a:bodyPr/>
        <a:lstStyle/>
        <a:p>
          <a:endParaRPr lang="es-MX"/>
        </a:p>
      </dgm:t>
    </dgm:pt>
    <dgm:pt modelId="{57EA485C-D743-4473-B1A8-8B214047ED28}" type="pres">
      <dgm:prSet presAssocID="{54C15E21-84CF-46D6-B8DB-EA02925C3A4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E49AF5-16F8-4287-B51E-339EFA502688}" type="pres">
      <dgm:prSet presAssocID="{14750EF0-7808-4BEB-9F1D-AD37B4A0AD3A}" presName="parTrans" presStyleLbl="sibTrans2D1" presStyleIdx="2" presStyleCnt="7"/>
      <dgm:spPr/>
      <dgm:t>
        <a:bodyPr/>
        <a:lstStyle/>
        <a:p>
          <a:endParaRPr lang="es-MX"/>
        </a:p>
      </dgm:t>
    </dgm:pt>
    <dgm:pt modelId="{02D4955E-A3B7-4178-9FCE-38E79290AB49}" type="pres">
      <dgm:prSet presAssocID="{14750EF0-7808-4BEB-9F1D-AD37B4A0AD3A}" presName="connectorText" presStyleLbl="sibTrans2D1" presStyleIdx="2" presStyleCnt="7"/>
      <dgm:spPr/>
      <dgm:t>
        <a:bodyPr/>
        <a:lstStyle/>
        <a:p>
          <a:endParaRPr lang="es-MX"/>
        </a:p>
      </dgm:t>
    </dgm:pt>
    <dgm:pt modelId="{E554EE38-B263-4F45-AC45-D50B131E5E16}" type="pres">
      <dgm:prSet presAssocID="{BE838DE5-27EB-45A5-B364-7F5DF20E784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444BFE-83AD-480E-8285-5E2A13EE2B47}" type="pres">
      <dgm:prSet presAssocID="{B5844893-2150-446D-A4B2-FECA86FF0048}" presName="parTrans" presStyleLbl="sibTrans2D1" presStyleIdx="3" presStyleCnt="7"/>
      <dgm:spPr/>
      <dgm:t>
        <a:bodyPr/>
        <a:lstStyle/>
        <a:p>
          <a:endParaRPr lang="es-MX"/>
        </a:p>
      </dgm:t>
    </dgm:pt>
    <dgm:pt modelId="{15D4C300-5627-4C64-949C-466AAEFD658C}" type="pres">
      <dgm:prSet presAssocID="{B5844893-2150-446D-A4B2-FECA86FF0048}" presName="connectorText" presStyleLbl="sibTrans2D1" presStyleIdx="3" presStyleCnt="7"/>
      <dgm:spPr/>
      <dgm:t>
        <a:bodyPr/>
        <a:lstStyle/>
        <a:p>
          <a:endParaRPr lang="es-MX"/>
        </a:p>
      </dgm:t>
    </dgm:pt>
    <dgm:pt modelId="{FE72255D-0017-47AA-957D-B775AE235190}" type="pres">
      <dgm:prSet presAssocID="{0A8B825C-D982-47B3-8677-42A1FFAF9A2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920849-D41F-46D1-9420-702685907C09}" type="pres">
      <dgm:prSet presAssocID="{8D8765E2-F737-400E-9569-2423737F9D4C}" presName="parTrans" presStyleLbl="sibTrans2D1" presStyleIdx="4" presStyleCnt="7"/>
      <dgm:spPr/>
      <dgm:t>
        <a:bodyPr/>
        <a:lstStyle/>
        <a:p>
          <a:endParaRPr lang="es-MX"/>
        </a:p>
      </dgm:t>
    </dgm:pt>
    <dgm:pt modelId="{8D37F1B2-F66C-4D4E-A4F8-A9180C854C9E}" type="pres">
      <dgm:prSet presAssocID="{8D8765E2-F737-400E-9569-2423737F9D4C}" presName="connectorText" presStyleLbl="sibTrans2D1" presStyleIdx="4" presStyleCnt="7"/>
      <dgm:spPr/>
      <dgm:t>
        <a:bodyPr/>
        <a:lstStyle/>
        <a:p>
          <a:endParaRPr lang="es-MX"/>
        </a:p>
      </dgm:t>
    </dgm:pt>
    <dgm:pt modelId="{6E3072C5-EFCF-4AD0-AEC0-7DE4FA64476E}" type="pres">
      <dgm:prSet presAssocID="{AC44751B-A6A4-4EF7-8B9A-0D0AC261F31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5C2588-7F80-48E9-918B-0C3E1FBCEFB7}" type="pres">
      <dgm:prSet presAssocID="{7CC3EED4-F629-4AC7-996C-F650B8E3321E}" presName="parTrans" presStyleLbl="sibTrans2D1" presStyleIdx="5" presStyleCnt="7"/>
      <dgm:spPr/>
      <dgm:t>
        <a:bodyPr/>
        <a:lstStyle/>
        <a:p>
          <a:endParaRPr lang="es-MX"/>
        </a:p>
      </dgm:t>
    </dgm:pt>
    <dgm:pt modelId="{6DB387F0-A0A7-488B-B3EB-7EA4FB9ED4AA}" type="pres">
      <dgm:prSet presAssocID="{7CC3EED4-F629-4AC7-996C-F650B8E3321E}" presName="connectorText" presStyleLbl="sibTrans2D1" presStyleIdx="5" presStyleCnt="7"/>
      <dgm:spPr/>
      <dgm:t>
        <a:bodyPr/>
        <a:lstStyle/>
        <a:p>
          <a:endParaRPr lang="es-MX"/>
        </a:p>
      </dgm:t>
    </dgm:pt>
    <dgm:pt modelId="{2B675DC5-79E0-41CF-8ABA-9208EC115EB7}" type="pres">
      <dgm:prSet presAssocID="{B2667A70-DE2A-466F-BA94-34253BA78DC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2BAAF4-AA4F-4957-9313-AE7375E960D2}" type="pres">
      <dgm:prSet presAssocID="{442F35DB-F374-4A47-97E8-6DBFC9A0E611}" presName="parTrans" presStyleLbl="sibTrans2D1" presStyleIdx="6" presStyleCnt="7"/>
      <dgm:spPr/>
      <dgm:t>
        <a:bodyPr/>
        <a:lstStyle/>
        <a:p>
          <a:endParaRPr lang="es-MX"/>
        </a:p>
      </dgm:t>
    </dgm:pt>
    <dgm:pt modelId="{506E1DDC-1A1E-4124-B965-5DAA21E2C79C}" type="pres">
      <dgm:prSet presAssocID="{442F35DB-F374-4A47-97E8-6DBFC9A0E611}" presName="connectorText" presStyleLbl="sibTrans2D1" presStyleIdx="6" presStyleCnt="7"/>
      <dgm:spPr/>
      <dgm:t>
        <a:bodyPr/>
        <a:lstStyle/>
        <a:p>
          <a:endParaRPr lang="es-MX"/>
        </a:p>
      </dgm:t>
    </dgm:pt>
    <dgm:pt modelId="{B2A2B3C8-79E5-4B5E-8B53-8B1CD569F7CF}" type="pres">
      <dgm:prSet presAssocID="{03CC0B35-D749-46A4-AAD1-F51E71088F5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8A0388F-5CEA-4FB3-B945-579E4B673C3C}" srcId="{83DC096C-D456-4744-A65F-224FA5EF559E}" destId="{D613C979-FA20-4D81-A5DC-29E13B0A6564}" srcOrd="0" destOrd="0" parTransId="{3947C52C-D3AA-4F81-981E-58EFCEE57952}" sibTransId="{897B5925-8FC9-492E-BB5F-E49F48B99479}"/>
    <dgm:cxn modelId="{6E86A3C5-FA59-4FAE-99E3-5F8649C9BD9A}" type="presOf" srcId="{8D8765E2-F737-400E-9569-2423737F9D4C}" destId="{45920849-D41F-46D1-9420-702685907C09}" srcOrd="0" destOrd="0" presId="urn:microsoft.com/office/officeart/2005/8/layout/radial5"/>
    <dgm:cxn modelId="{21027DA1-4B5E-44C5-B322-517F86FC8CB5}" type="presOf" srcId="{442F35DB-F374-4A47-97E8-6DBFC9A0E611}" destId="{AC2BAAF4-AA4F-4957-9313-AE7375E960D2}" srcOrd="0" destOrd="0" presId="urn:microsoft.com/office/officeart/2005/8/layout/radial5"/>
    <dgm:cxn modelId="{B70A1C0B-3864-4167-84D8-59514BD41012}" type="presOf" srcId="{83DC096C-D456-4744-A65F-224FA5EF559E}" destId="{EB8E2B97-3296-43DB-B6F1-EAC07D2D153D}" srcOrd="0" destOrd="0" presId="urn:microsoft.com/office/officeart/2005/8/layout/radial5"/>
    <dgm:cxn modelId="{FF672BA8-D2ED-402B-8739-C30B2F0F4E1D}" type="presOf" srcId="{03CC0B35-D749-46A4-AAD1-F51E71088F59}" destId="{B2A2B3C8-79E5-4B5E-8B53-8B1CD569F7CF}" srcOrd="0" destOrd="0" presId="urn:microsoft.com/office/officeart/2005/8/layout/radial5"/>
    <dgm:cxn modelId="{2FDEB226-BFB7-42B2-80DF-A21C0D3B2487}" type="presOf" srcId="{7CC3EED4-F629-4AC7-996C-F650B8E3321E}" destId="{DE5C2588-7F80-48E9-918B-0C3E1FBCEFB7}" srcOrd="0" destOrd="0" presId="urn:microsoft.com/office/officeart/2005/8/layout/radial5"/>
    <dgm:cxn modelId="{1FA83C19-4118-4252-BFFD-4A5106E6CFF0}" type="presOf" srcId="{54C15E21-84CF-46D6-B8DB-EA02925C3A44}" destId="{57EA485C-D743-4473-B1A8-8B214047ED28}" srcOrd="0" destOrd="0" presId="urn:microsoft.com/office/officeart/2005/8/layout/radial5"/>
    <dgm:cxn modelId="{8009CE20-554B-4DC8-B8EE-B938612063B3}" type="presOf" srcId="{B5844893-2150-446D-A4B2-FECA86FF0048}" destId="{79444BFE-83AD-480E-8285-5E2A13EE2B47}" srcOrd="0" destOrd="0" presId="urn:microsoft.com/office/officeart/2005/8/layout/radial5"/>
    <dgm:cxn modelId="{0BC209B4-08B0-4359-A3E9-46CBE3EEECB7}" type="presOf" srcId="{B2667A70-DE2A-466F-BA94-34253BA78DCD}" destId="{2B675DC5-79E0-41CF-8ABA-9208EC115EB7}" srcOrd="0" destOrd="0" presId="urn:microsoft.com/office/officeart/2005/8/layout/radial5"/>
    <dgm:cxn modelId="{FCC8DEF6-2948-4DC6-A5BE-08E37D5955A9}" type="presOf" srcId="{8D8765E2-F737-400E-9569-2423737F9D4C}" destId="{8D37F1B2-F66C-4D4E-A4F8-A9180C854C9E}" srcOrd="1" destOrd="0" presId="urn:microsoft.com/office/officeart/2005/8/layout/radial5"/>
    <dgm:cxn modelId="{3527FA88-D341-4AF7-863D-8B16334FDF54}" type="presOf" srcId="{6356020E-EEDE-4BD3-8775-7CEB37F2E8A9}" destId="{050359A9-CE0A-4325-856E-7B04B448F238}" srcOrd="0" destOrd="0" presId="urn:microsoft.com/office/officeart/2005/8/layout/radial5"/>
    <dgm:cxn modelId="{6DF79F25-ACFF-4D59-89D6-A588290DDAB2}" type="presOf" srcId="{0A8B825C-D982-47B3-8677-42A1FFAF9A25}" destId="{FE72255D-0017-47AA-957D-B775AE235190}" srcOrd="0" destOrd="0" presId="urn:microsoft.com/office/officeart/2005/8/layout/radial5"/>
    <dgm:cxn modelId="{ECC60E32-F138-4910-A07A-4FE91CD2D634}" type="presOf" srcId="{BE838DE5-27EB-45A5-B364-7F5DF20E7842}" destId="{E554EE38-B263-4F45-AC45-D50B131E5E16}" srcOrd="0" destOrd="0" presId="urn:microsoft.com/office/officeart/2005/8/layout/radial5"/>
    <dgm:cxn modelId="{6885831E-4264-4BF1-9402-CCA2F8B76925}" type="presOf" srcId="{3947C52C-D3AA-4F81-981E-58EFCEE57952}" destId="{9FEF2764-AC25-4A72-BA8E-6EE27BBE3033}" srcOrd="0" destOrd="0" presId="urn:microsoft.com/office/officeart/2005/8/layout/radial5"/>
    <dgm:cxn modelId="{2BC6EA56-A528-48CE-BF5D-C4E8A1169D78}" type="presOf" srcId="{14750EF0-7808-4BEB-9F1D-AD37B4A0AD3A}" destId="{05E49AF5-16F8-4287-B51E-339EFA502688}" srcOrd="0" destOrd="0" presId="urn:microsoft.com/office/officeart/2005/8/layout/radial5"/>
    <dgm:cxn modelId="{84C21768-E238-402B-BA17-EE9BF9A2AB49}" srcId="{83DC096C-D456-4744-A65F-224FA5EF559E}" destId="{AC44751B-A6A4-4EF7-8B9A-0D0AC261F316}" srcOrd="4" destOrd="0" parTransId="{8D8765E2-F737-400E-9569-2423737F9D4C}" sibTransId="{6A2DAC68-6EDD-4CBF-A32E-E0F475641578}"/>
    <dgm:cxn modelId="{3E72A5DA-68C8-460F-9B7E-732E6824BDDA}" type="presOf" srcId="{442F35DB-F374-4A47-97E8-6DBFC9A0E611}" destId="{506E1DDC-1A1E-4124-B965-5DAA21E2C79C}" srcOrd="1" destOrd="0" presId="urn:microsoft.com/office/officeart/2005/8/layout/radial5"/>
    <dgm:cxn modelId="{78654C52-BCB4-44AA-A18D-E12EC9980A5A}" srcId="{83DC096C-D456-4744-A65F-224FA5EF559E}" destId="{03CC0B35-D749-46A4-AAD1-F51E71088F59}" srcOrd="6" destOrd="0" parTransId="{442F35DB-F374-4A47-97E8-6DBFC9A0E611}" sibTransId="{494DB0F7-BD35-4F55-9A39-0062CC83C91F}"/>
    <dgm:cxn modelId="{58423CB3-2C50-470D-BBCE-52CE114A4FF3}" type="presOf" srcId="{18BAFBFB-CF74-4AF2-8532-A26BADD858E5}" destId="{79550789-3E84-4E1F-82F2-EDE18A63C0BC}" srcOrd="1" destOrd="0" presId="urn:microsoft.com/office/officeart/2005/8/layout/radial5"/>
    <dgm:cxn modelId="{19358940-5F11-47B1-A28A-F6BA5AA2729B}" type="presOf" srcId="{AC44751B-A6A4-4EF7-8B9A-0D0AC261F316}" destId="{6E3072C5-EFCF-4AD0-AEC0-7DE4FA64476E}" srcOrd="0" destOrd="0" presId="urn:microsoft.com/office/officeart/2005/8/layout/radial5"/>
    <dgm:cxn modelId="{F972C050-97AC-4B49-BAC3-A498BEA14E35}" type="presOf" srcId="{18BAFBFB-CF74-4AF2-8532-A26BADD858E5}" destId="{5C20B581-E177-46FC-92B7-C1C709F9444A}" srcOrd="0" destOrd="0" presId="urn:microsoft.com/office/officeart/2005/8/layout/radial5"/>
    <dgm:cxn modelId="{C79AB738-2F4E-43D8-879D-FAF33806EA63}" type="presOf" srcId="{7CC3EED4-F629-4AC7-996C-F650B8E3321E}" destId="{6DB387F0-A0A7-488B-B3EB-7EA4FB9ED4AA}" srcOrd="1" destOrd="0" presId="urn:microsoft.com/office/officeart/2005/8/layout/radial5"/>
    <dgm:cxn modelId="{6B69193B-291B-488C-8291-D45F8BA3A847}" type="presOf" srcId="{B5844893-2150-446D-A4B2-FECA86FF0048}" destId="{15D4C300-5627-4C64-949C-466AAEFD658C}" srcOrd="1" destOrd="0" presId="urn:microsoft.com/office/officeart/2005/8/layout/radial5"/>
    <dgm:cxn modelId="{B45AEE83-2D33-4348-9823-69A1AAAC01EB}" srcId="{83DC096C-D456-4744-A65F-224FA5EF559E}" destId="{B2667A70-DE2A-466F-BA94-34253BA78DCD}" srcOrd="5" destOrd="0" parTransId="{7CC3EED4-F629-4AC7-996C-F650B8E3321E}" sibTransId="{27A1819B-A6C4-4C76-9981-312CC4DA3734}"/>
    <dgm:cxn modelId="{4145AA86-4578-4D73-BF69-35C11A6B0F2D}" srcId="{83DC096C-D456-4744-A65F-224FA5EF559E}" destId="{BE838DE5-27EB-45A5-B364-7F5DF20E7842}" srcOrd="2" destOrd="0" parTransId="{14750EF0-7808-4BEB-9F1D-AD37B4A0AD3A}" sibTransId="{3FD3EE78-7994-4EED-89A8-A562AAE570C7}"/>
    <dgm:cxn modelId="{F5B780B0-4F02-4529-9B70-794B2235124C}" type="presOf" srcId="{14750EF0-7808-4BEB-9F1D-AD37B4A0AD3A}" destId="{02D4955E-A3B7-4178-9FCE-38E79290AB49}" srcOrd="1" destOrd="0" presId="urn:microsoft.com/office/officeart/2005/8/layout/radial5"/>
    <dgm:cxn modelId="{9EBD58B6-2DBA-4C81-AFED-5972F804CA27}" srcId="{6356020E-EEDE-4BD3-8775-7CEB37F2E8A9}" destId="{83DC096C-D456-4744-A65F-224FA5EF559E}" srcOrd="0" destOrd="0" parTransId="{D6BFB622-184D-4BD7-8CF5-FA407E19723B}" sibTransId="{0BA7282D-7FDA-466F-A740-9813D7D0124D}"/>
    <dgm:cxn modelId="{BE8F1EF8-6DF1-45C8-A6FD-2CD4FEDB0CF5}" srcId="{83DC096C-D456-4744-A65F-224FA5EF559E}" destId="{0A8B825C-D982-47B3-8677-42A1FFAF9A25}" srcOrd="3" destOrd="0" parTransId="{B5844893-2150-446D-A4B2-FECA86FF0048}" sibTransId="{8876D462-2D50-4761-9FAC-B05BE4814F5D}"/>
    <dgm:cxn modelId="{E7E3D2AE-1DCE-4F60-9E05-1F5E719A7D9C}" srcId="{83DC096C-D456-4744-A65F-224FA5EF559E}" destId="{54C15E21-84CF-46D6-B8DB-EA02925C3A44}" srcOrd="1" destOrd="0" parTransId="{18BAFBFB-CF74-4AF2-8532-A26BADD858E5}" sibTransId="{D4B81F98-F996-4CFF-8E8D-7041EC651679}"/>
    <dgm:cxn modelId="{2812332B-B6CB-4C89-8755-662D41203347}" type="presOf" srcId="{3947C52C-D3AA-4F81-981E-58EFCEE57952}" destId="{163FD450-38A8-49F4-95F4-FB157257E73E}" srcOrd="1" destOrd="0" presId="urn:microsoft.com/office/officeart/2005/8/layout/radial5"/>
    <dgm:cxn modelId="{C6513F73-EC7D-454C-920B-0EDE658E7B36}" type="presOf" srcId="{D613C979-FA20-4D81-A5DC-29E13B0A6564}" destId="{9204457E-1190-4326-8755-AEB3C6B7211E}" srcOrd="0" destOrd="0" presId="urn:microsoft.com/office/officeart/2005/8/layout/radial5"/>
    <dgm:cxn modelId="{7AE3218C-8EBF-4F6D-BE32-706854D7A1DB}" type="presParOf" srcId="{050359A9-CE0A-4325-856E-7B04B448F238}" destId="{EB8E2B97-3296-43DB-B6F1-EAC07D2D153D}" srcOrd="0" destOrd="0" presId="urn:microsoft.com/office/officeart/2005/8/layout/radial5"/>
    <dgm:cxn modelId="{2B6AE16B-86DD-48E3-BC2C-05AD5989AAD4}" type="presParOf" srcId="{050359A9-CE0A-4325-856E-7B04B448F238}" destId="{9FEF2764-AC25-4A72-BA8E-6EE27BBE3033}" srcOrd="1" destOrd="0" presId="urn:microsoft.com/office/officeart/2005/8/layout/radial5"/>
    <dgm:cxn modelId="{9ECF10E0-50ED-4E3C-B294-3E2ADD6A55CD}" type="presParOf" srcId="{9FEF2764-AC25-4A72-BA8E-6EE27BBE3033}" destId="{163FD450-38A8-49F4-95F4-FB157257E73E}" srcOrd="0" destOrd="0" presId="urn:microsoft.com/office/officeart/2005/8/layout/radial5"/>
    <dgm:cxn modelId="{1D3DF838-436E-429E-B1BD-F241C8C7CCF8}" type="presParOf" srcId="{050359A9-CE0A-4325-856E-7B04B448F238}" destId="{9204457E-1190-4326-8755-AEB3C6B7211E}" srcOrd="2" destOrd="0" presId="urn:microsoft.com/office/officeart/2005/8/layout/radial5"/>
    <dgm:cxn modelId="{46F2F8C8-E5D4-4FDF-BF83-3FBB27371FD6}" type="presParOf" srcId="{050359A9-CE0A-4325-856E-7B04B448F238}" destId="{5C20B581-E177-46FC-92B7-C1C709F9444A}" srcOrd="3" destOrd="0" presId="urn:microsoft.com/office/officeart/2005/8/layout/radial5"/>
    <dgm:cxn modelId="{7CF35479-B3AE-433B-9C72-FBE8F615477E}" type="presParOf" srcId="{5C20B581-E177-46FC-92B7-C1C709F9444A}" destId="{79550789-3E84-4E1F-82F2-EDE18A63C0BC}" srcOrd="0" destOrd="0" presId="urn:microsoft.com/office/officeart/2005/8/layout/radial5"/>
    <dgm:cxn modelId="{0DAFDC10-A7DA-4C2D-817E-2D21D284E6B6}" type="presParOf" srcId="{050359A9-CE0A-4325-856E-7B04B448F238}" destId="{57EA485C-D743-4473-B1A8-8B214047ED28}" srcOrd="4" destOrd="0" presId="urn:microsoft.com/office/officeart/2005/8/layout/radial5"/>
    <dgm:cxn modelId="{A4767599-E7E2-4F8B-9398-B447AA9169B7}" type="presParOf" srcId="{050359A9-CE0A-4325-856E-7B04B448F238}" destId="{05E49AF5-16F8-4287-B51E-339EFA502688}" srcOrd="5" destOrd="0" presId="urn:microsoft.com/office/officeart/2005/8/layout/radial5"/>
    <dgm:cxn modelId="{D63DFB06-79DA-41E3-8222-E2A2FE4934F3}" type="presParOf" srcId="{05E49AF5-16F8-4287-B51E-339EFA502688}" destId="{02D4955E-A3B7-4178-9FCE-38E79290AB49}" srcOrd="0" destOrd="0" presId="urn:microsoft.com/office/officeart/2005/8/layout/radial5"/>
    <dgm:cxn modelId="{42C0FF91-5435-49A1-BF61-9CEBA4C5D38B}" type="presParOf" srcId="{050359A9-CE0A-4325-856E-7B04B448F238}" destId="{E554EE38-B263-4F45-AC45-D50B131E5E16}" srcOrd="6" destOrd="0" presId="urn:microsoft.com/office/officeart/2005/8/layout/radial5"/>
    <dgm:cxn modelId="{302AFC83-BE49-4441-8C54-8B23CC215032}" type="presParOf" srcId="{050359A9-CE0A-4325-856E-7B04B448F238}" destId="{79444BFE-83AD-480E-8285-5E2A13EE2B47}" srcOrd="7" destOrd="0" presId="urn:microsoft.com/office/officeart/2005/8/layout/radial5"/>
    <dgm:cxn modelId="{730165BE-7A63-4751-950D-9701485BCC0B}" type="presParOf" srcId="{79444BFE-83AD-480E-8285-5E2A13EE2B47}" destId="{15D4C300-5627-4C64-949C-466AAEFD658C}" srcOrd="0" destOrd="0" presId="urn:microsoft.com/office/officeart/2005/8/layout/radial5"/>
    <dgm:cxn modelId="{3B7612B7-779D-47D5-8BF7-C91474685CF0}" type="presParOf" srcId="{050359A9-CE0A-4325-856E-7B04B448F238}" destId="{FE72255D-0017-47AA-957D-B775AE235190}" srcOrd="8" destOrd="0" presId="urn:microsoft.com/office/officeart/2005/8/layout/radial5"/>
    <dgm:cxn modelId="{312C8C56-1053-4FFA-BE53-49F74EA82872}" type="presParOf" srcId="{050359A9-CE0A-4325-856E-7B04B448F238}" destId="{45920849-D41F-46D1-9420-702685907C09}" srcOrd="9" destOrd="0" presId="urn:microsoft.com/office/officeart/2005/8/layout/radial5"/>
    <dgm:cxn modelId="{7A7615C3-6C31-47B1-B1D0-5171342A6CB9}" type="presParOf" srcId="{45920849-D41F-46D1-9420-702685907C09}" destId="{8D37F1B2-F66C-4D4E-A4F8-A9180C854C9E}" srcOrd="0" destOrd="0" presId="urn:microsoft.com/office/officeart/2005/8/layout/radial5"/>
    <dgm:cxn modelId="{CDAD7885-B185-49B2-86EB-B2B3DF0D420B}" type="presParOf" srcId="{050359A9-CE0A-4325-856E-7B04B448F238}" destId="{6E3072C5-EFCF-4AD0-AEC0-7DE4FA64476E}" srcOrd="10" destOrd="0" presId="urn:microsoft.com/office/officeart/2005/8/layout/radial5"/>
    <dgm:cxn modelId="{B577CB8A-9CFD-4C6B-A5FF-67E537012F19}" type="presParOf" srcId="{050359A9-CE0A-4325-856E-7B04B448F238}" destId="{DE5C2588-7F80-48E9-918B-0C3E1FBCEFB7}" srcOrd="11" destOrd="0" presId="urn:microsoft.com/office/officeart/2005/8/layout/radial5"/>
    <dgm:cxn modelId="{F3764517-B162-407F-A879-729AE065D2CD}" type="presParOf" srcId="{DE5C2588-7F80-48E9-918B-0C3E1FBCEFB7}" destId="{6DB387F0-A0A7-488B-B3EB-7EA4FB9ED4AA}" srcOrd="0" destOrd="0" presId="urn:microsoft.com/office/officeart/2005/8/layout/radial5"/>
    <dgm:cxn modelId="{2ED084FC-3D35-487F-A4A2-08EA8C43D7DF}" type="presParOf" srcId="{050359A9-CE0A-4325-856E-7B04B448F238}" destId="{2B675DC5-79E0-41CF-8ABA-9208EC115EB7}" srcOrd="12" destOrd="0" presId="urn:microsoft.com/office/officeart/2005/8/layout/radial5"/>
    <dgm:cxn modelId="{5B483797-7F0B-4DCF-B98C-F4B86A6F3F66}" type="presParOf" srcId="{050359A9-CE0A-4325-856E-7B04B448F238}" destId="{AC2BAAF4-AA4F-4957-9313-AE7375E960D2}" srcOrd="13" destOrd="0" presId="urn:microsoft.com/office/officeart/2005/8/layout/radial5"/>
    <dgm:cxn modelId="{24356C81-89EC-49E2-BA31-8D3DB783DD4A}" type="presParOf" srcId="{AC2BAAF4-AA4F-4957-9313-AE7375E960D2}" destId="{506E1DDC-1A1E-4124-B965-5DAA21E2C79C}" srcOrd="0" destOrd="0" presId="urn:microsoft.com/office/officeart/2005/8/layout/radial5"/>
    <dgm:cxn modelId="{3A13E45D-316E-4118-8CFB-D87627C1B02E}" type="presParOf" srcId="{050359A9-CE0A-4325-856E-7B04B448F238}" destId="{B2A2B3C8-79E5-4B5E-8B53-8B1CD569F7C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471E09-9695-4129-81AB-115FBC21520A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AFCA7964-5067-4084-BBC9-4A7CA43C91AE}">
      <dgm:prSet phldrT="[Texto]" custT="1"/>
      <dgm:spPr/>
      <dgm:t>
        <a:bodyPr/>
        <a:lstStyle/>
        <a:p>
          <a:r>
            <a:rPr lang="es-ES" sz="3200" dirty="0" smtClean="0"/>
            <a:t>Márgenes</a:t>
          </a:r>
          <a:endParaRPr lang="es-MX" sz="2200" dirty="0"/>
        </a:p>
      </dgm:t>
    </dgm:pt>
    <dgm:pt modelId="{EB760ABC-D1E7-40DD-9E3D-B1F336C1250F}" type="parTrans" cxnId="{ED707260-8F49-4B71-9F99-60911C213D74}">
      <dgm:prSet/>
      <dgm:spPr/>
      <dgm:t>
        <a:bodyPr/>
        <a:lstStyle/>
        <a:p>
          <a:endParaRPr lang="es-MX"/>
        </a:p>
      </dgm:t>
    </dgm:pt>
    <dgm:pt modelId="{55D3410E-5758-4874-AC62-CC0BB8E87CFA}" type="sibTrans" cxnId="{ED707260-8F49-4B71-9F99-60911C213D74}">
      <dgm:prSet/>
      <dgm:spPr/>
      <dgm:t>
        <a:bodyPr/>
        <a:lstStyle/>
        <a:p>
          <a:endParaRPr lang="es-MX"/>
        </a:p>
      </dgm:t>
    </dgm:pt>
    <dgm:pt modelId="{A7A2ADC2-B2B0-4E13-A17A-59DC49FBBB8C}">
      <dgm:prSet phldrT="[Texto]" custT="1"/>
      <dgm:spPr/>
      <dgm:t>
        <a:bodyPr/>
        <a:lstStyle/>
        <a:p>
          <a:r>
            <a:rPr lang="es-ES" sz="2800" dirty="0" smtClean="0"/>
            <a:t>Competencia</a:t>
          </a:r>
          <a:r>
            <a:rPr lang="es-ES" sz="2200" dirty="0" smtClean="0"/>
            <a:t> </a:t>
          </a:r>
          <a:endParaRPr lang="es-MX" sz="2200" dirty="0"/>
        </a:p>
      </dgm:t>
    </dgm:pt>
    <dgm:pt modelId="{334E4BD3-112E-460B-82BA-921333310B30}" type="parTrans" cxnId="{73A81BE5-565C-4CFD-9F7B-3C8F792627AB}">
      <dgm:prSet/>
      <dgm:spPr/>
      <dgm:t>
        <a:bodyPr/>
        <a:lstStyle/>
        <a:p>
          <a:endParaRPr lang="es-MX"/>
        </a:p>
      </dgm:t>
    </dgm:pt>
    <dgm:pt modelId="{2089F02B-E59F-4634-8480-F67F5B4F41CF}" type="sibTrans" cxnId="{73A81BE5-565C-4CFD-9F7B-3C8F792627AB}">
      <dgm:prSet/>
      <dgm:spPr/>
      <dgm:t>
        <a:bodyPr/>
        <a:lstStyle/>
        <a:p>
          <a:endParaRPr lang="es-MX"/>
        </a:p>
      </dgm:t>
    </dgm:pt>
    <dgm:pt modelId="{3D6D7BC8-4FF7-4C0B-8526-1A502DCD8E21}">
      <dgm:prSet phldrT="[Texto]" custT="1"/>
      <dgm:spPr/>
      <dgm:t>
        <a:bodyPr/>
        <a:lstStyle/>
        <a:p>
          <a:r>
            <a:rPr lang="es-ES" sz="3200" dirty="0" smtClean="0"/>
            <a:t>Punto de equilibro</a:t>
          </a:r>
          <a:endParaRPr lang="es-MX" sz="3200" dirty="0"/>
        </a:p>
      </dgm:t>
    </dgm:pt>
    <dgm:pt modelId="{D8FFF093-7C10-4D4D-942E-FA3EBC1BF509}" type="parTrans" cxnId="{9608EA23-46F3-4753-B617-1BECE319F89D}">
      <dgm:prSet/>
      <dgm:spPr/>
      <dgm:t>
        <a:bodyPr/>
        <a:lstStyle/>
        <a:p>
          <a:endParaRPr lang="es-MX"/>
        </a:p>
      </dgm:t>
    </dgm:pt>
    <dgm:pt modelId="{A8A3047F-7FB5-4949-B68E-AEEDCDAFF30B}" type="sibTrans" cxnId="{9608EA23-46F3-4753-B617-1BECE319F89D}">
      <dgm:prSet/>
      <dgm:spPr/>
      <dgm:t>
        <a:bodyPr/>
        <a:lstStyle/>
        <a:p>
          <a:endParaRPr lang="es-MX"/>
        </a:p>
      </dgm:t>
    </dgm:pt>
    <dgm:pt modelId="{BE94BCDD-A0AC-46B7-B47A-193D9F9025CA}" type="pres">
      <dgm:prSet presAssocID="{22471E09-9695-4129-81AB-115FBC21520A}" presName="compositeShape" presStyleCnt="0">
        <dgm:presLayoutVars>
          <dgm:chMax val="7"/>
          <dgm:dir/>
          <dgm:resizeHandles val="exact"/>
        </dgm:presLayoutVars>
      </dgm:prSet>
      <dgm:spPr/>
    </dgm:pt>
    <dgm:pt modelId="{55F87C84-733A-4111-BFE2-FA41F3357D5B}" type="pres">
      <dgm:prSet presAssocID="{AFCA7964-5067-4084-BBC9-4A7CA43C91AE}" presName="circ1" presStyleLbl="vennNode1" presStyleIdx="0" presStyleCnt="3"/>
      <dgm:spPr/>
      <dgm:t>
        <a:bodyPr/>
        <a:lstStyle/>
        <a:p>
          <a:endParaRPr lang="es-MX"/>
        </a:p>
      </dgm:t>
    </dgm:pt>
    <dgm:pt modelId="{1DACE99D-A978-439D-920C-4CD98DAE3929}" type="pres">
      <dgm:prSet presAssocID="{AFCA7964-5067-4084-BBC9-4A7CA43C91A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E49089-F086-4CC6-972E-B9FDDF963D53}" type="pres">
      <dgm:prSet presAssocID="{A7A2ADC2-B2B0-4E13-A17A-59DC49FBBB8C}" presName="circ2" presStyleLbl="vennNode1" presStyleIdx="1" presStyleCnt="3"/>
      <dgm:spPr/>
      <dgm:t>
        <a:bodyPr/>
        <a:lstStyle/>
        <a:p>
          <a:endParaRPr lang="es-MX"/>
        </a:p>
      </dgm:t>
    </dgm:pt>
    <dgm:pt modelId="{0E8F31EA-6CEB-49A3-B2D4-CFE834D02AE2}" type="pres">
      <dgm:prSet presAssocID="{A7A2ADC2-B2B0-4E13-A17A-59DC49FBBB8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C587BA-764C-4F5E-9067-AB334B94714B}" type="pres">
      <dgm:prSet presAssocID="{3D6D7BC8-4FF7-4C0B-8526-1A502DCD8E21}" presName="circ3" presStyleLbl="vennNode1" presStyleIdx="2" presStyleCnt="3"/>
      <dgm:spPr/>
      <dgm:t>
        <a:bodyPr/>
        <a:lstStyle/>
        <a:p>
          <a:endParaRPr lang="es-MX"/>
        </a:p>
      </dgm:t>
    </dgm:pt>
    <dgm:pt modelId="{59407106-7C7F-4731-BDBC-37013C332D80}" type="pres">
      <dgm:prSet presAssocID="{3D6D7BC8-4FF7-4C0B-8526-1A502DCD8E2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608EA23-46F3-4753-B617-1BECE319F89D}" srcId="{22471E09-9695-4129-81AB-115FBC21520A}" destId="{3D6D7BC8-4FF7-4C0B-8526-1A502DCD8E21}" srcOrd="2" destOrd="0" parTransId="{D8FFF093-7C10-4D4D-942E-FA3EBC1BF509}" sibTransId="{A8A3047F-7FB5-4949-B68E-AEEDCDAFF30B}"/>
    <dgm:cxn modelId="{73A81BE5-565C-4CFD-9F7B-3C8F792627AB}" srcId="{22471E09-9695-4129-81AB-115FBC21520A}" destId="{A7A2ADC2-B2B0-4E13-A17A-59DC49FBBB8C}" srcOrd="1" destOrd="0" parTransId="{334E4BD3-112E-460B-82BA-921333310B30}" sibTransId="{2089F02B-E59F-4634-8480-F67F5B4F41CF}"/>
    <dgm:cxn modelId="{AA36C119-408D-4A7F-BDAD-10B0B2F06B51}" type="presOf" srcId="{3D6D7BC8-4FF7-4C0B-8526-1A502DCD8E21}" destId="{EBC587BA-764C-4F5E-9067-AB334B94714B}" srcOrd="0" destOrd="0" presId="urn:microsoft.com/office/officeart/2005/8/layout/venn1"/>
    <dgm:cxn modelId="{1AA15D54-4201-41B2-BDF3-26CD4DEDC484}" type="presOf" srcId="{AFCA7964-5067-4084-BBC9-4A7CA43C91AE}" destId="{55F87C84-733A-4111-BFE2-FA41F3357D5B}" srcOrd="0" destOrd="0" presId="urn:microsoft.com/office/officeart/2005/8/layout/venn1"/>
    <dgm:cxn modelId="{93BCC38B-74CA-4256-9A0C-9A3E3781E98D}" type="presOf" srcId="{22471E09-9695-4129-81AB-115FBC21520A}" destId="{BE94BCDD-A0AC-46B7-B47A-193D9F9025CA}" srcOrd="0" destOrd="0" presId="urn:microsoft.com/office/officeart/2005/8/layout/venn1"/>
    <dgm:cxn modelId="{ED707260-8F49-4B71-9F99-60911C213D74}" srcId="{22471E09-9695-4129-81AB-115FBC21520A}" destId="{AFCA7964-5067-4084-BBC9-4A7CA43C91AE}" srcOrd="0" destOrd="0" parTransId="{EB760ABC-D1E7-40DD-9E3D-B1F336C1250F}" sibTransId="{55D3410E-5758-4874-AC62-CC0BB8E87CFA}"/>
    <dgm:cxn modelId="{5E6ADFE7-4FD0-4828-8FAA-5F1CCED013F8}" type="presOf" srcId="{3D6D7BC8-4FF7-4C0B-8526-1A502DCD8E21}" destId="{59407106-7C7F-4731-BDBC-37013C332D80}" srcOrd="1" destOrd="0" presId="urn:microsoft.com/office/officeart/2005/8/layout/venn1"/>
    <dgm:cxn modelId="{DF2DD1B6-2C96-42D8-9A2E-99EE95ABFFF2}" type="presOf" srcId="{AFCA7964-5067-4084-BBC9-4A7CA43C91AE}" destId="{1DACE99D-A978-439D-920C-4CD98DAE3929}" srcOrd="1" destOrd="0" presId="urn:microsoft.com/office/officeart/2005/8/layout/venn1"/>
    <dgm:cxn modelId="{8F649ADC-CE05-4107-96AD-8E2E8E77FA38}" type="presOf" srcId="{A7A2ADC2-B2B0-4E13-A17A-59DC49FBBB8C}" destId="{8BE49089-F086-4CC6-972E-B9FDDF963D53}" srcOrd="0" destOrd="0" presId="urn:microsoft.com/office/officeart/2005/8/layout/venn1"/>
    <dgm:cxn modelId="{B663EA64-DEAB-42F4-BE49-846989FDE450}" type="presOf" srcId="{A7A2ADC2-B2B0-4E13-A17A-59DC49FBBB8C}" destId="{0E8F31EA-6CEB-49A3-B2D4-CFE834D02AE2}" srcOrd="1" destOrd="0" presId="urn:microsoft.com/office/officeart/2005/8/layout/venn1"/>
    <dgm:cxn modelId="{5FE0700D-6CA5-4B9D-A870-A268F588F9E6}" type="presParOf" srcId="{BE94BCDD-A0AC-46B7-B47A-193D9F9025CA}" destId="{55F87C84-733A-4111-BFE2-FA41F3357D5B}" srcOrd="0" destOrd="0" presId="urn:microsoft.com/office/officeart/2005/8/layout/venn1"/>
    <dgm:cxn modelId="{9E0EF32A-FD29-48A3-A816-F298E5DF8737}" type="presParOf" srcId="{BE94BCDD-A0AC-46B7-B47A-193D9F9025CA}" destId="{1DACE99D-A978-439D-920C-4CD98DAE3929}" srcOrd="1" destOrd="0" presId="urn:microsoft.com/office/officeart/2005/8/layout/venn1"/>
    <dgm:cxn modelId="{FE07DC49-23B3-4F66-A82C-06088D3B03E0}" type="presParOf" srcId="{BE94BCDD-A0AC-46B7-B47A-193D9F9025CA}" destId="{8BE49089-F086-4CC6-972E-B9FDDF963D53}" srcOrd="2" destOrd="0" presId="urn:microsoft.com/office/officeart/2005/8/layout/venn1"/>
    <dgm:cxn modelId="{F4574569-CB52-4A2F-AC6B-F8AA4CF0DB8F}" type="presParOf" srcId="{BE94BCDD-A0AC-46B7-B47A-193D9F9025CA}" destId="{0E8F31EA-6CEB-49A3-B2D4-CFE834D02AE2}" srcOrd="3" destOrd="0" presId="urn:microsoft.com/office/officeart/2005/8/layout/venn1"/>
    <dgm:cxn modelId="{0E666C7B-B763-4FF1-A6E3-2F00E9EF9E69}" type="presParOf" srcId="{BE94BCDD-A0AC-46B7-B47A-193D9F9025CA}" destId="{EBC587BA-764C-4F5E-9067-AB334B94714B}" srcOrd="4" destOrd="0" presId="urn:microsoft.com/office/officeart/2005/8/layout/venn1"/>
    <dgm:cxn modelId="{058BCFE6-B12C-434D-87A3-4BFF8668EEA6}" type="presParOf" srcId="{BE94BCDD-A0AC-46B7-B47A-193D9F9025CA}" destId="{59407106-7C7F-4731-BDBC-37013C332D8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091309-5357-47BA-A792-8F3A97F37BB7}" type="doc">
      <dgm:prSet loTypeId="urn:microsoft.com/office/officeart/2005/8/layout/radial6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E35A4E4-ED5A-4A32-A03D-F99A94615E5E}">
      <dgm:prSet phldrT="[Texto]"/>
      <dgm:spPr/>
      <dgm:t>
        <a:bodyPr/>
        <a:lstStyle/>
        <a:p>
          <a:r>
            <a:rPr lang="es-ES" dirty="0" smtClean="0"/>
            <a:t>Fijación de Precios Mezcla de Producto </a:t>
          </a:r>
          <a:endParaRPr lang="es-MX" dirty="0"/>
        </a:p>
      </dgm:t>
    </dgm:pt>
    <dgm:pt modelId="{CEF21836-751D-48A0-842A-89D3EAD5A381}" type="parTrans" cxnId="{DBC2FF4C-3779-4F64-80AC-5F36FD23337D}">
      <dgm:prSet/>
      <dgm:spPr/>
      <dgm:t>
        <a:bodyPr/>
        <a:lstStyle/>
        <a:p>
          <a:endParaRPr lang="es-MX"/>
        </a:p>
      </dgm:t>
    </dgm:pt>
    <dgm:pt modelId="{77873B46-DD31-4AE3-B2BC-877E8826F5EE}" type="sibTrans" cxnId="{DBC2FF4C-3779-4F64-80AC-5F36FD23337D}">
      <dgm:prSet/>
      <dgm:spPr/>
      <dgm:t>
        <a:bodyPr/>
        <a:lstStyle/>
        <a:p>
          <a:endParaRPr lang="es-MX"/>
        </a:p>
      </dgm:t>
    </dgm:pt>
    <dgm:pt modelId="{D72A69E0-94A6-49DB-B2FA-ED220EA59301}">
      <dgm:prSet phldrT="[Texto]" custT="1"/>
      <dgm:spPr/>
      <dgm:t>
        <a:bodyPr/>
        <a:lstStyle/>
        <a:p>
          <a:r>
            <a:rPr lang="es-ES" sz="2400" dirty="0" smtClean="0"/>
            <a:t>Línea de producto</a:t>
          </a:r>
          <a:endParaRPr lang="es-MX" sz="2400" dirty="0"/>
        </a:p>
      </dgm:t>
    </dgm:pt>
    <dgm:pt modelId="{F059E0E4-BB87-4CF1-A4B8-F1166D4FE2B9}" type="parTrans" cxnId="{1E0995C3-16F0-41AF-A3DD-653471DDA566}">
      <dgm:prSet/>
      <dgm:spPr/>
      <dgm:t>
        <a:bodyPr/>
        <a:lstStyle/>
        <a:p>
          <a:endParaRPr lang="es-MX"/>
        </a:p>
      </dgm:t>
    </dgm:pt>
    <dgm:pt modelId="{4CF99DFB-8847-4509-8DA1-A8F16CDA61C5}" type="sibTrans" cxnId="{1E0995C3-16F0-41AF-A3DD-653471DDA566}">
      <dgm:prSet/>
      <dgm:spPr/>
      <dgm:t>
        <a:bodyPr/>
        <a:lstStyle/>
        <a:p>
          <a:endParaRPr lang="es-MX"/>
        </a:p>
      </dgm:t>
    </dgm:pt>
    <dgm:pt modelId="{9AF81B74-CF82-4561-865E-393383439BC4}">
      <dgm:prSet phldrT="[Texto]" custT="1"/>
      <dgm:spPr/>
      <dgm:t>
        <a:bodyPr/>
        <a:lstStyle/>
        <a:p>
          <a:r>
            <a:rPr lang="es-ES" sz="2000" dirty="0" smtClean="0"/>
            <a:t>Productos opcionales</a:t>
          </a:r>
          <a:endParaRPr lang="es-MX" sz="2000" dirty="0"/>
        </a:p>
      </dgm:t>
    </dgm:pt>
    <dgm:pt modelId="{79109A80-3A88-4510-99CB-18D5E86564ED}" type="parTrans" cxnId="{4940D3F6-FDAF-4F17-A90E-263DDA024DEA}">
      <dgm:prSet/>
      <dgm:spPr/>
      <dgm:t>
        <a:bodyPr/>
        <a:lstStyle/>
        <a:p>
          <a:endParaRPr lang="es-MX"/>
        </a:p>
      </dgm:t>
    </dgm:pt>
    <dgm:pt modelId="{642CF2DB-5D6B-400E-8328-9C755D41D625}" type="sibTrans" cxnId="{4940D3F6-FDAF-4F17-A90E-263DDA024DEA}">
      <dgm:prSet/>
      <dgm:spPr/>
      <dgm:t>
        <a:bodyPr/>
        <a:lstStyle/>
        <a:p>
          <a:endParaRPr lang="es-MX"/>
        </a:p>
      </dgm:t>
    </dgm:pt>
    <dgm:pt modelId="{21DA17D3-671F-4B52-91D7-56CDC0D5556C}">
      <dgm:prSet phldrT="[Texto]" custT="1"/>
      <dgm:spPr/>
      <dgm:t>
        <a:bodyPr/>
        <a:lstStyle/>
        <a:p>
          <a:r>
            <a:rPr lang="es-ES" sz="2000" dirty="0" smtClean="0"/>
            <a:t>Productos cautivos</a:t>
          </a:r>
          <a:endParaRPr lang="es-MX" sz="2000" dirty="0"/>
        </a:p>
      </dgm:t>
    </dgm:pt>
    <dgm:pt modelId="{A6416B54-9171-4413-A47B-AB376A6F9057}" type="parTrans" cxnId="{9582EFFE-785A-4F09-8326-825E81DA750D}">
      <dgm:prSet/>
      <dgm:spPr/>
      <dgm:t>
        <a:bodyPr/>
        <a:lstStyle/>
        <a:p>
          <a:endParaRPr lang="es-MX"/>
        </a:p>
      </dgm:t>
    </dgm:pt>
    <dgm:pt modelId="{E0B0731C-47EE-4A8E-8035-D07E251E4675}" type="sibTrans" cxnId="{9582EFFE-785A-4F09-8326-825E81DA750D}">
      <dgm:prSet/>
      <dgm:spPr/>
      <dgm:t>
        <a:bodyPr/>
        <a:lstStyle/>
        <a:p>
          <a:endParaRPr lang="es-MX"/>
        </a:p>
      </dgm:t>
    </dgm:pt>
    <dgm:pt modelId="{31BB83F4-68E2-492B-AFAB-C1BC52F0CB79}">
      <dgm:prSet phldrT="[Texto]" custT="1"/>
      <dgm:spPr/>
      <dgm:t>
        <a:bodyPr/>
        <a:lstStyle/>
        <a:p>
          <a:r>
            <a:rPr lang="es-ES" sz="1800" dirty="0" smtClean="0"/>
            <a:t>Subproducto</a:t>
          </a:r>
          <a:endParaRPr lang="es-MX" sz="1800" dirty="0"/>
        </a:p>
      </dgm:t>
    </dgm:pt>
    <dgm:pt modelId="{E9A9190B-FD6B-4BB5-A621-3DC6878CA0FD}" type="parTrans" cxnId="{5B731BBE-5132-4139-A85B-18774B3CE383}">
      <dgm:prSet/>
      <dgm:spPr/>
      <dgm:t>
        <a:bodyPr/>
        <a:lstStyle/>
        <a:p>
          <a:endParaRPr lang="es-MX"/>
        </a:p>
      </dgm:t>
    </dgm:pt>
    <dgm:pt modelId="{F50B1C2E-D167-4CC3-B396-4EF4CA5F4FCE}" type="sibTrans" cxnId="{5B731BBE-5132-4139-A85B-18774B3CE383}">
      <dgm:prSet/>
      <dgm:spPr/>
      <dgm:t>
        <a:bodyPr/>
        <a:lstStyle/>
        <a:p>
          <a:endParaRPr lang="es-MX"/>
        </a:p>
      </dgm:t>
    </dgm:pt>
    <dgm:pt modelId="{CF57DCEE-245B-4205-BE67-88C17C351F1D}">
      <dgm:prSet phldrT="[Texto]" custT="1"/>
      <dgm:spPr/>
      <dgm:t>
        <a:bodyPr/>
        <a:lstStyle/>
        <a:p>
          <a:r>
            <a:rPr lang="es-ES" sz="2000" dirty="0" smtClean="0"/>
            <a:t>Paquete de productos </a:t>
          </a:r>
          <a:endParaRPr lang="es-MX" sz="2000" dirty="0"/>
        </a:p>
      </dgm:t>
    </dgm:pt>
    <dgm:pt modelId="{E7B0D0FB-0FE4-4997-AFC1-503AC1263B0A}" type="parTrans" cxnId="{6D0DFB41-9DC1-46A7-9EE1-3BCC05C2E0B7}">
      <dgm:prSet/>
      <dgm:spPr/>
      <dgm:t>
        <a:bodyPr/>
        <a:lstStyle/>
        <a:p>
          <a:endParaRPr lang="es-MX"/>
        </a:p>
      </dgm:t>
    </dgm:pt>
    <dgm:pt modelId="{D949E99C-99F6-496C-B2A4-26D0F6D3FD00}" type="sibTrans" cxnId="{6D0DFB41-9DC1-46A7-9EE1-3BCC05C2E0B7}">
      <dgm:prSet/>
      <dgm:spPr/>
      <dgm:t>
        <a:bodyPr/>
        <a:lstStyle/>
        <a:p>
          <a:endParaRPr lang="es-MX"/>
        </a:p>
      </dgm:t>
    </dgm:pt>
    <dgm:pt modelId="{3124D52A-9AD8-48F8-8172-FF53BB09418E}" type="pres">
      <dgm:prSet presAssocID="{9B091309-5357-47BA-A792-8F3A97F37B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D46B8BF-A07D-4CCD-B072-35BC8C765BFA}" type="pres">
      <dgm:prSet presAssocID="{8E35A4E4-ED5A-4A32-A03D-F99A94615E5E}" presName="centerShape" presStyleLbl="node0" presStyleIdx="0" presStyleCnt="1"/>
      <dgm:spPr/>
      <dgm:t>
        <a:bodyPr/>
        <a:lstStyle/>
        <a:p>
          <a:endParaRPr lang="es-MX"/>
        </a:p>
      </dgm:t>
    </dgm:pt>
    <dgm:pt modelId="{DE0CF3EA-7597-4749-A200-075F98AA0E3F}" type="pres">
      <dgm:prSet presAssocID="{D72A69E0-94A6-49DB-B2FA-ED220EA5930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B9B4A2-6FCE-4A90-8FB0-79B329125EB5}" type="pres">
      <dgm:prSet presAssocID="{D72A69E0-94A6-49DB-B2FA-ED220EA59301}" presName="dummy" presStyleCnt="0"/>
      <dgm:spPr/>
    </dgm:pt>
    <dgm:pt modelId="{29A997BB-0EEB-4B97-B343-F692CFA72C66}" type="pres">
      <dgm:prSet presAssocID="{4CF99DFB-8847-4509-8DA1-A8F16CDA61C5}" presName="sibTrans" presStyleLbl="sibTrans2D1" presStyleIdx="0" presStyleCnt="5"/>
      <dgm:spPr/>
      <dgm:t>
        <a:bodyPr/>
        <a:lstStyle/>
        <a:p>
          <a:endParaRPr lang="es-MX"/>
        </a:p>
      </dgm:t>
    </dgm:pt>
    <dgm:pt modelId="{53F5BDD8-CCED-4D9D-8A73-112B431DEB97}" type="pres">
      <dgm:prSet presAssocID="{9AF81B74-CF82-4561-865E-393383439B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328974-EC9E-4581-ACBE-E52FDDBB34F8}" type="pres">
      <dgm:prSet presAssocID="{9AF81B74-CF82-4561-865E-393383439BC4}" presName="dummy" presStyleCnt="0"/>
      <dgm:spPr/>
    </dgm:pt>
    <dgm:pt modelId="{A379B943-344A-48EB-B56E-56A38F14353A}" type="pres">
      <dgm:prSet presAssocID="{642CF2DB-5D6B-400E-8328-9C755D41D625}" presName="sibTrans" presStyleLbl="sibTrans2D1" presStyleIdx="1" presStyleCnt="5"/>
      <dgm:spPr/>
      <dgm:t>
        <a:bodyPr/>
        <a:lstStyle/>
        <a:p>
          <a:endParaRPr lang="es-MX"/>
        </a:p>
      </dgm:t>
    </dgm:pt>
    <dgm:pt modelId="{C3659B7A-5728-4EB5-BF9E-F857D97B968F}" type="pres">
      <dgm:prSet presAssocID="{21DA17D3-671F-4B52-91D7-56CDC0D555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FF1D23-2519-4441-A3C3-B6B9A6C0EF39}" type="pres">
      <dgm:prSet presAssocID="{21DA17D3-671F-4B52-91D7-56CDC0D5556C}" presName="dummy" presStyleCnt="0"/>
      <dgm:spPr/>
    </dgm:pt>
    <dgm:pt modelId="{E9331DA2-2911-4F75-AADC-E7D0E126E0BD}" type="pres">
      <dgm:prSet presAssocID="{E0B0731C-47EE-4A8E-8035-D07E251E4675}" presName="sibTrans" presStyleLbl="sibTrans2D1" presStyleIdx="2" presStyleCnt="5"/>
      <dgm:spPr/>
      <dgm:t>
        <a:bodyPr/>
        <a:lstStyle/>
        <a:p>
          <a:endParaRPr lang="es-MX"/>
        </a:p>
      </dgm:t>
    </dgm:pt>
    <dgm:pt modelId="{F01FE500-397B-4EF7-B0EA-2A3F8DB98FC9}" type="pres">
      <dgm:prSet presAssocID="{31BB83F4-68E2-492B-AFAB-C1BC52F0CB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990508-98CE-4DA8-9D8D-B4C2824AD20E}" type="pres">
      <dgm:prSet presAssocID="{31BB83F4-68E2-492B-AFAB-C1BC52F0CB79}" presName="dummy" presStyleCnt="0"/>
      <dgm:spPr/>
    </dgm:pt>
    <dgm:pt modelId="{4C8DF216-50EA-4BBC-AC25-B69BEA68AAD2}" type="pres">
      <dgm:prSet presAssocID="{F50B1C2E-D167-4CC3-B396-4EF4CA5F4FCE}" presName="sibTrans" presStyleLbl="sibTrans2D1" presStyleIdx="3" presStyleCnt="5"/>
      <dgm:spPr/>
      <dgm:t>
        <a:bodyPr/>
        <a:lstStyle/>
        <a:p>
          <a:endParaRPr lang="es-MX"/>
        </a:p>
      </dgm:t>
    </dgm:pt>
    <dgm:pt modelId="{48DA0627-7487-413D-9B84-C9475F13DD3D}" type="pres">
      <dgm:prSet presAssocID="{CF57DCEE-245B-4205-BE67-88C17C351F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8BAFBB-5794-485B-BB44-79EADD8824E8}" type="pres">
      <dgm:prSet presAssocID="{CF57DCEE-245B-4205-BE67-88C17C351F1D}" presName="dummy" presStyleCnt="0"/>
      <dgm:spPr/>
    </dgm:pt>
    <dgm:pt modelId="{5288BDA7-4104-4AE5-A97C-2123D8550BE8}" type="pres">
      <dgm:prSet presAssocID="{D949E99C-99F6-496C-B2A4-26D0F6D3FD00}" presName="sibTrans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E12805ED-E635-4AEB-9832-38E5B4AC22DC}" type="presOf" srcId="{9B091309-5357-47BA-A792-8F3A97F37BB7}" destId="{3124D52A-9AD8-48F8-8172-FF53BB09418E}" srcOrd="0" destOrd="0" presId="urn:microsoft.com/office/officeart/2005/8/layout/radial6"/>
    <dgm:cxn modelId="{9582EFFE-785A-4F09-8326-825E81DA750D}" srcId="{8E35A4E4-ED5A-4A32-A03D-F99A94615E5E}" destId="{21DA17D3-671F-4B52-91D7-56CDC0D5556C}" srcOrd="2" destOrd="0" parTransId="{A6416B54-9171-4413-A47B-AB376A6F9057}" sibTransId="{E0B0731C-47EE-4A8E-8035-D07E251E4675}"/>
    <dgm:cxn modelId="{DBC2FF4C-3779-4F64-80AC-5F36FD23337D}" srcId="{9B091309-5357-47BA-A792-8F3A97F37BB7}" destId="{8E35A4E4-ED5A-4A32-A03D-F99A94615E5E}" srcOrd="0" destOrd="0" parTransId="{CEF21836-751D-48A0-842A-89D3EAD5A381}" sibTransId="{77873B46-DD31-4AE3-B2BC-877E8826F5EE}"/>
    <dgm:cxn modelId="{5D30E144-B6CB-41FC-9497-6E6ED9C3A6BE}" type="presOf" srcId="{F50B1C2E-D167-4CC3-B396-4EF4CA5F4FCE}" destId="{4C8DF216-50EA-4BBC-AC25-B69BEA68AAD2}" srcOrd="0" destOrd="0" presId="urn:microsoft.com/office/officeart/2005/8/layout/radial6"/>
    <dgm:cxn modelId="{4940D3F6-FDAF-4F17-A90E-263DDA024DEA}" srcId="{8E35A4E4-ED5A-4A32-A03D-F99A94615E5E}" destId="{9AF81B74-CF82-4561-865E-393383439BC4}" srcOrd="1" destOrd="0" parTransId="{79109A80-3A88-4510-99CB-18D5E86564ED}" sibTransId="{642CF2DB-5D6B-400E-8328-9C755D41D625}"/>
    <dgm:cxn modelId="{A23D9C2D-9C97-46E2-81F0-2CC5D2BB375D}" type="presOf" srcId="{21DA17D3-671F-4B52-91D7-56CDC0D5556C}" destId="{C3659B7A-5728-4EB5-BF9E-F857D97B968F}" srcOrd="0" destOrd="0" presId="urn:microsoft.com/office/officeart/2005/8/layout/radial6"/>
    <dgm:cxn modelId="{AC6DCA49-98B7-4449-8105-648C9C3A8EBB}" type="presOf" srcId="{642CF2DB-5D6B-400E-8328-9C755D41D625}" destId="{A379B943-344A-48EB-B56E-56A38F14353A}" srcOrd="0" destOrd="0" presId="urn:microsoft.com/office/officeart/2005/8/layout/radial6"/>
    <dgm:cxn modelId="{9769DC2C-E621-445A-962C-0ABCAFE2403F}" type="presOf" srcId="{D72A69E0-94A6-49DB-B2FA-ED220EA59301}" destId="{DE0CF3EA-7597-4749-A200-075F98AA0E3F}" srcOrd="0" destOrd="0" presId="urn:microsoft.com/office/officeart/2005/8/layout/radial6"/>
    <dgm:cxn modelId="{8992D6E5-BCEB-453E-9DE9-705559CBC38C}" type="presOf" srcId="{4CF99DFB-8847-4509-8DA1-A8F16CDA61C5}" destId="{29A997BB-0EEB-4B97-B343-F692CFA72C66}" srcOrd="0" destOrd="0" presId="urn:microsoft.com/office/officeart/2005/8/layout/radial6"/>
    <dgm:cxn modelId="{166FF77E-3249-4FF0-A1E9-D4E3731F2DEB}" type="presOf" srcId="{D949E99C-99F6-496C-B2A4-26D0F6D3FD00}" destId="{5288BDA7-4104-4AE5-A97C-2123D8550BE8}" srcOrd="0" destOrd="0" presId="urn:microsoft.com/office/officeart/2005/8/layout/radial6"/>
    <dgm:cxn modelId="{6D0DFB41-9DC1-46A7-9EE1-3BCC05C2E0B7}" srcId="{8E35A4E4-ED5A-4A32-A03D-F99A94615E5E}" destId="{CF57DCEE-245B-4205-BE67-88C17C351F1D}" srcOrd="4" destOrd="0" parTransId="{E7B0D0FB-0FE4-4997-AFC1-503AC1263B0A}" sibTransId="{D949E99C-99F6-496C-B2A4-26D0F6D3FD00}"/>
    <dgm:cxn modelId="{D596C112-0B3F-437D-80EF-948775AD4E05}" type="presOf" srcId="{31BB83F4-68E2-492B-AFAB-C1BC52F0CB79}" destId="{F01FE500-397B-4EF7-B0EA-2A3F8DB98FC9}" srcOrd="0" destOrd="0" presId="urn:microsoft.com/office/officeart/2005/8/layout/radial6"/>
    <dgm:cxn modelId="{469AD9F3-AC50-477E-86C8-092E964574B7}" type="presOf" srcId="{8E35A4E4-ED5A-4A32-A03D-F99A94615E5E}" destId="{BD46B8BF-A07D-4CCD-B072-35BC8C765BFA}" srcOrd="0" destOrd="0" presId="urn:microsoft.com/office/officeart/2005/8/layout/radial6"/>
    <dgm:cxn modelId="{535DE8EA-C6B0-46C0-97BA-233976B6C7F7}" type="presOf" srcId="{9AF81B74-CF82-4561-865E-393383439BC4}" destId="{53F5BDD8-CCED-4D9D-8A73-112B431DEB97}" srcOrd="0" destOrd="0" presId="urn:microsoft.com/office/officeart/2005/8/layout/radial6"/>
    <dgm:cxn modelId="{1E0995C3-16F0-41AF-A3DD-653471DDA566}" srcId="{8E35A4E4-ED5A-4A32-A03D-F99A94615E5E}" destId="{D72A69E0-94A6-49DB-B2FA-ED220EA59301}" srcOrd="0" destOrd="0" parTransId="{F059E0E4-BB87-4CF1-A4B8-F1166D4FE2B9}" sibTransId="{4CF99DFB-8847-4509-8DA1-A8F16CDA61C5}"/>
    <dgm:cxn modelId="{5B731BBE-5132-4139-A85B-18774B3CE383}" srcId="{8E35A4E4-ED5A-4A32-A03D-F99A94615E5E}" destId="{31BB83F4-68E2-492B-AFAB-C1BC52F0CB79}" srcOrd="3" destOrd="0" parTransId="{E9A9190B-FD6B-4BB5-A621-3DC6878CA0FD}" sibTransId="{F50B1C2E-D167-4CC3-B396-4EF4CA5F4FCE}"/>
    <dgm:cxn modelId="{FA65A44A-D2A6-4E42-8280-170549480EEF}" type="presOf" srcId="{E0B0731C-47EE-4A8E-8035-D07E251E4675}" destId="{E9331DA2-2911-4F75-AADC-E7D0E126E0BD}" srcOrd="0" destOrd="0" presId="urn:microsoft.com/office/officeart/2005/8/layout/radial6"/>
    <dgm:cxn modelId="{28A43546-3FFF-4BAC-8661-27AA01B39A7E}" type="presOf" srcId="{CF57DCEE-245B-4205-BE67-88C17C351F1D}" destId="{48DA0627-7487-413D-9B84-C9475F13DD3D}" srcOrd="0" destOrd="0" presId="urn:microsoft.com/office/officeart/2005/8/layout/radial6"/>
    <dgm:cxn modelId="{1A4844A1-90CD-4796-8D35-91462CB7707C}" type="presParOf" srcId="{3124D52A-9AD8-48F8-8172-FF53BB09418E}" destId="{BD46B8BF-A07D-4CCD-B072-35BC8C765BFA}" srcOrd="0" destOrd="0" presId="urn:microsoft.com/office/officeart/2005/8/layout/radial6"/>
    <dgm:cxn modelId="{36C7A729-F4AE-41A1-BAB2-90B738BD1E81}" type="presParOf" srcId="{3124D52A-9AD8-48F8-8172-FF53BB09418E}" destId="{DE0CF3EA-7597-4749-A200-075F98AA0E3F}" srcOrd="1" destOrd="0" presId="urn:microsoft.com/office/officeart/2005/8/layout/radial6"/>
    <dgm:cxn modelId="{A201C4CF-4E9D-4B22-AEE7-007C06C6CEBE}" type="presParOf" srcId="{3124D52A-9AD8-48F8-8172-FF53BB09418E}" destId="{49B9B4A2-6FCE-4A90-8FB0-79B329125EB5}" srcOrd="2" destOrd="0" presId="urn:microsoft.com/office/officeart/2005/8/layout/radial6"/>
    <dgm:cxn modelId="{533DF846-25A7-4D60-BF08-EE3DA3E9AD99}" type="presParOf" srcId="{3124D52A-9AD8-48F8-8172-FF53BB09418E}" destId="{29A997BB-0EEB-4B97-B343-F692CFA72C66}" srcOrd="3" destOrd="0" presId="urn:microsoft.com/office/officeart/2005/8/layout/radial6"/>
    <dgm:cxn modelId="{DB5B1233-86EC-4943-B47A-4FC334669978}" type="presParOf" srcId="{3124D52A-9AD8-48F8-8172-FF53BB09418E}" destId="{53F5BDD8-CCED-4D9D-8A73-112B431DEB97}" srcOrd="4" destOrd="0" presId="urn:microsoft.com/office/officeart/2005/8/layout/radial6"/>
    <dgm:cxn modelId="{D2CAF68F-763F-4DD0-A8CB-648E03F407C0}" type="presParOf" srcId="{3124D52A-9AD8-48F8-8172-FF53BB09418E}" destId="{08328974-EC9E-4581-ACBE-E52FDDBB34F8}" srcOrd="5" destOrd="0" presId="urn:microsoft.com/office/officeart/2005/8/layout/radial6"/>
    <dgm:cxn modelId="{4D0A8F7D-3460-4467-90D6-138EDFE3F15C}" type="presParOf" srcId="{3124D52A-9AD8-48F8-8172-FF53BB09418E}" destId="{A379B943-344A-48EB-B56E-56A38F14353A}" srcOrd="6" destOrd="0" presId="urn:microsoft.com/office/officeart/2005/8/layout/radial6"/>
    <dgm:cxn modelId="{3CD067B5-716E-4818-B8A7-F342CC453949}" type="presParOf" srcId="{3124D52A-9AD8-48F8-8172-FF53BB09418E}" destId="{C3659B7A-5728-4EB5-BF9E-F857D97B968F}" srcOrd="7" destOrd="0" presId="urn:microsoft.com/office/officeart/2005/8/layout/radial6"/>
    <dgm:cxn modelId="{8B8FC302-83CC-4E1B-B3B6-BD0CDF01302D}" type="presParOf" srcId="{3124D52A-9AD8-48F8-8172-FF53BB09418E}" destId="{CFFF1D23-2519-4441-A3C3-B6B9A6C0EF39}" srcOrd="8" destOrd="0" presId="urn:microsoft.com/office/officeart/2005/8/layout/radial6"/>
    <dgm:cxn modelId="{E3E870C1-75A2-47AF-9BB1-FF0A545D400C}" type="presParOf" srcId="{3124D52A-9AD8-48F8-8172-FF53BB09418E}" destId="{E9331DA2-2911-4F75-AADC-E7D0E126E0BD}" srcOrd="9" destOrd="0" presId="urn:microsoft.com/office/officeart/2005/8/layout/radial6"/>
    <dgm:cxn modelId="{A7DF375D-1B58-49A1-B333-C7949CCB8EE7}" type="presParOf" srcId="{3124D52A-9AD8-48F8-8172-FF53BB09418E}" destId="{F01FE500-397B-4EF7-B0EA-2A3F8DB98FC9}" srcOrd="10" destOrd="0" presId="urn:microsoft.com/office/officeart/2005/8/layout/radial6"/>
    <dgm:cxn modelId="{2D1A5549-EAF3-4F5E-AA47-1CBA2571F0CC}" type="presParOf" srcId="{3124D52A-9AD8-48F8-8172-FF53BB09418E}" destId="{A8990508-98CE-4DA8-9D8D-B4C2824AD20E}" srcOrd="11" destOrd="0" presId="urn:microsoft.com/office/officeart/2005/8/layout/radial6"/>
    <dgm:cxn modelId="{6A1D3B31-74C3-40A3-85E2-73F9971F3D07}" type="presParOf" srcId="{3124D52A-9AD8-48F8-8172-FF53BB09418E}" destId="{4C8DF216-50EA-4BBC-AC25-B69BEA68AAD2}" srcOrd="12" destOrd="0" presId="urn:microsoft.com/office/officeart/2005/8/layout/radial6"/>
    <dgm:cxn modelId="{A7EDB4C3-CB0E-4B98-8771-9A0E49EA8F56}" type="presParOf" srcId="{3124D52A-9AD8-48F8-8172-FF53BB09418E}" destId="{48DA0627-7487-413D-9B84-C9475F13DD3D}" srcOrd="13" destOrd="0" presId="urn:microsoft.com/office/officeart/2005/8/layout/radial6"/>
    <dgm:cxn modelId="{0182F5D5-E8A6-4210-A725-511A49B2C4B7}" type="presParOf" srcId="{3124D52A-9AD8-48F8-8172-FF53BB09418E}" destId="{C68BAFBB-5794-485B-BB44-79EADD8824E8}" srcOrd="14" destOrd="0" presId="urn:microsoft.com/office/officeart/2005/8/layout/radial6"/>
    <dgm:cxn modelId="{75747159-AE6F-4B8E-BE39-FD515F1ABE4B}" type="presParOf" srcId="{3124D52A-9AD8-48F8-8172-FF53BB09418E}" destId="{5288BDA7-4104-4AE5-A97C-2123D8550BE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38265B-2AB8-4125-B953-44C0FDE96B96}" type="doc">
      <dgm:prSet loTypeId="urn:microsoft.com/office/officeart/2005/8/layout/gear1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DECA33D-A305-4EE6-B477-BA0EE233E401}">
      <dgm:prSet phldrT="[Texto]"/>
      <dgm:spPr/>
      <dgm:t>
        <a:bodyPr/>
        <a:lstStyle/>
        <a:p>
          <a:r>
            <a:rPr lang="es-ES" dirty="0" smtClean="0"/>
            <a:t>Descremado del mercado</a:t>
          </a:r>
          <a:endParaRPr lang="es-MX" dirty="0"/>
        </a:p>
      </dgm:t>
    </dgm:pt>
    <dgm:pt modelId="{10EC57C1-9E4A-4088-B718-4226582F1AAB}" type="parTrans" cxnId="{157A2205-D283-4900-A758-024827F40F6C}">
      <dgm:prSet/>
      <dgm:spPr/>
      <dgm:t>
        <a:bodyPr/>
        <a:lstStyle/>
        <a:p>
          <a:endParaRPr lang="es-MX"/>
        </a:p>
      </dgm:t>
    </dgm:pt>
    <dgm:pt modelId="{C28636C5-85D1-4972-AB6C-A4399B8831FB}" type="sibTrans" cxnId="{157A2205-D283-4900-A758-024827F40F6C}">
      <dgm:prSet/>
      <dgm:spPr/>
      <dgm:t>
        <a:bodyPr/>
        <a:lstStyle/>
        <a:p>
          <a:endParaRPr lang="es-MX"/>
        </a:p>
      </dgm:t>
    </dgm:pt>
    <dgm:pt modelId="{336F7653-D339-41F2-828A-06EF07551FF7}">
      <dgm:prSet phldrT="[Texto]"/>
      <dgm:spPr/>
      <dgm:t>
        <a:bodyPr/>
        <a:lstStyle/>
        <a:p>
          <a:r>
            <a:rPr lang="es-ES" dirty="0" smtClean="0"/>
            <a:t>Penetración de mercado</a:t>
          </a:r>
          <a:endParaRPr lang="es-MX" dirty="0"/>
        </a:p>
      </dgm:t>
    </dgm:pt>
    <dgm:pt modelId="{444C81C8-12FF-420B-9B96-3784ACA6D642}" type="parTrans" cxnId="{385446BD-5743-4405-8E53-A595021B14E2}">
      <dgm:prSet/>
      <dgm:spPr/>
      <dgm:t>
        <a:bodyPr/>
        <a:lstStyle/>
        <a:p>
          <a:endParaRPr lang="es-MX"/>
        </a:p>
      </dgm:t>
    </dgm:pt>
    <dgm:pt modelId="{F805EED1-D9F6-4910-A60C-0E254FD58B0C}" type="sibTrans" cxnId="{385446BD-5743-4405-8E53-A595021B14E2}">
      <dgm:prSet/>
      <dgm:spPr/>
      <dgm:t>
        <a:bodyPr/>
        <a:lstStyle/>
        <a:p>
          <a:endParaRPr lang="es-MX"/>
        </a:p>
      </dgm:t>
    </dgm:pt>
    <dgm:pt modelId="{54C9B30C-4D3D-4472-B0AB-CEAD0B53DA65}" type="pres">
      <dgm:prSet presAssocID="{E538265B-2AB8-4125-B953-44C0FDE96B9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897BC8-6FA7-43BF-BD1E-69EFB6357403}" type="pres">
      <dgm:prSet presAssocID="{7DECA33D-A305-4EE6-B477-BA0EE233E401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02CC7A-8650-4E49-A33C-3D1D20125CDF}" type="pres">
      <dgm:prSet presAssocID="{7DECA33D-A305-4EE6-B477-BA0EE233E401}" presName="gear1srcNode" presStyleLbl="node1" presStyleIdx="0" presStyleCnt="2"/>
      <dgm:spPr/>
      <dgm:t>
        <a:bodyPr/>
        <a:lstStyle/>
        <a:p>
          <a:endParaRPr lang="es-MX"/>
        </a:p>
      </dgm:t>
    </dgm:pt>
    <dgm:pt modelId="{99D96A9D-423E-4CA2-928A-0E6CE00EC8F9}" type="pres">
      <dgm:prSet presAssocID="{7DECA33D-A305-4EE6-B477-BA0EE233E401}" presName="gear1dstNode" presStyleLbl="node1" presStyleIdx="0" presStyleCnt="2"/>
      <dgm:spPr/>
      <dgm:t>
        <a:bodyPr/>
        <a:lstStyle/>
        <a:p>
          <a:endParaRPr lang="es-MX"/>
        </a:p>
      </dgm:t>
    </dgm:pt>
    <dgm:pt modelId="{63112EFF-005D-4052-91E2-D17739B7F142}" type="pres">
      <dgm:prSet presAssocID="{336F7653-D339-41F2-828A-06EF07551FF7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A84E3A-2C19-41E6-9269-140E80E402B5}" type="pres">
      <dgm:prSet presAssocID="{336F7653-D339-41F2-828A-06EF07551FF7}" presName="gear2srcNode" presStyleLbl="node1" presStyleIdx="1" presStyleCnt="2"/>
      <dgm:spPr/>
      <dgm:t>
        <a:bodyPr/>
        <a:lstStyle/>
        <a:p>
          <a:endParaRPr lang="es-MX"/>
        </a:p>
      </dgm:t>
    </dgm:pt>
    <dgm:pt modelId="{6E6D8ED0-3172-45B1-9A23-1065088D29C8}" type="pres">
      <dgm:prSet presAssocID="{336F7653-D339-41F2-828A-06EF07551FF7}" presName="gear2dstNode" presStyleLbl="node1" presStyleIdx="1" presStyleCnt="2"/>
      <dgm:spPr/>
      <dgm:t>
        <a:bodyPr/>
        <a:lstStyle/>
        <a:p>
          <a:endParaRPr lang="es-MX"/>
        </a:p>
      </dgm:t>
    </dgm:pt>
    <dgm:pt modelId="{2BB7EE6B-7BDF-4CFB-BDBA-697023D46599}" type="pres">
      <dgm:prSet presAssocID="{C28636C5-85D1-4972-AB6C-A4399B8831FB}" presName="connector1" presStyleLbl="sibTrans2D1" presStyleIdx="0" presStyleCnt="2" custLinFactNeighborX="-1766" custLinFactNeighborY="-1766"/>
      <dgm:spPr/>
      <dgm:t>
        <a:bodyPr/>
        <a:lstStyle/>
        <a:p>
          <a:endParaRPr lang="es-MX"/>
        </a:p>
      </dgm:t>
    </dgm:pt>
    <dgm:pt modelId="{EB37D67A-DEF4-4D01-B791-27CA341AF9B4}" type="pres">
      <dgm:prSet presAssocID="{F805EED1-D9F6-4910-A60C-0E254FD58B0C}" presName="connector2" presStyleLbl="sibTrans2D1" presStyleIdx="1" presStyleCnt="2"/>
      <dgm:spPr/>
      <dgm:t>
        <a:bodyPr/>
        <a:lstStyle/>
        <a:p>
          <a:endParaRPr lang="es-MX"/>
        </a:p>
      </dgm:t>
    </dgm:pt>
  </dgm:ptLst>
  <dgm:cxnLst>
    <dgm:cxn modelId="{9D51DB6A-7E18-4545-A7F3-5A124A6E91C4}" type="presOf" srcId="{7DECA33D-A305-4EE6-B477-BA0EE233E401}" destId="{E002CC7A-8650-4E49-A33C-3D1D20125CDF}" srcOrd="1" destOrd="0" presId="urn:microsoft.com/office/officeart/2005/8/layout/gear1"/>
    <dgm:cxn modelId="{AC472BDC-814D-4D4C-AE97-B120D33875CB}" type="presOf" srcId="{E538265B-2AB8-4125-B953-44C0FDE96B96}" destId="{54C9B30C-4D3D-4472-B0AB-CEAD0B53DA65}" srcOrd="0" destOrd="0" presId="urn:microsoft.com/office/officeart/2005/8/layout/gear1"/>
    <dgm:cxn modelId="{BFA2DC11-5901-49B0-A404-CBD34A337197}" type="presOf" srcId="{7DECA33D-A305-4EE6-B477-BA0EE233E401}" destId="{D0897BC8-6FA7-43BF-BD1E-69EFB6357403}" srcOrd="0" destOrd="0" presId="urn:microsoft.com/office/officeart/2005/8/layout/gear1"/>
    <dgm:cxn modelId="{51D018CC-BEBA-4319-AFEC-14F64B837D89}" type="presOf" srcId="{C28636C5-85D1-4972-AB6C-A4399B8831FB}" destId="{2BB7EE6B-7BDF-4CFB-BDBA-697023D46599}" srcOrd="0" destOrd="0" presId="urn:microsoft.com/office/officeart/2005/8/layout/gear1"/>
    <dgm:cxn modelId="{66F2CAB4-AECD-4466-B436-083CEB93D897}" type="presOf" srcId="{336F7653-D339-41F2-828A-06EF07551FF7}" destId="{6E6D8ED0-3172-45B1-9A23-1065088D29C8}" srcOrd="2" destOrd="0" presId="urn:microsoft.com/office/officeart/2005/8/layout/gear1"/>
    <dgm:cxn modelId="{385446BD-5743-4405-8E53-A595021B14E2}" srcId="{E538265B-2AB8-4125-B953-44C0FDE96B96}" destId="{336F7653-D339-41F2-828A-06EF07551FF7}" srcOrd="1" destOrd="0" parTransId="{444C81C8-12FF-420B-9B96-3784ACA6D642}" sibTransId="{F805EED1-D9F6-4910-A60C-0E254FD58B0C}"/>
    <dgm:cxn modelId="{8CACC11B-8F0B-4820-A488-B2342340F657}" type="presOf" srcId="{336F7653-D339-41F2-828A-06EF07551FF7}" destId="{63112EFF-005D-4052-91E2-D17739B7F142}" srcOrd="0" destOrd="0" presId="urn:microsoft.com/office/officeart/2005/8/layout/gear1"/>
    <dgm:cxn modelId="{75C85B21-0E2A-4A93-A671-65975BD7637B}" type="presOf" srcId="{336F7653-D339-41F2-828A-06EF07551FF7}" destId="{57A84E3A-2C19-41E6-9269-140E80E402B5}" srcOrd="1" destOrd="0" presId="urn:microsoft.com/office/officeart/2005/8/layout/gear1"/>
    <dgm:cxn modelId="{29660E8F-6986-4739-AE0C-C6DAF63AD4BA}" type="presOf" srcId="{7DECA33D-A305-4EE6-B477-BA0EE233E401}" destId="{99D96A9D-423E-4CA2-928A-0E6CE00EC8F9}" srcOrd="2" destOrd="0" presId="urn:microsoft.com/office/officeart/2005/8/layout/gear1"/>
    <dgm:cxn modelId="{157A2205-D283-4900-A758-024827F40F6C}" srcId="{E538265B-2AB8-4125-B953-44C0FDE96B96}" destId="{7DECA33D-A305-4EE6-B477-BA0EE233E401}" srcOrd="0" destOrd="0" parTransId="{10EC57C1-9E4A-4088-B718-4226582F1AAB}" sibTransId="{C28636C5-85D1-4972-AB6C-A4399B8831FB}"/>
    <dgm:cxn modelId="{03922302-A70E-419A-9B53-CBCE15A77876}" type="presOf" srcId="{F805EED1-D9F6-4910-A60C-0E254FD58B0C}" destId="{EB37D67A-DEF4-4D01-B791-27CA341AF9B4}" srcOrd="0" destOrd="0" presId="urn:microsoft.com/office/officeart/2005/8/layout/gear1"/>
    <dgm:cxn modelId="{420AB01B-EAE4-4F07-9849-F860CF9EC6B7}" type="presParOf" srcId="{54C9B30C-4D3D-4472-B0AB-CEAD0B53DA65}" destId="{D0897BC8-6FA7-43BF-BD1E-69EFB6357403}" srcOrd="0" destOrd="0" presId="urn:microsoft.com/office/officeart/2005/8/layout/gear1"/>
    <dgm:cxn modelId="{736CC092-A87B-4EEA-A603-F5FCC3B11FAF}" type="presParOf" srcId="{54C9B30C-4D3D-4472-B0AB-CEAD0B53DA65}" destId="{E002CC7A-8650-4E49-A33C-3D1D20125CDF}" srcOrd="1" destOrd="0" presId="urn:microsoft.com/office/officeart/2005/8/layout/gear1"/>
    <dgm:cxn modelId="{760A6F1C-8AD4-4FD3-8C30-9F2745AD3F4D}" type="presParOf" srcId="{54C9B30C-4D3D-4472-B0AB-CEAD0B53DA65}" destId="{99D96A9D-423E-4CA2-928A-0E6CE00EC8F9}" srcOrd="2" destOrd="0" presId="urn:microsoft.com/office/officeart/2005/8/layout/gear1"/>
    <dgm:cxn modelId="{E8119049-64E0-455E-AF8F-96688E0F69F1}" type="presParOf" srcId="{54C9B30C-4D3D-4472-B0AB-CEAD0B53DA65}" destId="{63112EFF-005D-4052-91E2-D17739B7F142}" srcOrd="3" destOrd="0" presId="urn:microsoft.com/office/officeart/2005/8/layout/gear1"/>
    <dgm:cxn modelId="{504B42B0-05A8-4184-B51E-DC2DEDEA8A4C}" type="presParOf" srcId="{54C9B30C-4D3D-4472-B0AB-CEAD0B53DA65}" destId="{57A84E3A-2C19-41E6-9269-140E80E402B5}" srcOrd="4" destOrd="0" presId="urn:microsoft.com/office/officeart/2005/8/layout/gear1"/>
    <dgm:cxn modelId="{295FD4D6-92D5-4653-A733-63EA965B47C2}" type="presParOf" srcId="{54C9B30C-4D3D-4472-B0AB-CEAD0B53DA65}" destId="{6E6D8ED0-3172-45B1-9A23-1065088D29C8}" srcOrd="5" destOrd="0" presId="urn:microsoft.com/office/officeart/2005/8/layout/gear1"/>
    <dgm:cxn modelId="{A8DC23D3-2B48-45BA-81FD-5DC4C790B14D}" type="presParOf" srcId="{54C9B30C-4D3D-4472-B0AB-CEAD0B53DA65}" destId="{2BB7EE6B-7BDF-4CFB-BDBA-697023D46599}" srcOrd="6" destOrd="0" presId="urn:microsoft.com/office/officeart/2005/8/layout/gear1"/>
    <dgm:cxn modelId="{BAC30052-0692-40A6-986D-B47FC1C21821}" type="presParOf" srcId="{54C9B30C-4D3D-4472-B0AB-CEAD0B53DA65}" destId="{EB37D67A-DEF4-4D01-B791-27CA341AF9B4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5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0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2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785926"/>
            <a:ext cx="7054552" cy="1470025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7088832" cy="1752600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Consideraciones para la fijación del precio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62226788"/>
              </p:ext>
            </p:extLst>
          </p:nvPr>
        </p:nvGraphicFramePr>
        <p:xfrm>
          <a:off x="1475656" y="1844824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361148" y="623731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403648" y="5733256"/>
            <a:ext cx="432048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$</a:t>
            </a:r>
            <a:endParaRPr lang="es-MX" sz="4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532440" y="5711444"/>
            <a:ext cx="432048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$</a:t>
            </a:r>
            <a:endParaRPr lang="es-MX" sz="4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547664" y="134076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Costo del Producto </a:t>
            </a:r>
            <a:endParaRPr lang="es-MX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584402" y="134076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Precepción del valor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Estrategias de </a:t>
            </a:r>
            <a:r>
              <a:rPr lang="es-ES" dirty="0" smtClean="0"/>
              <a:t>Fijación </a:t>
            </a:r>
            <a:r>
              <a:rPr lang="es-ES" dirty="0"/>
              <a:t>de </a:t>
            </a:r>
            <a:r>
              <a:rPr lang="es-ES" dirty="0" smtClean="0"/>
              <a:t>Precios </a:t>
            </a:r>
            <a:endParaRPr lang="es-MX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50066881"/>
              </p:ext>
            </p:extLst>
          </p:nvPr>
        </p:nvGraphicFramePr>
        <p:xfrm>
          <a:off x="1547664" y="1340768"/>
          <a:ext cx="7464152" cy="536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42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36787585"/>
              </p:ext>
            </p:extLst>
          </p:nvPr>
        </p:nvGraphicFramePr>
        <p:xfrm>
          <a:off x="251520" y="72008"/>
          <a:ext cx="943304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39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Técnicas de Fijación de Precios </a:t>
            </a:r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88155823"/>
              </p:ext>
            </p:extLst>
          </p:nvPr>
        </p:nvGraphicFramePr>
        <p:xfrm>
          <a:off x="827584" y="13407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82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 la relación </a:t>
            </a:r>
            <a:r>
              <a:rPr lang="es-ES" dirty="0" smtClean="0"/>
              <a:t>precio -</a:t>
            </a:r>
            <a:r>
              <a:rPr lang="es-ES" dirty="0"/>
              <a:t>demanda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200" dirty="0"/>
              <a:t>La curva de demanda muestra el número de unidades que el mercado comprará en un determinado periodo a los diferentes precios que una empresa podría cobrar</a:t>
            </a:r>
            <a:r>
              <a:rPr lang="es-ES" sz="3200" dirty="0" smtClean="0"/>
              <a:t>.</a:t>
            </a:r>
            <a:endParaRPr lang="es-MX" sz="32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107" t="7526" r="70622" b="59023"/>
          <a:stretch/>
        </p:blipFill>
        <p:spPr>
          <a:xfrm>
            <a:off x="1240612" y="2132856"/>
            <a:ext cx="3763436" cy="31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Elasticidad precio de la demanda 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115616" y="1484784"/>
            <a:ext cx="3528392" cy="639762"/>
          </a:xfrm>
        </p:spPr>
        <p:txBody>
          <a:bodyPr/>
          <a:lstStyle/>
          <a:p>
            <a:r>
              <a:rPr lang="es-ES" sz="2800" dirty="0">
                <a:solidFill>
                  <a:schemeClr val="tx2"/>
                </a:solidFill>
              </a:rPr>
              <a:t>Demanda </a:t>
            </a:r>
            <a:r>
              <a:rPr lang="es-ES" sz="2800" dirty="0" smtClean="0">
                <a:solidFill>
                  <a:schemeClr val="tx2"/>
                </a:solidFill>
              </a:rPr>
              <a:t>Inelástica</a:t>
            </a:r>
            <a:endParaRPr lang="es-MX" sz="2800" dirty="0">
              <a:solidFill>
                <a:schemeClr val="tx2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2880320" cy="39512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s-MX" sz="3200" dirty="0" smtClean="0"/>
          </a:p>
          <a:p>
            <a:pPr marL="0" lvl="0" indent="0" algn="just">
              <a:buNone/>
            </a:pPr>
            <a:r>
              <a:rPr lang="es-MX" sz="3200" dirty="0" smtClean="0"/>
              <a:t>Cuando </a:t>
            </a:r>
            <a:r>
              <a:rPr lang="es-MX" sz="3200" dirty="0"/>
              <a:t>la reducción o el incremento del Precio no tiene relación directa con el volumen de ventas</a:t>
            </a:r>
            <a:r>
              <a:rPr lang="es-MX" sz="3200" dirty="0" smtClean="0"/>
              <a:t>.</a:t>
            </a:r>
            <a:endParaRPr lang="es-MX" sz="32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sz="2800" dirty="0">
                <a:solidFill>
                  <a:schemeClr val="tx2"/>
                </a:solidFill>
              </a:rPr>
              <a:t>Demanda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sz="2800" dirty="0" smtClean="0">
                <a:solidFill>
                  <a:schemeClr val="tx2"/>
                </a:solidFill>
              </a:rPr>
              <a:t>Elástica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endParaRPr lang="es-MX" sz="2800" dirty="0" smtClean="0"/>
          </a:p>
          <a:p>
            <a:pPr marL="0" lvl="0" indent="0" algn="just">
              <a:buNone/>
            </a:pPr>
            <a:r>
              <a:rPr lang="es-MX" sz="2800" dirty="0" smtClean="0"/>
              <a:t>Cuando </a:t>
            </a:r>
            <a:r>
              <a:rPr lang="es-MX" sz="2800" dirty="0"/>
              <a:t>la reducción del Precio unitario ocasiona un incremento en el ingreso total, al producir un aumento notable en la cantidad vendida</a:t>
            </a:r>
            <a:r>
              <a:rPr lang="es-MX" sz="2800" dirty="0" smtClean="0"/>
              <a:t>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31010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69934414"/>
              </p:ext>
            </p:extLst>
          </p:nvPr>
        </p:nvGraphicFramePr>
        <p:xfrm>
          <a:off x="1403648" y="116632"/>
          <a:ext cx="748883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01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Fijación de precios para nuevos productos </a:t>
            </a:r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40492034"/>
              </p:ext>
            </p:extLst>
          </p:nvPr>
        </p:nvGraphicFramePr>
        <p:xfrm>
          <a:off x="-1404664" y="692696"/>
          <a:ext cx="11723553" cy="6466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6534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>
            <a:normAutofit/>
          </a:bodyPr>
          <a:lstStyle/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Stanton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W.,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Etzel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M. y Walker, B. (2007). Fundamentos de Marketing. México: McGraw-Hill.</a:t>
            </a:r>
          </a:p>
          <a:p>
            <a:r>
              <a:rPr lang="es-ES" sz="2400" dirty="0" err="1">
                <a:latin typeface="Arial" pitchFamily="34" charset="0"/>
                <a:cs typeface="Arial" pitchFamily="34" charset="0"/>
              </a:rPr>
              <a:t>Kotler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F. y Armstrong, G. (2013). Fundamentos de Marketing. México: Pearson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Education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>
                <a:latin typeface="Arial" pitchFamily="34" charset="0"/>
                <a:cs typeface="Arial" pitchFamily="34" charset="0"/>
              </a:rPr>
              <a:t>Fernández, M. (2007). Manual para Elaborar un Plan de Mercadotecnia. México: McGraw-Hill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Académica: Comercio Exterior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Precio (Mezcla de Mercadotecnia)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Profesores: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Yanet Campos Hernández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                           </a:t>
            </a:r>
          </a:p>
          <a:p>
            <a:pPr marL="457200" lvl="1" indent="0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                          Juan Carlos Hernández Gómez 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Ulises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Pérez Vázquez 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enero – junio 2016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5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latin typeface="Arial" pitchFamily="34" charset="0"/>
                <a:cs typeface="Arial" pitchFamily="34" charset="0"/>
              </a:rPr>
              <a:t>Tema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: Price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78112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Abstract: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The price is one of the most important contacts with our clients, therefore need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 in </a:t>
            </a:r>
            <a:r>
              <a:rPr lang="en-US" dirty="0">
                <a:latin typeface="Arial" pitchFamily="34" charset="0"/>
                <a:cs typeface="Arial" pitchFamily="34" charset="0"/>
              </a:rPr>
              <a:t>tune with the perception of consumers about our products.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Establish what is the best strategy for pricing is essential for our company, as the pricing could mean the success or failure of the raid on the markets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(Price,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Maketing</a:t>
            </a:r>
            <a:r>
              <a:rPr lang="fr-FR" dirty="0">
                <a:latin typeface="Arial" pitchFamily="34" charset="0"/>
                <a:cs typeface="Arial" pitchFamily="34" charset="0"/>
              </a:rPr>
              <a:t> Mix,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Marketing      </a:t>
            </a:r>
          </a:p>
          <a:p>
            <a:pPr algn="just">
              <a:lnSpc>
                <a:spcPct val="90000"/>
              </a:lnSpc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Strategy</a:t>
            </a:r>
            <a:r>
              <a:rPr lang="fr-FR" dirty="0">
                <a:latin typeface="Arial" pitchFamily="34" charset="0"/>
                <a:cs typeface="Arial" pitchFamily="34" charset="0"/>
              </a:rPr>
              <a:t>)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latin typeface="Arial" pitchFamily="34" charset="0"/>
                <a:cs typeface="Arial" pitchFamily="34" charset="0"/>
              </a:rPr>
              <a:t>Tema</a:t>
            </a:r>
            <a:r>
              <a:rPr lang="es-MX" b="1" u="sng" dirty="0" smtClean="0">
                <a:latin typeface="Arial" pitchFamily="34" charset="0"/>
                <a:cs typeface="Arial" pitchFamily="34" charset="0"/>
              </a:rPr>
              <a:t>: Precio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s-MX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Resumen:</a:t>
            </a:r>
          </a:p>
          <a:p>
            <a:pPr>
              <a:lnSpc>
                <a:spcPct val="90000"/>
              </a:lnSpc>
              <a:buNone/>
            </a:pP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precio es una carta de presentación con el cliente y es importante estar en sintonía con la percepción que el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consumidor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tiene sobre nuestro producto.  </a:t>
            </a:r>
            <a:endParaRPr lang="es-MX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Establecer cual es la mejor estrategia de fijación de precios es vital para una empresa, ya que la determinación del precio puede significar el éxito o fracaso en la incursión de un mercado.</a:t>
            </a:r>
          </a:p>
          <a:p>
            <a:pPr algn="just">
              <a:lnSpc>
                <a:spcPct val="90000"/>
              </a:lnSpc>
              <a:buNone/>
            </a:pPr>
            <a:endParaRPr lang="es-MX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MX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Palabras clave</a:t>
            </a:r>
            <a:r>
              <a:rPr lang="es-MX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 Precio, Mezcla de mercadotecnia, Estrategia de precio. </a:t>
            </a: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961256" y="1600200"/>
            <a:ext cx="785921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ASIGNATURA: </a:t>
            </a:r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OPTATIVA I: PLANEACIÓN ESTRATÉGICA DE LA MERCADOTECNIA</a:t>
            </a:r>
          </a:p>
          <a:p>
            <a:pPr marL="0" indent="0" algn="ctr">
              <a:buNone/>
            </a:pP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3er. SEMESTRE DE LA </a:t>
            </a:r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LICENCIATURA EN COMERCIO EXTERIOR</a:t>
            </a:r>
          </a:p>
          <a:p>
            <a:pPr marL="0" indent="0" algn="ctr">
              <a:buNone/>
            </a:pP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2852936"/>
            <a:ext cx="7355160" cy="14687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3600" dirty="0" smtClean="0"/>
              <a:t>“Todo </a:t>
            </a:r>
            <a:r>
              <a:rPr lang="es-ES" sz="3600" dirty="0"/>
              <a:t>necio confunde valor y </a:t>
            </a:r>
            <a:r>
              <a:rPr lang="es-ES" sz="3600" dirty="0" smtClean="0"/>
              <a:t>precio”</a:t>
            </a:r>
            <a:endParaRPr lang="es-ES" sz="3600" dirty="0"/>
          </a:p>
          <a:p>
            <a:pPr marL="0" indent="0" algn="r">
              <a:buNone/>
            </a:pPr>
            <a:r>
              <a:rPr lang="es-ES" sz="3600" dirty="0" smtClean="0"/>
              <a:t>Antonio </a:t>
            </a:r>
            <a:r>
              <a:rPr lang="es-ES" sz="3600" dirty="0"/>
              <a:t>Machado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76709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Objetivo</a:t>
            </a:r>
          </a:p>
          <a:p>
            <a:r>
              <a:rPr lang="es-ES" dirty="0" smtClean="0"/>
              <a:t>Concepto de precio</a:t>
            </a:r>
          </a:p>
          <a:p>
            <a:r>
              <a:rPr lang="es-ES" dirty="0" smtClean="0"/>
              <a:t>Estrategias de fijación de precio</a:t>
            </a:r>
          </a:p>
          <a:p>
            <a:r>
              <a:rPr lang="es-ES" dirty="0" smtClean="0"/>
              <a:t>Técnicas de fijación de precio </a:t>
            </a:r>
          </a:p>
          <a:p>
            <a:r>
              <a:rPr lang="es-ES" dirty="0" smtClean="0"/>
              <a:t>Relación Precio Demanda </a:t>
            </a:r>
          </a:p>
          <a:p>
            <a:r>
              <a:rPr lang="es-ES" dirty="0" smtClean="0"/>
              <a:t>Fijación de precio mezcla de producto</a:t>
            </a:r>
          </a:p>
          <a:p>
            <a:r>
              <a:rPr lang="es-ES" dirty="0" smtClean="0"/>
              <a:t>Bibliografía </a:t>
            </a:r>
          </a:p>
          <a:p>
            <a:endParaRPr lang="es-ES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722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algn="just"/>
            <a:r>
              <a:rPr lang="es-ES" dirty="0" smtClean="0"/>
              <a:t>Definir que es el Precio dentro de la mezcla de mercadotecnia.</a:t>
            </a:r>
          </a:p>
          <a:p>
            <a:pPr algn="just"/>
            <a:r>
              <a:rPr lang="es-ES" dirty="0" smtClean="0"/>
              <a:t>Estudiar la relación que existe entre el Precio y la demanda.</a:t>
            </a:r>
          </a:p>
          <a:p>
            <a:pPr algn="just"/>
            <a:r>
              <a:rPr lang="es-ES" dirty="0" smtClean="0"/>
              <a:t>Conocer las diferentes estrategias y técnicas de fijación del Precio. 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2321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Precio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2000" dirty="0" smtClean="0"/>
              <a:t>La </a:t>
            </a:r>
            <a:r>
              <a:rPr lang="es-ES" sz="2000" dirty="0"/>
              <a:t>cantidad de dinero que se cobra por un producto o servicio; la suma de valores que los clientes intercambian por los </a:t>
            </a:r>
            <a:r>
              <a:rPr lang="es-ES" sz="2000" dirty="0"/>
              <a:t>beneﬁcios</a:t>
            </a:r>
            <a:r>
              <a:rPr lang="es-ES" sz="2000" dirty="0"/>
              <a:t> de tener o usar el producto o servicio. </a:t>
            </a:r>
            <a:r>
              <a:rPr lang="es-ES" sz="2000" dirty="0" smtClean="0"/>
              <a:t>(</a:t>
            </a:r>
            <a:r>
              <a:rPr lang="es-ES" sz="2000" dirty="0" smtClean="0"/>
              <a:t>Kotler</a:t>
            </a:r>
            <a:r>
              <a:rPr lang="es-ES" sz="2000" dirty="0" smtClean="0"/>
              <a:t>, 2013).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El </a:t>
            </a:r>
            <a:r>
              <a:rPr lang="es-ES" sz="2000" dirty="0"/>
              <a:t>precio es la cantidad de dinero u otros elementos de utilidad que se necesitan para adquirir un </a:t>
            </a:r>
            <a:r>
              <a:rPr lang="es-ES" sz="2000" dirty="0" smtClean="0"/>
              <a:t>producto, (</a:t>
            </a:r>
            <a:r>
              <a:rPr lang="es-ES" sz="2000" dirty="0" smtClean="0"/>
              <a:t>Stanton</a:t>
            </a:r>
            <a:r>
              <a:rPr lang="es-ES" sz="2000" dirty="0" smtClean="0"/>
              <a:t>, 2007)</a:t>
            </a:r>
            <a:endParaRPr lang="es-MX" sz="20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6136" y="1672431"/>
            <a:ext cx="2762250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709</Words>
  <Application>Microsoft Office PowerPoint</Application>
  <PresentationFormat>Presentación en pantalla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Berlin Sans FB</vt:lpstr>
      <vt:lpstr>Calibri</vt:lpstr>
      <vt:lpstr>Tema de Office</vt:lpstr>
      <vt:lpstr>UNIVERSIDAD AUTÓNOMA DEL ESTADO DE HIDALGO</vt:lpstr>
      <vt:lpstr>Presentación de PowerPoint</vt:lpstr>
      <vt:lpstr>Tema: Price </vt:lpstr>
      <vt:lpstr>Tema: Precio </vt:lpstr>
      <vt:lpstr>Presentación de PowerPoint</vt:lpstr>
      <vt:lpstr>Presentación de PowerPoint</vt:lpstr>
      <vt:lpstr>Contenido </vt:lpstr>
      <vt:lpstr>Objetivo</vt:lpstr>
      <vt:lpstr>Precio </vt:lpstr>
      <vt:lpstr>Consideraciones para la fijación del precio </vt:lpstr>
      <vt:lpstr>Estrategias de Fijación de Precios </vt:lpstr>
      <vt:lpstr>Presentación de PowerPoint</vt:lpstr>
      <vt:lpstr>Técnicas de Fijación de Precios </vt:lpstr>
      <vt:lpstr>Análisis de la relación precio -demanda</vt:lpstr>
      <vt:lpstr>Elasticidad precio de la demanda </vt:lpstr>
      <vt:lpstr>Presentación de PowerPoint</vt:lpstr>
      <vt:lpstr>Fijación de precios para nuevos productos 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Full name</cp:lastModifiedBy>
  <cp:revision>44</cp:revision>
  <dcterms:created xsi:type="dcterms:W3CDTF">2014-12-12T16:57:31Z</dcterms:created>
  <dcterms:modified xsi:type="dcterms:W3CDTF">2016-05-16T14:08:59Z</dcterms:modified>
</cp:coreProperties>
</file>