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0" r:id="rId3"/>
    <p:sldId id="281" r:id="rId4"/>
    <p:sldId id="264" r:id="rId5"/>
    <p:sldId id="257" r:id="rId6"/>
    <p:sldId id="259" r:id="rId7"/>
    <p:sldId id="266" r:id="rId8"/>
    <p:sldId id="265" r:id="rId9"/>
    <p:sldId id="268" r:id="rId10"/>
    <p:sldId id="269" r:id="rId11"/>
    <p:sldId id="267" r:id="rId12"/>
    <p:sldId id="270" r:id="rId13"/>
    <p:sldId id="271" r:id="rId14"/>
    <p:sldId id="272" r:id="rId15"/>
    <p:sldId id="273" r:id="rId16"/>
    <p:sldId id="275" r:id="rId17"/>
    <p:sldId id="274" r:id="rId18"/>
    <p:sldId id="276" r:id="rId19"/>
    <p:sldId id="277" r:id="rId20"/>
    <p:sldId id="278" r:id="rId21"/>
    <p:sldId id="279" r:id="rId22"/>
    <p:sldId id="282" r:id="rId23"/>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 name" initials="Fn" lastIdx="1" clrIdx="0">
    <p:extLst>
      <p:ext uri="{19B8F6BF-5375-455C-9EA6-DF929625EA0E}">
        <p15:presenceInfo xmlns:p15="http://schemas.microsoft.com/office/powerpoint/2012/main" xmlns="" userId="Full 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337" autoAdjust="0"/>
  </p:normalViewPr>
  <p:slideViewPr>
    <p:cSldViewPr snapToGrid="0">
      <p:cViewPr varScale="1">
        <p:scale>
          <a:sx n="70" d="100"/>
          <a:sy n="70" d="100"/>
        </p:scale>
        <p:origin x="-52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05AD4-5A07-4D73-8572-B92453B72BDB}" type="doc">
      <dgm:prSet loTypeId="urn:microsoft.com/office/officeart/2005/8/layout/hList1" loCatId="list" qsTypeId="urn:microsoft.com/office/officeart/2005/8/quickstyle/simple3" qsCatId="simple" csTypeId="urn:microsoft.com/office/officeart/2005/8/colors/accent2_2" csCatId="accent2" phldr="1"/>
      <dgm:spPr/>
      <dgm:t>
        <a:bodyPr/>
        <a:lstStyle/>
        <a:p>
          <a:endParaRPr lang="es-MX"/>
        </a:p>
      </dgm:t>
    </dgm:pt>
    <dgm:pt modelId="{4201BAB5-3C5C-4388-B014-C709EBF12337}">
      <dgm:prSet phldrT="[Texto]" custT="1"/>
      <dgm:spPr/>
      <dgm:t>
        <a:bodyPr/>
        <a:lstStyle/>
        <a:p>
          <a:r>
            <a:rPr lang="es-MX" sz="1600" b="1">
              <a:latin typeface="Arial" panose="020B0604020202020204" pitchFamily="34" charset="0"/>
              <a:cs typeface="Arial" panose="020B0604020202020204" pitchFamily="34" charset="0"/>
            </a:rPr>
            <a:t>Enfoque ESTÁTICO</a:t>
          </a:r>
          <a:endParaRPr lang="es-MX" sz="1600" b="1" dirty="0">
            <a:latin typeface="Arial" panose="020B0604020202020204" pitchFamily="34" charset="0"/>
            <a:cs typeface="Arial" panose="020B0604020202020204" pitchFamily="34" charset="0"/>
          </a:endParaRPr>
        </a:p>
      </dgm:t>
    </dgm:pt>
    <dgm:pt modelId="{8AF945BF-C267-472C-A7C6-88768A983BF3}" type="parTrans" cxnId="{B10CC74E-C11E-470E-9D6F-A00C0657EC6E}">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ED7F6B75-349F-4891-8851-E8CFB8177758}" type="sibTrans" cxnId="{B10CC74E-C11E-470E-9D6F-A00C0657EC6E}">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B7132E85-78AB-4CF8-8F4F-EB66189B17EF}">
      <dgm:prSet phldrT="[Texto]" custT="1"/>
      <dgm:spPr/>
      <dgm:t>
        <a:bodyPr/>
        <a:lstStyle/>
        <a:p>
          <a:pPr algn="just"/>
          <a:r>
            <a:rPr lang="es-MX" altLang="es-MX" sz="1600" dirty="0">
              <a:latin typeface="Arial" panose="020B0604020202020204" pitchFamily="34" charset="0"/>
              <a:cs typeface="Arial" panose="020B0604020202020204" pitchFamily="34" charset="0"/>
            </a:rPr>
            <a:t>Descripción objetiva y racional.</a:t>
          </a:r>
          <a:endParaRPr lang="es-MX" sz="1600" dirty="0">
            <a:latin typeface="Arial" panose="020B0604020202020204" pitchFamily="34" charset="0"/>
            <a:cs typeface="Arial" panose="020B0604020202020204" pitchFamily="34" charset="0"/>
          </a:endParaRPr>
        </a:p>
      </dgm:t>
    </dgm:pt>
    <dgm:pt modelId="{EC1509C1-CBE9-4C32-8CA8-29F52DD2482E}" type="parTrans" cxnId="{AD57EE1B-93C8-4DEE-AA66-02BFB2C9E29A}">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1C75EF98-8618-4D63-BE0A-DE72F3E4F0DF}" type="sibTrans" cxnId="{AD57EE1B-93C8-4DEE-AA66-02BFB2C9E29A}">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EC31C8A0-CFED-4C4A-AD68-4A3BCDEC27D6}">
      <dgm:prSet phldrT="[Texto]" custT="1"/>
      <dgm:spPr/>
      <dgm:t>
        <a:bodyPr/>
        <a:lstStyle/>
        <a:p>
          <a:r>
            <a:rPr lang="es-MX" sz="1600" b="1">
              <a:latin typeface="Arial" panose="020B0604020202020204" pitchFamily="34" charset="0"/>
              <a:cs typeface="Arial" panose="020B0604020202020204" pitchFamily="34" charset="0"/>
            </a:rPr>
            <a:t>Enfoque DINÁMICO</a:t>
          </a:r>
          <a:endParaRPr lang="es-MX" sz="1600" b="1" dirty="0">
            <a:latin typeface="Arial" panose="020B0604020202020204" pitchFamily="34" charset="0"/>
            <a:cs typeface="Arial" panose="020B0604020202020204" pitchFamily="34" charset="0"/>
          </a:endParaRPr>
        </a:p>
      </dgm:t>
    </dgm:pt>
    <dgm:pt modelId="{BD0E4007-164A-4231-9766-8F6F5AD681A4}" type="parTrans" cxnId="{CA16E5BC-FEE1-42E5-8E2F-38DDC85EBA9E}">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1390E9F6-7925-477D-97A9-72343B96193B}" type="sibTrans" cxnId="{CA16E5BC-FEE1-42E5-8E2F-38DDC85EBA9E}">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8F26BF91-09FD-44FA-BB5A-7375D64D481C}">
      <dgm:prSet phldrT="[Texto]" custT="1"/>
      <dgm:spPr/>
      <dgm:t>
        <a:bodyPr/>
        <a:lstStyle/>
        <a:p>
          <a:pPr algn="just"/>
          <a:r>
            <a:rPr lang="es-MX" altLang="es-MX" sz="1600">
              <a:latin typeface="Arial" panose="020B0604020202020204" pitchFamily="34" charset="0"/>
              <a:cs typeface="Arial" panose="020B0604020202020204" pitchFamily="34" charset="0"/>
            </a:rPr>
            <a:t>Es la actividad que hace el científico.</a:t>
          </a:r>
          <a:endParaRPr lang="es-MX" sz="1600" dirty="0">
            <a:latin typeface="Arial" panose="020B0604020202020204" pitchFamily="34" charset="0"/>
            <a:cs typeface="Arial" panose="020B0604020202020204" pitchFamily="34" charset="0"/>
          </a:endParaRPr>
        </a:p>
      </dgm:t>
    </dgm:pt>
    <dgm:pt modelId="{C08A5CA4-4B27-4612-B641-CCBCCD715252}" type="parTrans" cxnId="{7ABFE79B-7F96-4A4D-9701-30B69E965899}">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C1AD0AEE-1A05-4C06-AFB5-9DA016567A8C}" type="sibTrans" cxnId="{7ABFE79B-7F96-4A4D-9701-30B69E965899}">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FD0EB3A7-199C-45E5-BBCF-B012B6F00D15}">
      <dgm:prSet custT="1"/>
      <dgm:spPr/>
      <dgm:t>
        <a:bodyPr/>
        <a:lstStyle/>
        <a:p>
          <a:pPr algn="just"/>
          <a:r>
            <a:rPr lang="es-MX" altLang="es-MX" sz="1600">
              <a:latin typeface="Arial" panose="020B0604020202020204" pitchFamily="34" charset="0"/>
              <a:cs typeface="Arial" panose="020B0604020202020204" pitchFamily="34" charset="0"/>
            </a:rPr>
            <a:t>Es  una forma de explicar los fenómenos observados.</a:t>
          </a:r>
          <a:endParaRPr lang="es-MX" altLang="es-MX" sz="1600" dirty="0">
            <a:latin typeface="Arial" panose="020B0604020202020204" pitchFamily="34" charset="0"/>
            <a:cs typeface="Arial" panose="020B0604020202020204" pitchFamily="34" charset="0"/>
          </a:endParaRPr>
        </a:p>
      </dgm:t>
    </dgm:pt>
    <dgm:pt modelId="{D6A7C0BB-923F-46F9-A244-B6AEDA01F6AC}" type="parTrans" cxnId="{A57C52EE-FA84-457F-9BDB-75BB207FFA3D}">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A3F288D8-42BF-46F9-970D-53736FD54349}" type="sibTrans" cxnId="{A57C52EE-FA84-457F-9BDB-75BB207FFA3D}">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6B9C9F72-2987-4960-BE71-FB67552702AF}">
      <dgm:prSet custT="1"/>
      <dgm:spPr/>
      <dgm:t>
        <a:bodyPr/>
        <a:lstStyle/>
        <a:p>
          <a:pPr algn="just"/>
          <a:r>
            <a:rPr lang="es-MX" altLang="es-MX" sz="1600">
              <a:latin typeface="Arial" panose="020B0604020202020204" pitchFamily="34" charset="0"/>
              <a:cs typeface="Arial" panose="020B0604020202020204" pitchFamily="34" charset="0"/>
            </a:rPr>
            <a:t>Descubre hechos y los agrega al conjunto de información ya existente.</a:t>
          </a:r>
          <a:endParaRPr lang="es-MX" sz="1600" dirty="0">
            <a:latin typeface="Arial" panose="020B0604020202020204" pitchFamily="34" charset="0"/>
            <a:cs typeface="Arial" panose="020B0604020202020204" pitchFamily="34" charset="0"/>
          </a:endParaRPr>
        </a:p>
      </dgm:t>
    </dgm:pt>
    <dgm:pt modelId="{D2153BC1-31BE-4BD4-814C-083D514C40F3}" type="parTrans" cxnId="{8515468D-193C-4747-B0BF-3E85650248E3}">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1372B442-431B-46BA-8E43-2C17873C1A04}" type="sibTrans" cxnId="{8515468D-193C-4747-B0BF-3E85650248E3}">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65678267-499A-4DD2-B6F0-0CBA5E4E943F}">
      <dgm:prSet custT="1"/>
      <dgm:spPr/>
      <dgm:t>
        <a:bodyPr/>
        <a:lstStyle/>
        <a:p>
          <a:pPr algn="just"/>
          <a:r>
            <a:rPr lang="es-MX" altLang="es-MX" sz="1600">
              <a:latin typeface="Arial" panose="020B0604020202020204" pitchFamily="34" charset="0"/>
              <a:cs typeface="Arial" panose="020B0604020202020204" pitchFamily="34" charset="0"/>
            </a:rPr>
            <a:t>El estado del conocimiento es la base para incrementar la teoría y la investigación científica.</a:t>
          </a:r>
          <a:endParaRPr lang="es-MX" altLang="es-MX" sz="1600" dirty="0">
            <a:latin typeface="Arial" panose="020B0604020202020204" pitchFamily="34" charset="0"/>
            <a:cs typeface="Arial" panose="020B0604020202020204" pitchFamily="34" charset="0"/>
          </a:endParaRPr>
        </a:p>
      </dgm:t>
    </dgm:pt>
    <dgm:pt modelId="{DD7D5B3C-30EB-41C9-BAE5-DFF65F60F325}" type="parTrans" cxnId="{07A4F7F6-7401-46F2-91BE-B677FA91B453}">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437D5348-BFA6-4E75-999F-7CA30761A258}" type="sibTrans" cxnId="{07A4F7F6-7401-46F2-91BE-B677FA91B453}">
      <dgm:prSet/>
      <dgm:spPr/>
      <dgm:t>
        <a:bodyPr/>
        <a:lstStyle/>
        <a:p>
          <a:endParaRPr lang="es-MX" sz="1600">
            <a:solidFill>
              <a:schemeClr val="accent6">
                <a:lumMod val="50000"/>
              </a:schemeClr>
            </a:solidFill>
            <a:latin typeface="Arial" panose="020B0604020202020204" pitchFamily="34" charset="0"/>
            <a:cs typeface="Arial" panose="020B0604020202020204" pitchFamily="34" charset="0"/>
          </a:endParaRPr>
        </a:p>
      </dgm:t>
    </dgm:pt>
    <dgm:pt modelId="{2B0E6DB8-D3C6-4791-8017-2AD343C70BD2}" type="pres">
      <dgm:prSet presAssocID="{FF705AD4-5A07-4D73-8572-B92453B72BDB}" presName="Name0" presStyleCnt="0">
        <dgm:presLayoutVars>
          <dgm:dir/>
          <dgm:animLvl val="lvl"/>
          <dgm:resizeHandles val="exact"/>
        </dgm:presLayoutVars>
      </dgm:prSet>
      <dgm:spPr/>
      <dgm:t>
        <a:bodyPr/>
        <a:lstStyle/>
        <a:p>
          <a:endParaRPr lang="es-MX"/>
        </a:p>
      </dgm:t>
    </dgm:pt>
    <dgm:pt modelId="{B147045E-81E9-41B0-B136-3DAE3AAB6D5C}" type="pres">
      <dgm:prSet presAssocID="{4201BAB5-3C5C-4388-B014-C709EBF12337}" presName="composite" presStyleCnt="0"/>
      <dgm:spPr/>
    </dgm:pt>
    <dgm:pt modelId="{9E67D94F-0D83-4B2C-B5E6-90FC49A94F33}" type="pres">
      <dgm:prSet presAssocID="{4201BAB5-3C5C-4388-B014-C709EBF12337}" presName="parTx" presStyleLbl="alignNode1" presStyleIdx="0" presStyleCnt="2">
        <dgm:presLayoutVars>
          <dgm:chMax val="0"/>
          <dgm:chPref val="0"/>
          <dgm:bulletEnabled val="1"/>
        </dgm:presLayoutVars>
      </dgm:prSet>
      <dgm:spPr/>
      <dgm:t>
        <a:bodyPr/>
        <a:lstStyle/>
        <a:p>
          <a:endParaRPr lang="es-MX"/>
        </a:p>
      </dgm:t>
    </dgm:pt>
    <dgm:pt modelId="{72BC2EE7-FC4D-4708-9C29-7BA107124D8F}" type="pres">
      <dgm:prSet presAssocID="{4201BAB5-3C5C-4388-B014-C709EBF12337}" presName="desTx" presStyleLbl="alignAccFollowNode1" presStyleIdx="0" presStyleCnt="2">
        <dgm:presLayoutVars>
          <dgm:bulletEnabled val="1"/>
        </dgm:presLayoutVars>
      </dgm:prSet>
      <dgm:spPr/>
      <dgm:t>
        <a:bodyPr/>
        <a:lstStyle/>
        <a:p>
          <a:endParaRPr lang="es-MX"/>
        </a:p>
      </dgm:t>
    </dgm:pt>
    <dgm:pt modelId="{B75096D8-AB9A-4C97-8E1F-CF7F55B69E16}" type="pres">
      <dgm:prSet presAssocID="{ED7F6B75-349F-4891-8851-E8CFB8177758}" presName="space" presStyleCnt="0"/>
      <dgm:spPr/>
    </dgm:pt>
    <dgm:pt modelId="{B566CB3C-32D6-4DAC-A5ED-48FC031B4F9F}" type="pres">
      <dgm:prSet presAssocID="{EC31C8A0-CFED-4C4A-AD68-4A3BCDEC27D6}" presName="composite" presStyleCnt="0"/>
      <dgm:spPr/>
    </dgm:pt>
    <dgm:pt modelId="{0A19F8EA-1B41-4769-9345-85C43355545F}" type="pres">
      <dgm:prSet presAssocID="{EC31C8A0-CFED-4C4A-AD68-4A3BCDEC27D6}" presName="parTx" presStyleLbl="alignNode1" presStyleIdx="1" presStyleCnt="2">
        <dgm:presLayoutVars>
          <dgm:chMax val="0"/>
          <dgm:chPref val="0"/>
          <dgm:bulletEnabled val="1"/>
        </dgm:presLayoutVars>
      </dgm:prSet>
      <dgm:spPr/>
      <dgm:t>
        <a:bodyPr/>
        <a:lstStyle/>
        <a:p>
          <a:endParaRPr lang="es-MX"/>
        </a:p>
      </dgm:t>
    </dgm:pt>
    <dgm:pt modelId="{5E45123A-C07C-47C4-84C6-C331D18F7BA9}" type="pres">
      <dgm:prSet presAssocID="{EC31C8A0-CFED-4C4A-AD68-4A3BCDEC27D6}" presName="desTx" presStyleLbl="alignAccFollowNode1" presStyleIdx="1" presStyleCnt="2">
        <dgm:presLayoutVars>
          <dgm:bulletEnabled val="1"/>
        </dgm:presLayoutVars>
      </dgm:prSet>
      <dgm:spPr/>
      <dgm:t>
        <a:bodyPr/>
        <a:lstStyle/>
        <a:p>
          <a:endParaRPr lang="es-MX"/>
        </a:p>
      </dgm:t>
    </dgm:pt>
  </dgm:ptLst>
  <dgm:cxnLst>
    <dgm:cxn modelId="{D794B530-2C82-4317-8FD2-56AE44971B51}" type="presOf" srcId="{65678267-499A-4DD2-B6F0-0CBA5E4E943F}" destId="{5E45123A-C07C-47C4-84C6-C331D18F7BA9}" srcOrd="0" destOrd="1" presId="urn:microsoft.com/office/officeart/2005/8/layout/hList1"/>
    <dgm:cxn modelId="{A6CA05D9-6C51-40D4-B71B-7CC9E055063C}" type="presOf" srcId="{FF705AD4-5A07-4D73-8572-B92453B72BDB}" destId="{2B0E6DB8-D3C6-4791-8017-2AD343C70BD2}" srcOrd="0" destOrd="0" presId="urn:microsoft.com/office/officeart/2005/8/layout/hList1"/>
    <dgm:cxn modelId="{E0D1D6C0-A9F5-424D-B6DA-964E85AA07C5}" type="presOf" srcId="{8F26BF91-09FD-44FA-BB5A-7375D64D481C}" destId="{5E45123A-C07C-47C4-84C6-C331D18F7BA9}" srcOrd="0" destOrd="0" presId="urn:microsoft.com/office/officeart/2005/8/layout/hList1"/>
    <dgm:cxn modelId="{B6894D9D-217D-428A-8EFE-780540BC30F9}" type="presOf" srcId="{B7132E85-78AB-4CF8-8F4F-EB66189B17EF}" destId="{72BC2EE7-FC4D-4708-9C29-7BA107124D8F}" srcOrd="0" destOrd="0" presId="urn:microsoft.com/office/officeart/2005/8/layout/hList1"/>
    <dgm:cxn modelId="{A57C52EE-FA84-457F-9BDB-75BB207FFA3D}" srcId="{4201BAB5-3C5C-4388-B014-C709EBF12337}" destId="{FD0EB3A7-199C-45E5-BBCF-B012B6F00D15}" srcOrd="1" destOrd="0" parTransId="{D6A7C0BB-923F-46F9-A244-B6AEDA01F6AC}" sibTransId="{A3F288D8-42BF-46F9-970D-53736FD54349}"/>
    <dgm:cxn modelId="{D10659B8-E44B-447F-AC90-9FC67CF3AA66}" type="presOf" srcId="{EC31C8A0-CFED-4C4A-AD68-4A3BCDEC27D6}" destId="{0A19F8EA-1B41-4769-9345-85C43355545F}" srcOrd="0" destOrd="0" presId="urn:microsoft.com/office/officeart/2005/8/layout/hList1"/>
    <dgm:cxn modelId="{07A4F7F6-7401-46F2-91BE-B677FA91B453}" srcId="{EC31C8A0-CFED-4C4A-AD68-4A3BCDEC27D6}" destId="{65678267-499A-4DD2-B6F0-0CBA5E4E943F}" srcOrd="1" destOrd="0" parTransId="{DD7D5B3C-30EB-41C9-BAE5-DFF65F60F325}" sibTransId="{437D5348-BFA6-4E75-999F-7CA30761A258}"/>
    <dgm:cxn modelId="{AD57EE1B-93C8-4DEE-AA66-02BFB2C9E29A}" srcId="{4201BAB5-3C5C-4388-B014-C709EBF12337}" destId="{B7132E85-78AB-4CF8-8F4F-EB66189B17EF}" srcOrd="0" destOrd="0" parTransId="{EC1509C1-CBE9-4C32-8CA8-29F52DD2482E}" sibTransId="{1C75EF98-8618-4D63-BE0A-DE72F3E4F0DF}"/>
    <dgm:cxn modelId="{8515468D-193C-4747-B0BF-3E85650248E3}" srcId="{4201BAB5-3C5C-4388-B014-C709EBF12337}" destId="{6B9C9F72-2987-4960-BE71-FB67552702AF}" srcOrd="2" destOrd="0" parTransId="{D2153BC1-31BE-4BD4-814C-083D514C40F3}" sibTransId="{1372B442-431B-46BA-8E43-2C17873C1A04}"/>
    <dgm:cxn modelId="{C67D13B5-2355-4B13-BA54-11BB0FFFF76A}" type="presOf" srcId="{FD0EB3A7-199C-45E5-BBCF-B012B6F00D15}" destId="{72BC2EE7-FC4D-4708-9C29-7BA107124D8F}" srcOrd="0" destOrd="1" presId="urn:microsoft.com/office/officeart/2005/8/layout/hList1"/>
    <dgm:cxn modelId="{CA16E5BC-FEE1-42E5-8E2F-38DDC85EBA9E}" srcId="{FF705AD4-5A07-4D73-8572-B92453B72BDB}" destId="{EC31C8A0-CFED-4C4A-AD68-4A3BCDEC27D6}" srcOrd="1" destOrd="0" parTransId="{BD0E4007-164A-4231-9766-8F6F5AD681A4}" sibTransId="{1390E9F6-7925-477D-97A9-72343B96193B}"/>
    <dgm:cxn modelId="{7ABFE79B-7F96-4A4D-9701-30B69E965899}" srcId="{EC31C8A0-CFED-4C4A-AD68-4A3BCDEC27D6}" destId="{8F26BF91-09FD-44FA-BB5A-7375D64D481C}" srcOrd="0" destOrd="0" parTransId="{C08A5CA4-4B27-4612-B641-CCBCCD715252}" sibTransId="{C1AD0AEE-1A05-4C06-AFB5-9DA016567A8C}"/>
    <dgm:cxn modelId="{B10CC74E-C11E-470E-9D6F-A00C0657EC6E}" srcId="{FF705AD4-5A07-4D73-8572-B92453B72BDB}" destId="{4201BAB5-3C5C-4388-B014-C709EBF12337}" srcOrd="0" destOrd="0" parTransId="{8AF945BF-C267-472C-A7C6-88768A983BF3}" sibTransId="{ED7F6B75-349F-4891-8851-E8CFB8177758}"/>
    <dgm:cxn modelId="{68DD6198-4B78-4829-A6DF-2EFA5DDA1113}" type="presOf" srcId="{6B9C9F72-2987-4960-BE71-FB67552702AF}" destId="{72BC2EE7-FC4D-4708-9C29-7BA107124D8F}" srcOrd="0" destOrd="2" presId="urn:microsoft.com/office/officeart/2005/8/layout/hList1"/>
    <dgm:cxn modelId="{A1628B4E-0ABA-4D05-802F-A0629D2B1B54}" type="presOf" srcId="{4201BAB5-3C5C-4388-B014-C709EBF12337}" destId="{9E67D94F-0D83-4B2C-B5E6-90FC49A94F33}" srcOrd="0" destOrd="0" presId="urn:microsoft.com/office/officeart/2005/8/layout/hList1"/>
    <dgm:cxn modelId="{486C7F29-854D-4612-ADA1-E6ECE28BDC0B}" type="presParOf" srcId="{2B0E6DB8-D3C6-4791-8017-2AD343C70BD2}" destId="{B147045E-81E9-41B0-B136-3DAE3AAB6D5C}" srcOrd="0" destOrd="0" presId="urn:microsoft.com/office/officeart/2005/8/layout/hList1"/>
    <dgm:cxn modelId="{5F3412B7-A266-4E7E-961C-4C24D8570059}" type="presParOf" srcId="{B147045E-81E9-41B0-B136-3DAE3AAB6D5C}" destId="{9E67D94F-0D83-4B2C-B5E6-90FC49A94F33}" srcOrd="0" destOrd="0" presId="urn:microsoft.com/office/officeart/2005/8/layout/hList1"/>
    <dgm:cxn modelId="{46861F6E-0994-4A34-9F83-0A10419DB514}" type="presParOf" srcId="{B147045E-81E9-41B0-B136-3DAE3AAB6D5C}" destId="{72BC2EE7-FC4D-4708-9C29-7BA107124D8F}" srcOrd="1" destOrd="0" presId="urn:microsoft.com/office/officeart/2005/8/layout/hList1"/>
    <dgm:cxn modelId="{EFB51127-91A6-428D-95C2-EBB37566BDE5}" type="presParOf" srcId="{2B0E6DB8-D3C6-4791-8017-2AD343C70BD2}" destId="{B75096D8-AB9A-4C97-8E1F-CF7F55B69E16}" srcOrd="1" destOrd="0" presId="urn:microsoft.com/office/officeart/2005/8/layout/hList1"/>
    <dgm:cxn modelId="{E0E1CDD4-1EBE-48FA-94CA-40BA672A34F9}" type="presParOf" srcId="{2B0E6DB8-D3C6-4791-8017-2AD343C70BD2}" destId="{B566CB3C-32D6-4DAC-A5ED-48FC031B4F9F}" srcOrd="2" destOrd="0" presId="urn:microsoft.com/office/officeart/2005/8/layout/hList1"/>
    <dgm:cxn modelId="{55A31F46-B0AE-4F10-B90A-240B4317D900}" type="presParOf" srcId="{B566CB3C-32D6-4DAC-A5ED-48FC031B4F9F}" destId="{0A19F8EA-1B41-4769-9345-85C43355545F}" srcOrd="0" destOrd="0" presId="urn:microsoft.com/office/officeart/2005/8/layout/hList1"/>
    <dgm:cxn modelId="{81A10615-4D05-4C05-8563-59D5A37B1995}" type="presParOf" srcId="{B566CB3C-32D6-4DAC-A5ED-48FC031B4F9F}" destId="{5E45123A-C07C-47C4-84C6-C331D18F7BA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31EC57-1E58-4861-9C92-81519E5C89C3}" type="doc">
      <dgm:prSet loTypeId="urn:microsoft.com/office/officeart/2005/8/layout/vList6" loCatId="process" qsTypeId="urn:microsoft.com/office/officeart/2005/8/quickstyle/simple3" qsCatId="simple" csTypeId="urn:microsoft.com/office/officeart/2005/8/colors/colorful1#5" csCatId="colorful" phldr="1"/>
      <dgm:spPr/>
      <dgm:t>
        <a:bodyPr/>
        <a:lstStyle/>
        <a:p>
          <a:endParaRPr lang="es-MX"/>
        </a:p>
      </dgm:t>
    </dgm:pt>
    <dgm:pt modelId="{CB0C05A4-1881-4676-9172-4B9BB486E2D9}">
      <dgm:prSet phldrT="[Texto]"/>
      <dgm:spPr/>
      <dgm:t>
        <a:bodyPr/>
        <a:lstStyle/>
        <a:p>
          <a:r>
            <a:rPr lang="es-MX" dirty="0">
              <a:latin typeface="Arial" panose="020B0604020202020204" pitchFamily="34" charset="0"/>
              <a:cs typeface="Arial" panose="020B0604020202020204" pitchFamily="34" charset="0"/>
            </a:rPr>
            <a:t>Conocimiento RACIONAL </a:t>
          </a:r>
        </a:p>
      </dgm:t>
    </dgm:pt>
    <dgm:pt modelId="{B5054949-CF7C-4287-9FF9-AAA8F46FE9CB}" type="parTrans" cxnId="{78330948-1B15-417C-8417-68ECB4896955}">
      <dgm:prSet/>
      <dgm:spPr/>
      <dgm:t>
        <a:bodyPr/>
        <a:lstStyle/>
        <a:p>
          <a:endParaRPr lang="es-MX">
            <a:latin typeface="Arial" panose="020B0604020202020204" pitchFamily="34" charset="0"/>
            <a:cs typeface="Arial" panose="020B0604020202020204" pitchFamily="34" charset="0"/>
          </a:endParaRPr>
        </a:p>
      </dgm:t>
    </dgm:pt>
    <dgm:pt modelId="{906AC92E-9733-4432-903F-0B44E5EC76A7}" type="sibTrans" cxnId="{78330948-1B15-417C-8417-68ECB4896955}">
      <dgm:prSet/>
      <dgm:spPr/>
      <dgm:t>
        <a:bodyPr/>
        <a:lstStyle/>
        <a:p>
          <a:endParaRPr lang="es-MX">
            <a:latin typeface="Arial" panose="020B0604020202020204" pitchFamily="34" charset="0"/>
            <a:cs typeface="Arial" panose="020B0604020202020204" pitchFamily="34" charset="0"/>
          </a:endParaRPr>
        </a:p>
      </dgm:t>
    </dgm:pt>
    <dgm:pt modelId="{16D58645-D004-436F-BE28-B05C02ECA09E}">
      <dgm:prSet phldrT="[Texto]"/>
      <dgm:spPr/>
      <dgm:t>
        <a:bodyPr/>
        <a:lstStyle/>
        <a:p>
          <a:pPr algn="just"/>
          <a:r>
            <a:rPr lang="es-MX" dirty="0">
              <a:latin typeface="Arial" panose="020B0604020202020204" pitchFamily="34" charset="0"/>
              <a:cs typeface="Arial" panose="020B0604020202020204" pitchFamily="34" charset="0"/>
            </a:rPr>
            <a:t>Esta formado por conceptos, juicios y raciocinios, no por creencias, imágenes y sentimientos</a:t>
          </a:r>
        </a:p>
      </dgm:t>
    </dgm:pt>
    <dgm:pt modelId="{7A299BC8-0963-4D29-91CE-7657865556E8}" type="parTrans" cxnId="{39792DFB-759B-4DDE-A491-E4524B3443FC}">
      <dgm:prSet/>
      <dgm:spPr/>
      <dgm:t>
        <a:bodyPr/>
        <a:lstStyle/>
        <a:p>
          <a:endParaRPr lang="es-MX">
            <a:latin typeface="Arial" panose="020B0604020202020204" pitchFamily="34" charset="0"/>
            <a:cs typeface="Arial" panose="020B0604020202020204" pitchFamily="34" charset="0"/>
          </a:endParaRPr>
        </a:p>
      </dgm:t>
    </dgm:pt>
    <dgm:pt modelId="{D59548D9-51A4-4489-958F-DEDE9E095F03}" type="sibTrans" cxnId="{39792DFB-759B-4DDE-A491-E4524B3443FC}">
      <dgm:prSet/>
      <dgm:spPr/>
      <dgm:t>
        <a:bodyPr/>
        <a:lstStyle/>
        <a:p>
          <a:endParaRPr lang="es-MX">
            <a:latin typeface="Arial" panose="020B0604020202020204" pitchFamily="34" charset="0"/>
            <a:cs typeface="Arial" panose="020B0604020202020204" pitchFamily="34" charset="0"/>
          </a:endParaRPr>
        </a:p>
      </dgm:t>
    </dgm:pt>
    <dgm:pt modelId="{E8339C37-8D3C-41CD-A48F-C8010F60C6AC}">
      <dgm:prSet phldrT="[Texto]"/>
      <dgm:spPr/>
      <dgm:t>
        <a:bodyPr/>
        <a:lstStyle/>
        <a:p>
          <a:r>
            <a:rPr lang="es-MX" dirty="0">
              <a:latin typeface="Arial" panose="020B0604020202020204" pitchFamily="34" charset="0"/>
              <a:cs typeface="Arial" panose="020B0604020202020204" pitchFamily="34" charset="0"/>
            </a:rPr>
            <a:t>Conocimiento OBJETIVO</a:t>
          </a:r>
        </a:p>
      </dgm:t>
    </dgm:pt>
    <dgm:pt modelId="{DDBE6204-7C48-4F7E-A161-5947B3D7E2CF}" type="parTrans" cxnId="{A5464A4F-2B9C-45E7-A5FC-39200B76A21F}">
      <dgm:prSet/>
      <dgm:spPr/>
      <dgm:t>
        <a:bodyPr/>
        <a:lstStyle/>
        <a:p>
          <a:endParaRPr lang="es-MX">
            <a:latin typeface="Arial" panose="020B0604020202020204" pitchFamily="34" charset="0"/>
            <a:cs typeface="Arial" panose="020B0604020202020204" pitchFamily="34" charset="0"/>
          </a:endParaRPr>
        </a:p>
      </dgm:t>
    </dgm:pt>
    <dgm:pt modelId="{0BAFEBFA-39F2-49E5-8508-241A436BF634}" type="sibTrans" cxnId="{A5464A4F-2B9C-45E7-A5FC-39200B76A21F}">
      <dgm:prSet/>
      <dgm:spPr/>
      <dgm:t>
        <a:bodyPr/>
        <a:lstStyle/>
        <a:p>
          <a:endParaRPr lang="es-MX">
            <a:latin typeface="Arial" panose="020B0604020202020204" pitchFamily="34" charset="0"/>
            <a:cs typeface="Arial" panose="020B0604020202020204" pitchFamily="34" charset="0"/>
          </a:endParaRPr>
        </a:p>
      </dgm:t>
    </dgm:pt>
    <dgm:pt modelId="{CC57179D-FAAE-4E85-ADF2-0CBC198555C0}">
      <dgm:prSet phldrT="[Texto]"/>
      <dgm:spPr/>
      <dgm:t>
        <a:bodyPr/>
        <a:lstStyle/>
        <a:p>
          <a:pPr algn="just"/>
          <a:r>
            <a:rPr lang="es-MX" dirty="0">
              <a:latin typeface="Arial" panose="020B0604020202020204" pitchFamily="34" charset="0"/>
              <a:cs typeface="Arial" panose="020B0604020202020204" pitchFamily="34" charset="0"/>
            </a:rPr>
            <a:t>Se acerca a la verdad fáctica por verificar la adaptación de las ideas a los hechos mediante el control y la reproducción (Observación y Experimento)</a:t>
          </a:r>
        </a:p>
      </dgm:t>
    </dgm:pt>
    <dgm:pt modelId="{9D5F16B1-BBEE-4F1A-8B78-9F81B169D9D9}" type="parTrans" cxnId="{28B9AEF4-BE18-4705-A4C2-E3E6D0668033}">
      <dgm:prSet/>
      <dgm:spPr/>
      <dgm:t>
        <a:bodyPr/>
        <a:lstStyle/>
        <a:p>
          <a:endParaRPr lang="es-MX">
            <a:latin typeface="Arial" panose="020B0604020202020204" pitchFamily="34" charset="0"/>
            <a:cs typeface="Arial" panose="020B0604020202020204" pitchFamily="34" charset="0"/>
          </a:endParaRPr>
        </a:p>
      </dgm:t>
    </dgm:pt>
    <dgm:pt modelId="{A78CDEBA-5E36-4D52-8CFC-92D02C28F3FF}" type="sibTrans" cxnId="{28B9AEF4-BE18-4705-A4C2-E3E6D0668033}">
      <dgm:prSet/>
      <dgm:spPr/>
      <dgm:t>
        <a:bodyPr/>
        <a:lstStyle/>
        <a:p>
          <a:endParaRPr lang="es-MX">
            <a:latin typeface="Arial" panose="020B0604020202020204" pitchFamily="34" charset="0"/>
            <a:cs typeface="Arial" panose="020B0604020202020204" pitchFamily="34" charset="0"/>
          </a:endParaRPr>
        </a:p>
      </dgm:t>
    </dgm:pt>
    <dgm:pt modelId="{F37C1791-5693-49DA-A0BC-0F43A0A59FC0}" type="pres">
      <dgm:prSet presAssocID="{5531EC57-1E58-4861-9C92-81519E5C89C3}" presName="Name0" presStyleCnt="0">
        <dgm:presLayoutVars>
          <dgm:dir/>
          <dgm:animLvl val="lvl"/>
          <dgm:resizeHandles/>
        </dgm:presLayoutVars>
      </dgm:prSet>
      <dgm:spPr/>
      <dgm:t>
        <a:bodyPr/>
        <a:lstStyle/>
        <a:p>
          <a:endParaRPr lang="es-MX"/>
        </a:p>
      </dgm:t>
    </dgm:pt>
    <dgm:pt modelId="{43B00529-B3BA-4FA0-A5A2-2BF745049E67}" type="pres">
      <dgm:prSet presAssocID="{CB0C05A4-1881-4676-9172-4B9BB486E2D9}" presName="linNode" presStyleCnt="0"/>
      <dgm:spPr/>
    </dgm:pt>
    <dgm:pt modelId="{C595B313-76EE-40D7-862C-737E5F07E45B}" type="pres">
      <dgm:prSet presAssocID="{CB0C05A4-1881-4676-9172-4B9BB486E2D9}" presName="parentShp" presStyleLbl="node1" presStyleIdx="0" presStyleCnt="2">
        <dgm:presLayoutVars>
          <dgm:bulletEnabled val="1"/>
        </dgm:presLayoutVars>
      </dgm:prSet>
      <dgm:spPr/>
      <dgm:t>
        <a:bodyPr/>
        <a:lstStyle/>
        <a:p>
          <a:endParaRPr lang="es-MX"/>
        </a:p>
      </dgm:t>
    </dgm:pt>
    <dgm:pt modelId="{55FC7FE4-E696-4F16-B88D-1A7EF17FF4EC}" type="pres">
      <dgm:prSet presAssocID="{CB0C05A4-1881-4676-9172-4B9BB486E2D9}" presName="childShp" presStyleLbl="bgAccFollowNode1" presStyleIdx="0" presStyleCnt="2">
        <dgm:presLayoutVars>
          <dgm:bulletEnabled val="1"/>
        </dgm:presLayoutVars>
      </dgm:prSet>
      <dgm:spPr/>
      <dgm:t>
        <a:bodyPr/>
        <a:lstStyle/>
        <a:p>
          <a:endParaRPr lang="es-MX"/>
        </a:p>
      </dgm:t>
    </dgm:pt>
    <dgm:pt modelId="{FADDE7BA-443D-469E-9A73-FFFC9F77193E}" type="pres">
      <dgm:prSet presAssocID="{906AC92E-9733-4432-903F-0B44E5EC76A7}" presName="spacing" presStyleCnt="0"/>
      <dgm:spPr/>
    </dgm:pt>
    <dgm:pt modelId="{C66CFB5C-30AF-49FB-BCBE-BC9D42C10663}" type="pres">
      <dgm:prSet presAssocID="{E8339C37-8D3C-41CD-A48F-C8010F60C6AC}" presName="linNode" presStyleCnt="0"/>
      <dgm:spPr/>
    </dgm:pt>
    <dgm:pt modelId="{BCFBFCB0-94B6-47B5-9BCB-A0F411635394}" type="pres">
      <dgm:prSet presAssocID="{E8339C37-8D3C-41CD-A48F-C8010F60C6AC}" presName="parentShp" presStyleLbl="node1" presStyleIdx="1" presStyleCnt="2">
        <dgm:presLayoutVars>
          <dgm:bulletEnabled val="1"/>
        </dgm:presLayoutVars>
      </dgm:prSet>
      <dgm:spPr/>
      <dgm:t>
        <a:bodyPr/>
        <a:lstStyle/>
        <a:p>
          <a:endParaRPr lang="es-MX"/>
        </a:p>
      </dgm:t>
    </dgm:pt>
    <dgm:pt modelId="{D794EB2E-8C59-4CC2-9FE9-F220FBA85D87}" type="pres">
      <dgm:prSet presAssocID="{E8339C37-8D3C-41CD-A48F-C8010F60C6AC}" presName="childShp" presStyleLbl="bgAccFollowNode1" presStyleIdx="1" presStyleCnt="2">
        <dgm:presLayoutVars>
          <dgm:bulletEnabled val="1"/>
        </dgm:presLayoutVars>
      </dgm:prSet>
      <dgm:spPr/>
      <dgm:t>
        <a:bodyPr/>
        <a:lstStyle/>
        <a:p>
          <a:endParaRPr lang="es-MX"/>
        </a:p>
      </dgm:t>
    </dgm:pt>
  </dgm:ptLst>
  <dgm:cxnLst>
    <dgm:cxn modelId="{39792DFB-759B-4DDE-A491-E4524B3443FC}" srcId="{CB0C05A4-1881-4676-9172-4B9BB486E2D9}" destId="{16D58645-D004-436F-BE28-B05C02ECA09E}" srcOrd="0" destOrd="0" parTransId="{7A299BC8-0963-4D29-91CE-7657865556E8}" sibTransId="{D59548D9-51A4-4489-958F-DEDE9E095F03}"/>
    <dgm:cxn modelId="{78330948-1B15-417C-8417-68ECB4896955}" srcId="{5531EC57-1E58-4861-9C92-81519E5C89C3}" destId="{CB0C05A4-1881-4676-9172-4B9BB486E2D9}" srcOrd="0" destOrd="0" parTransId="{B5054949-CF7C-4287-9FF9-AAA8F46FE9CB}" sibTransId="{906AC92E-9733-4432-903F-0B44E5EC76A7}"/>
    <dgm:cxn modelId="{B62B3D10-D8AB-4FED-8113-3F46883CD6CE}" type="presOf" srcId="{CC57179D-FAAE-4E85-ADF2-0CBC198555C0}" destId="{D794EB2E-8C59-4CC2-9FE9-F220FBA85D87}" srcOrd="0" destOrd="0" presId="urn:microsoft.com/office/officeart/2005/8/layout/vList6"/>
    <dgm:cxn modelId="{A5464A4F-2B9C-45E7-A5FC-39200B76A21F}" srcId="{5531EC57-1E58-4861-9C92-81519E5C89C3}" destId="{E8339C37-8D3C-41CD-A48F-C8010F60C6AC}" srcOrd="1" destOrd="0" parTransId="{DDBE6204-7C48-4F7E-A161-5947B3D7E2CF}" sibTransId="{0BAFEBFA-39F2-49E5-8508-241A436BF634}"/>
    <dgm:cxn modelId="{9C8909EC-2273-4B56-AC5A-4F695D6C335B}" type="presOf" srcId="{16D58645-D004-436F-BE28-B05C02ECA09E}" destId="{55FC7FE4-E696-4F16-B88D-1A7EF17FF4EC}" srcOrd="0" destOrd="0" presId="urn:microsoft.com/office/officeart/2005/8/layout/vList6"/>
    <dgm:cxn modelId="{5F8A358F-1F7B-4F86-AE1F-7DDD90C7D941}" type="presOf" srcId="{5531EC57-1E58-4861-9C92-81519E5C89C3}" destId="{F37C1791-5693-49DA-A0BC-0F43A0A59FC0}" srcOrd="0" destOrd="0" presId="urn:microsoft.com/office/officeart/2005/8/layout/vList6"/>
    <dgm:cxn modelId="{28B9AEF4-BE18-4705-A4C2-E3E6D0668033}" srcId="{E8339C37-8D3C-41CD-A48F-C8010F60C6AC}" destId="{CC57179D-FAAE-4E85-ADF2-0CBC198555C0}" srcOrd="0" destOrd="0" parTransId="{9D5F16B1-BBEE-4F1A-8B78-9F81B169D9D9}" sibTransId="{A78CDEBA-5E36-4D52-8CFC-92D02C28F3FF}"/>
    <dgm:cxn modelId="{168AD2B1-EBAC-418F-BDC7-D2970F62A409}" type="presOf" srcId="{CB0C05A4-1881-4676-9172-4B9BB486E2D9}" destId="{C595B313-76EE-40D7-862C-737E5F07E45B}" srcOrd="0" destOrd="0" presId="urn:microsoft.com/office/officeart/2005/8/layout/vList6"/>
    <dgm:cxn modelId="{1C492BFB-380B-4196-9316-6864CEEDB032}" type="presOf" srcId="{E8339C37-8D3C-41CD-A48F-C8010F60C6AC}" destId="{BCFBFCB0-94B6-47B5-9BCB-A0F411635394}" srcOrd="0" destOrd="0" presId="urn:microsoft.com/office/officeart/2005/8/layout/vList6"/>
    <dgm:cxn modelId="{61C6D64B-BCDC-4C73-96BA-01A02EF101B4}" type="presParOf" srcId="{F37C1791-5693-49DA-A0BC-0F43A0A59FC0}" destId="{43B00529-B3BA-4FA0-A5A2-2BF745049E67}" srcOrd="0" destOrd="0" presId="urn:microsoft.com/office/officeart/2005/8/layout/vList6"/>
    <dgm:cxn modelId="{E6B21DFD-FB8B-467C-AEA3-AE4FA5F70D20}" type="presParOf" srcId="{43B00529-B3BA-4FA0-A5A2-2BF745049E67}" destId="{C595B313-76EE-40D7-862C-737E5F07E45B}" srcOrd="0" destOrd="0" presId="urn:microsoft.com/office/officeart/2005/8/layout/vList6"/>
    <dgm:cxn modelId="{99312A06-E746-499D-A2D8-6B736EE9E9F1}" type="presParOf" srcId="{43B00529-B3BA-4FA0-A5A2-2BF745049E67}" destId="{55FC7FE4-E696-4F16-B88D-1A7EF17FF4EC}" srcOrd="1" destOrd="0" presId="urn:microsoft.com/office/officeart/2005/8/layout/vList6"/>
    <dgm:cxn modelId="{96B0C994-5C98-4BA7-A127-D9B6B1E81DA2}" type="presParOf" srcId="{F37C1791-5693-49DA-A0BC-0F43A0A59FC0}" destId="{FADDE7BA-443D-469E-9A73-FFFC9F77193E}" srcOrd="1" destOrd="0" presId="urn:microsoft.com/office/officeart/2005/8/layout/vList6"/>
    <dgm:cxn modelId="{31AC7115-C841-43C5-AF18-30B0851A4FD2}" type="presParOf" srcId="{F37C1791-5693-49DA-A0BC-0F43A0A59FC0}" destId="{C66CFB5C-30AF-49FB-BCBE-BC9D42C10663}" srcOrd="2" destOrd="0" presId="urn:microsoft.com/office/officeart/2005/8/layout/vList6"/>
    <dgm:cxn modelId="{71CCB69F-3F97-4B67-9DDC-526D16EA9AA2}" type="presParOf" srcId="{C66CFB5C-30AF-49FB-BCBE-BC9D42C10663}" destId="{BCFBFCB0-94B6-47B5-9BCB-A0F411635394}" srcOrd="0" destOrd="0" presId="urn:microsoft.com/office/officeart/2005/8/layout/vList6"/>
    <dgm:cxn modelId="{2521F32E-8ECC-4DD3-A1F6-21C04B315EC1}" type="presParOf" srcId="{C66CFB5C-30AF-49FB-BCBE-BC9D42C10663}" destId="{D794EB2E-8C59-4CC2-9FE9-F220FBA85D8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4A4D21-CE66-4DAD-A0FA-40FD5EDD78BC}" type="doc">
      <dgm:prSet loTypeId="urn:microsoft.com/office/officeart/2008/layout/VerticalCurvedList" loCatId="list" qsTypeId="urn:microsoft.com/office/officeart/2005/8/quickstyle/simple3" qsCatId="simple" csTypeId="urn:microsoft.com/office/officeart/2005/8/colors/colorful1#6" csCatId="colorful" phldr="1"/>
      <dgm:spPr/>
      <dgm:t>
        <a:bodyPr/>
        <a:lstStyle/>
        <a:p>
          <a:endParaRPr lang="es-MX"/>
        </a:p>
      </dgm:t>
    </dgm:pt>
    <dgm:pt modelId="{DD75D11A-70C1-4229-B15E-DD4CE352199C}">
      <dgm:prSet phldrT="[Texto]" custT="1"/>
      <dgm:spPr/>
      <dgm:t>
        <a:bodyPr/>
        <a:lstStyle/>
        <a:p>
          <a:pPr algn="just"/>
          <a:r>
            <a:rPr lang="es-MX" sz="1800" dirty="0">
              <a:latin typeface="Arial" panose="020B0604020202020204" pitchFamily="34" charset="0"/>
              <a:cs typeface="Arial" panose="020B0604020202020204" pitchFamily="34" charset="0"/>
            </a:rPr>
            <a:t>Es </a:t>
          </a:r>
          <a:r>
            <a:rPr lang="es-MX" sz="1800" b="1" dirty="0">
              <a:latin typeface="Arial" panose="020B0604020202020204" pitchFamily="34" charset="0"/>
              <a:cs typeface="Arial" panose="020B0604020202020204" pitchFamily="34" charset="0"/>
            </a:rPr>
            <a:t>fáctico, </a:t>
          </a:r>
          <a:r>
            <a:rPr lang="es-MX" sz="1800" b="0" dirty="0">
              <a:latin typeface="Arial" panose="020B0604020202020204" pitchFamily="34" charset="0"/>
              <a:cs typeface="Arial" panose="020B0604020202020204" pitchFamily="34" charset="0"/>
            </a:rPr>
            <a:t>parte de los hechos, los describe tal y como son.</a:t>
          </a:r>
          <a:endParaRPr lang="es-MX" sz="1800" dirty="0">
            <a:latin typeface="Arial" panose="020B0604020202020204" pitchFamily="34" charset="0"/>
            <a:cs typeface="Arial" panose="020B0604020202020204" pitchFamily="34" charset="0"/>
          </a:endParaRPr>
        </a:p>
      </dgm:t>
    </dgm:pt>
    <dgm:pt modelId="{4B990776-188F-4496-B111-C56C40DAFA3B}" type="parTrans" cxnId="{61525689-8D79-4572-8F3B-544BFBEB5E40}">
      <dgm:prSet/>
      <dgm:spPr/>
      <dgm:t>
        <a:bodyPr/>
        <a:lstStyle/>
        <a:p>
          <a:endParaRPr lang="es-MX" sz="1800">
            <a:latin typeface="Arial" panose="020B0604020202020204" pitchFamily="34" charset="0"/>
            <a:cs typeface="Arial" panose="020B0604020202020204" pitchFamily="34" charset="0"/>
          </a:endParaRPr>
        </a:p>
      </dgm:t>
    </dgm:pt>
    <dgm:pt modelId="{2FA2972C-D073-46F0-B7BA-7E6E28E4D1B1}" type="sibTrans" cxnId="{61525689-8D79-4572-8F3B-544BFBEB5E40}">
      <dgm:prSet/>
      <dgm:spPr/>
      <dgm:t>
        <a:bodyPr/>
        <a:lstStyle/>
        <a:p>
          <a:endParaRPr lang="es-MX" sz="1800">
            <a:latin typeface="Arial" panose="020B0604020202020204" pitchFamily="34" charset="0"/>
            <a:cs typeface="Arial" panose="020B0604020202020204" pitchFamily="34" charset="0"/>
          </a:endParaRPr>
        </a:p>
      </dgm:t>
    </dgm:pt>
    <dgm:pt modelId="{575FABE1-5DFA-4C10-9F18-EA1C6ABB2060}">
      <dgm:prSet phldrT="[Texto]" custT="1"/>
      <dgm:spPr/>
      <dgm:t>
        <a:bodyPr/>
        <a:lstStyle/>
        <a:p>
          <a:pPr algn="just"/>
          <a:r>
            <a:rPr lang="es-MX" sz="1800" b="1" dirty="0">
              <a:latin typeface="Arial" panose="020B0604020202020204" pitchFamily="34" charset="0"/>
              <a:cs typeface="Arial" panose="020B0604020202020204" pitchFamily="34" charset="0"/>
            </a:rPr>
            <a:t>Trasciende los hechos, </a:t>
          </a:r>
          <a:r>
            <a:rPr lang="es-MX" sz="1800" b="0" dirty="0">
              <a:latin typeface="Arial" panose="020B0604020202020204" pitchFamily="34" charset="0"/>
              <a:cs typeface="Arial" panose="020B0604020202020204" pitchFamily="34" charset="0"/>
            </a:rPr>
            <a:t>no se queda en la simple observación de los hechos, elabora teorías e hipótesis</a:t>
          </a:r>
          <a:endParaRPr lang="es-MX" sz="1800" b="1" dirty="0">
            <a:latin typeface="Arial" panose="020B0604020202020204" pitchFamily="34" charset="0"/>
            <a:cs typeface="Arial" panose="020B0604020202020204" pitchFamily="34" charset="0"/>
          </a:endParaRPr>
        </a:p>
      </dgm:t>
    </dgm:pt>
    <dgm:pt modelId="{2ABB53AC-2D4D-4D7D-B47D-9B969029D48A}" type="parTrans" cxnId="{A6803E5B-1FD7-418A-927A-A528FFB23B82}">
      <dgm:prSet/>
      <dgm:spPr/>
      <dgm:t>
        <a:bodyPr/>
        <a:lstStyle/>
        <a:p>
          <a:endParaRPr lang="es-MX" sz="1800">
            <a:latin typeface="Arial" panose="020B0604020202020204" pitchFamily="34" charset="0"/>
            <a:cs typeface="Arial" panose="020B0604020202020204" pitchFamily="34" charset="0"/>
          </a:endParaRPr>
        </a:p>
      </dgm:t>
    </dgm:pt>
    <dgm:pt modelId="{B659174E-C313-42D2-95C9-936DB99B5EED}" type="sibTrans" cxnId="{A6803E5B-1FD7-418A-927A-A528FFB23B82}">
      <dgm:prSet/>
      <dgm:spPr/>
      <dgm:t>
        <a:bodyPr/>
        <a:lstStyle/>
        <a:p>
          <a:endParaRPr lang="es-MX" sz="1800">
            <a:latin typeface="Arial" panose="020B0604020202020204" pitchFamily="34" charset="0"/>
            <a:cs typeface="Arial" panose="020B0604020202020204" pitchFamily="34" charset="0"/>
          </a:endParaRPr>
        </a:p>
      </dgm:t>
    </dgm:pt>
    <dgm:pt modelId="{86B76B2C-614D-4C05-B44D-84707ADECB40}">
      <dgm:prSet phldrT="[Texto]" custT="1"/>
      <dgm:spPr/>
      <dgm:t>
        <a:bodyPr/>
        <a:lstStyle/>
        <a:p>
          <a:pPr algn="just"/>
          <a:r>
            <a:rPr lang="es-MX" sz="1800" dirty="0">
              <a:latin typeface="Arial" panose="020B0604020202020204" pitchFamily="34" charset="0"/>
              <a:cs typeface="Arial" panose="020B0604020202020204" pitchFamily="34" charset="0"/>
            </a:rPr>
            <a:t>Es </a:t>
          </a:r>
          <a:r>
            <a:rPr lang="es-MX" sz="1800" b="1" dirty="0">
              <a:latin typeface="Arial" panose="020B0604020202020204" pitchFamily="34" charset="0"/>
              <a:cs typeface="Arial" panose="020B0604020202020204" pitchFamily="34" charset="0"/>
            </a:rPr>
            <a:t>Analítico, Especializado, Verificable, Explicativo, Predictivo, Universal, Claro y Preciso</a:t>
          </a:r>
          <a:endParaRPr lang="es-MX" sz="1800" dirty="0">
            <a:latin typeface="Arial" panose="020B0604020202020204" pitchFamily="34" charset="0"/>
            <a:cs typeface="Arial" panose="020B0604020202020204" pitchFamily="34" charset="0"/>
          </a:endParaRPr>
        </a:p>
      </dgm:t>
    </dgm:pt>
    <dgm:pt modelId="{B12C6928-8F3D-4690-AB96-721B292D9402}" type="parTrans" cxnId="{7B09419C-43DB-42F7-A78F-4FD07468AC5E}">
      <dgm:prSet/>
      <dgm:spPr/>
      <dgm:t>
        <a:bodyPr/>
        <a:lstStyle/>
        <a:p>
          <a:endParaRPr lang="es-MX" sz="1800">
            <a:latin typeface="Arial" panose="020B0604020202020204" pitchFamily="34" charset="0"/>
            <a:cs typeface="Arial" panose="020B0604020202020204" pitchFamily="34" charset="0"/>
          </a:endParaRPr>
        </a:p>
      </dgm:t>
    </dgm:pt>
    <dgm:pt modelId="{6E55CBF5-146F-4E34-981E-5DC1547A9C9E}" type="sibTrans" cxnId="{7B09419C-43DB-42F7-A78F-4FD07468AC5E}">
      <dgm:prSet/>
      <dgm:spPr/>
      <dgm:t>
        <a:bodyPr/>
        <a:lstStyle/>
        <a:p>
          <a:endParaRPr lang="es-MX" sz="1800">
            <a:latin typeface="Arial" panose="020B0604020202020204" pitchFamily="34" charset="0"/>
            <a:cs typeface="Arial" panose="020B0604020202020204" pitchFamily="34" charset="0"/>
          </a:endParaRPr>
        </a:p>
      </dgm:t>
    </dgm:pt>
    <dgm:pt modelId="{610239F6-EAC3-43B2-A815-446DA8116F00}" type="pres">
      <dgm:prSet presAssocID="{F94A4D21-CE66-4DAD-A0FA-40FD5EDD78BC}" presName="Name0" presStyleCnt="0">
        <dgm:presLayoutVars>
          <dgm:chMax val="7"/>
          <dgm:chPref val="7"/>
          <dgm:dir/>
        </dgm:presLayoutVars>
      </dgm:prSet>
      <dgm:spPr/>
      <dgm:t>
        <a:bodyPr/>
        <a:lstStyle/>
        <a:p>
          <a:endParaRPr lang="es-MX"/>
        </a:p>
      </dgm:t>
    </dgm:pt>
    <dgm:pt modelId="{E1E8C0A9-2AF9-45F2-9A14-9D19ACA96BC4}" type="pres">
      <dgm:prSet presAssocID="{F94A4D21-CE66-4DAD-A0FA-40FD5EDD78BC}" presName="Name1" presStyleCnt="0"/>
      <dgm:spPr/>
    </dgm:pt>
    <dgm:pt modelId="{C8947979-6BCE-4918-ADD7-15241F599620}" type="pres">
      <dgm:prSet presAssocID="{F94A4D21-CE66-4DAD-A0FA-40FD5EDD78BC}" presName="cycle" presStyleCnt="0"/>
      <dgm:spPr/>
    </dgm:pt>
    <dgm:pt modelId="{3AF441A4-EE76-4BDE-AFE9-25E129A0D0AA}" type="pres">
      <dgm:prSet presAssocID="{F94A4D21-CE66-4DAD-A0FA-40FD5EDD78BC}" presName="srcNode" presStyleLbl="node1" presStyleIdx="0" presStyleCnt="3"/>
      <dgm:spPr/>
    </dgm:pt>
    <dgm:pt modelId="{FF43DE95-910A-4BA7-97FF-3C9D947400DB}" type="pres">
      <dgm:prSet presAssocID="{F94A4D21-CE66-4DAD-A0FA-40FD5EDD78BC}" presName="conn" presStyleLbl="parChTrans1D2" presStyleIdx="0" presStyleCnt="1"/>
      <dgm:spPr/>
      <dgm:t>
        <a:bodyPr/>
        <a:lstStyle/>
        <a:p>
          <a:endParaRPr lang="es-MX"/>
        </a:p>
      </dgm:t>
    </dgm:pt>
    <dgm:pt modelId="{8882D0CC-4F00-4EA0-B3EF-FAE8235E3995}" type="pres">
      <dgm:prSet presAssocID="{F94A4D21-CE66-4DAD-A0FA-40FD5EDD78BC}" presName="extraNode" presStyleLbl="node1" presStyleIdx="0" presStyleCnt="3"/>
      <dgm:spPr/>
    </dgm:pt>
    <dgm:pt modelId="{7D8333F7-2731-4A52-A2BF-CEC7D10968A1}" type="pres">
      <dgm:prSet presAssocID="{F94A4D21-CE66-4DAD-A0FA-40FD5EDD78BC}" presName="dstNode" presStyleLbl="node1" presStyleIdx="0" presStyleCnt="3"/>
      <dgm:spPr/>
    </dgm:pt>
    <dgm:pt modelId="{5143BBFB-F624-4550-8281-ABFD2B59522E}" type="pres">
      <dgm:prSet presAssocID="{DD75D11A-70C1-4229-B15E-DD4CE352199C}" presName="text_1" presStyleLbl="node1" presStyleIdx="0" presStyleCnt="3">
        <dgm:presLayoutVars>
          <dgm:bulletEnabled val="1"/>
        </dgm:presLayoutVars>
      </dgm:prSet>
      <dgm:spPr/>
      <dgm:t>
        <a:bodyPr/>
        <a:lstStyle/>
        <a:p>
          <a:endParaRPr lang="es-MX"/>
        </a:p>
      </dgm:t>
    </dgm:pt>
    <dgm:pt modelId="{BC7BB8C5-05F9-4D3E-9FFA-AC16FB9DE817}" type="pres">
      <dgm:prSet presAssocID="{DD75D11A-70C1-4229-B15E-DD4CE352199C}" presName="accent_1" presStyleCnt="0"/>
      <dgm:spPr/>
    </dgm:pt>
    <dgm:pt modelId="{F259B359-8DF5-4420-930E-2BF2993CC034}" type="pres">
      <dgm:prSet presAssocID="{DD75D11A-70C1-4229-B15E-DD4CE352199C}" presName="accentRepeatNode" presStyleLbl="solidFgAcc1" presStyleIdx="0" presStyleCnt="3"/>
      <dgm:spPr/>
    </dgm:pt>
    <dgm:pt modelId="{71440F86-FEF6-4C60-92F8-F783E6FB067B}" type="pres">
      <dgm:prSet presAssocID="{575FABE1-5DFA-4C10-9F18-EA1C6ABB2060}" presName="text_2" presStyleLbl="node1" presStyleIdx="1" presStyleCnt="3">
        <dgm:presLayoutVars>
          <dgm:bulletEnabled val="1"/>
        </dgm:presLayoutVars>
      </dgm:prSet>
      <dgm:spPr/>
      <dgm:t>
        <a:bodyPr/>
        <a:lstStyle/>
        <a:p>
          <a:endParaRPr lang="es-MX"/>
        </a:p>
      </dgm:t>
    </dgm:pt>
    <dgm:pt modelId="{FA8C5D89-DA5D-4A69-8E1A-8F8B67D5E94D}" type="pres">
      <dgm:prSet presAssocID="{575FABE1-5DFA-4C10-9F18-EA1C6ABB2060}" presName="accent_2" presStyleCnt="0"/>
      <dgm:spPr/>
    </dgm:pt>
    <dgm:pt modelId="{D3D0C435-ECBC-4493-B691-BA1A8710A2FF}" type="pres">
      <dgm:prSet presAssocID="{575FABE1-5DFA-4C10-9F18-EA1C6ABB2060}" presName="accentRepeatNode" presStyleLbl="solidFgAcc1" presStyleIdx="1" presStyleCnt="3"/>
      <dgm:spPr/>
    </dgm:pt>
    <dgm:pt modelId="{563F99B5-D8C3-4BA0-AAB8-6206143E0CD8}" type="pres">
      <dgm:prSet presAssocID="{86B76B2C-614D-4C05-B44D-84707ADECB40}" presName="text_3" presStyleLbl="node1" presStyleIdx="2" presStyleCnt="3">
        <dgm:presLayoutVars>
          <dgm:bulletEnabled val="1"/>
        </dgm:presLayoutVars>
      </dgm:prSet>
      <dgm:spPr/>
      <dgm:t>
        <a:bodyPr/>
        <a:lstStyle/>
        <a:p>
          <a:endParaRPr lang="es-MX"/>
        </a:p>
      </dgm:t>
    </dgm:pt>
    <dgm:pt modelId="{02A54C87-011A-4FC3-9F63-75FBDF78B7E1}" type="pres">
      <dgm:prSet presAssocID="{86B76B2C-614D-4C05-B44D-84707ADECB40}" presName="accent_3" presStyleCnt="0"/>
      <dgm:spPr/>
    </dgm:pt>
    <dgm:pt modelId="{434D9573-4B4C-4831-BD63-0AC84A9C6826}" type="pres">
      <dgm:prSet presAssocID="{86B76B2C-614D-4C05-B44D-84707ADECB40}" presName="accentRepeatNode" presStyleLbl="solidFgAcc1" presStyleIdx="2" presStyleCnt="3"/>
      <dgm:spPr/>
    </dgm:pt>
  </dgm:ptLst>
  <dgm:cxnLst>
    <dgm:cxn modelId="{A6803E5B-1FD7-418A-927A-A528FFB23B82}" srcId="{F94A4D21-CE66-4DAD-A0FA-40FD5EDD78BC}" destId="{575FABE1-5DFA-4C10-9F18-EA1C6ABB2060}" srcOrd="1" destOrd="0" parTransId="{2ABB53AC-2D4D-4D7D-B47D-9B969029D48A}" sibTransId="{B659174E-C313-42D2-95C9-936DB99B5EED}"/>
    <dgm:cxn modelId="{61525689-8D79-4572-8F3B-544BFBEB5E40}" srcId="{F94A4D21-CE66-4DAD-A0FA-40FD5EDD78BC}" destId="{DD75D11A-70C1-4229-B15E-DD4CE352199C}" srcOrd="0" destOrd="0" parTransId="{4B990776-188F-4496-B111-C56C40DAFA3B}" sibTransId="{2FA2972C-D073-46F0-B7BA-7E6E28E4D1B1}"/>
    <dgm:cxn modelId="{7B09419C-43DB-42F7-A78F-4FD07468AC5E}" srcId="{F94A4D21-CE66-4DAD-A0FA-40FD5EDD78BC}" destId="{86B76B2C-614D-4C05-B44D-84707ADECB40}" srcOrd="2" destOrd="0" parTransId="{B12C6928-8F3D-4690-AB96-721B292D9402}" sibTransId="{6E55CBF5-146F-4E34-981E-5DC1547A9C9E}"/>
    <dgm:cxn modelId="{F9A49049-F7CB-4C3D-A549-AAE9E8D55436}" type="presOf" srcId="{2FA2972C-D073-46F0-B7BA-7E6E28E4D1B1}" destId="{FF43DE95-910A-4BA7-97FF-3C9D947400DB}" srcOrd="0" destOrd="0" presId="urn:microsoft.com/office/officeart/2008/layout/VerticalCurvedList"/>
    <dgm:cxn modelId="{1B62C6DC-5860-4DAE-BF36-D3A5BE99E736}" type="presOf" srcId="{DD75D11A-70C1-4229-B15E-DD4CE352199C}" destId="{5143BBFB-F624-4550-8281-ABFD2B59522E}" srcOrd="0" destOrd="0" presId="urn:microsoft.com/office/officeart/2008/layout/VerticalCurvedList"/>
    <dgm:cxn modelId="{A91F9B2A-CFF6-4D80-BD46-4DE7B34D2507}" type="presOf" srcId="{F94A4D21-CE66-4DAD-A0FA-40FD5EDD78BC}" destId="{610239F6-EAC3-43B2-A815-446DA8116F00}" srcOrd="0" destOrd="0" presId="urn:microsoft.com/office/officeart/2008/layout/VerticalCurvedList"/>
    <dgm:cxn modelId="{EA5FE1AF-D21E-492E-963C-E9B7845A7A0C}" type="presOf" srcId="{575FABE1-5DFA-4C10-9F18-EA1C6ABB2060}" destId="{71440F86-FEF6-4C60-92F8-F783E6FB067B}" srcOrd="0" destOrd="0" presId="urn:microsoft.com/office/officeart/2008/layout/VerticalCurvedList"/>
    <dgm:cxn modelId="{4C11A078-D9B5-4E8B-AC5A-E555DAA44937}" type="presOf" srcId="{86B76B2C-614D-4C05-B44D-84707ADECB40}" destId="{563F99B5-D8C3-4BA0-AAB8-6206143E0CD8}" srcOrd="0" destOrd="0" presId="urn:microsoft.com/office/officeart/2008/layout/VerticalCurvedList"/>
    <dgm:cxn modelId="{6DF7EA7B-471B-4C1E-A7F4-9EF4C070796E}" type="presParOf" srcId="{610239F6-EAC3-43B2-A815-446DA8116F00}" destId="{E1E8C0A9-2AF9-45F2-9A14-9D19ACA96BC4}" srcOrd="0" destOrd="0" presId="urn:microsoft.com/office/officeart/2008/layout/VerticalCurvedList"/>
    <dgm:cxn modelId="{E6057118-A973-4457-893E-8C641092A316}" type="presParOf" srcId="{E1E8C0A9-2AF9-45F2-9A14-9D19ACA96BC4}" destId="{C8947979-6BCE-4918-ADD7-15241F599620}" srcOrd="0" destOrd="0" presId="urn:microsoft.com/office/officeart/2008/layout/VerticalCurvedList"/>
    <dgm:cxn modelId="{36533E5D-FB6B-45A2-8467-C95C7CBA505F}" type="presParOf" srcId="{C8947979-6BCE-4918-ADD7-15241F599620}" destId="{3AF441A4-EE76-4BDE-AFE9-25E129A0D0AA}" srcOrd="0" destOrd="0" presId="urn:microsoft.com/office/officeart/2008/layout/VerticalCurvedList"/>
    <dgm:cxn modelId="{DD532E5D-EC40-4252-B6D6-9145744AF2E0}" type="presParOf" srcId="{C8947979-6BCE-4918-ADD7-15241F599620}" destId="{FF43DE95-910A-4BA7-97FF-3C9D947400DB}" srcOrd="1" destOrd="0" presId="urn:microsoft.com/office/officeart/2008/layout/VerticalCurvedList"/>
    <dgm:cxn modelId="{F8E4DF8E-ECCE-49C7-B6CC-79EC28849300}" type="presParOf" srcId="{C8947979-6BCE-4918-ADD7-15241F599620}" destId="{8882D0CC-4F00-4EA0-B3EF-FAE8235E3995}" srcOrd="2" destOrd="0" presId="urn:microsoft.com/office/officeart/2008/layout/VerticalCurvedList"/>
    <dgm:cxn modelId="{C62E714F-C956-4861-9177-BB0B5A0FC6D4}" type="presParOf" srcId="{C8947979-6BCE-4918-ADD7-15241F599620}" destId="{7D8333F7-2731-4A52-A2BF-CEC7D10968A1}" srcOrd="3" destOrd="0" presId="urn:microsoft.com/office/officeart/2008/layout/VerticalCurvedList"/>
    <dgm:cxn modelId="{77F3707C-67F0-4AC7-8A04-8E417188E170}" type="presParOf" srcId="{E1E8C0A9-2AF9-45F2-9A14-9D19ACA96BC4}" destId="{5143BBFB-F624-4550-8281-ABFD2B59522E}" srcOrd="1" destOrd="0" presId="urn:microsoft.com/office/officeart/2008/layout/VerticalCurvedList"/>
    <dgm:cxn modelId="{E2EDE330-5AFE-4495-85C9-0A5EF131EC2A}" type="presParOf" srcId="{E1E8C0A9-2AF9-45F2-9A14-9D19ACA96BC4}" destId="{BC7BB8C5-05F9-4D3E-9FFA-AC16FB9DE817}" srcOrd="2" destOrd="0" presId="urn:microsoft.com/office/officeart/2008/layout/VerticalCurvedList"/>
    <dgm:cxn modelId="{EDE66257-D7E0-4287-94A6-1CF0A9433ED4}" type="presParOf" srcId="{BC7BB8C5-05F9-4D3E-9FFA-AC16FB9DE817}" destId="{F259B359-8DF5-4420-930E-2BF2993CC034}" srcOrd="0" destOrd="0" presId="urn:microsoft.com/office/officeart/2008/layout/VerticalCurvedList"/>
    <dgm:cxn modelId="{218DF17F-FFE3-462D-BC13-BEC6496C8E38}" type="presParOf" srcId="{E1E8C0A9-2AF9-45F2-9A14-9D19ACA96BC4}" destId="{71440F86-FEF6-4C60-92F8-F783E6FB067B}" srcOrd="3" destOrd="0" presId="urn:microsoft.com/office/officeart/2008/layout/VerticalCurvedList"/>
    <dgm:cxn modelId="{69509E9F-530E-406E-A20B-314FE58D4E48}" type="presParOf" srcId="{E1E8C0A9-2AF9-45F2-9A14-9D19ACA96BC4}" destId="{FA8C5D89-DA5D-4A69-8E1A-8F8B67D5E94D}" srcOrd="4" destOrd="0" presId="urn:microsoft.com/office/officeart/2008/layout/VerticalCurvedList"/>
    <dgm:cxn modelId="{16C4B0F0-F558-4911-85BB-C326DA44660E}" type="presParOf" srcId="{FA8C5D89-DA5D-4A69-8E1A-8F8B67D5E94D}" destId="{D3D0C435-ECBC-4493-B691-BA1A8710A2FF}" srcOrd="0" destOrd="0" presId="urn:microsoft.com/office/officeart/2008/layout/VerticalCurvedList"/>
    <dgm:cxn modelId="{A7A43D7F-C9C8-4981-85CA-CCCFB2E191F3}" type="presParOf" srcId="{E1E8C0A9-2AF9-45F2-9A14-9D19ACA96BC4}" destId="{563F99B5-D8C3-4BA0-AAB8-6206143E0CD8}" srcOrd="5" destOrd="0" presId="urn:microsoft.com/office/officeart/2008/layout/VerticalCurvedList"/>
    <dgm:cxn modelId="{EA2514A2-5786-4934-97B2-6F98823C2205}" type="presParOf" srcId="{E1E8C0A9-2AF9-45F2-9A14-9D19ACA96BC4}" destId="{02A54C87-011A-4FC3-9F63-75FBDF78B7E1}" srcOrd="6" destOrd="0" presId="urn:microsoft.com/office/officeart/2008/layout/VerticalCurvedList"/>
    <dgm:cxn modelId="{7E536015-14F1-4CDD-9F43-E7F2DE98594F}" type="presParOf" srcId="{02A54C87-011A-4FC3-9F63-75FBDF78B7E1}" destId="{434D9573-4B4C-4831-BD63-0AC84A9C682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3DDB5-3937-42F2-B415-AA32EE6F498E}"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es-MX"/>
        </a:p>
      </dgm:t>
    </dgm:pt>
    <dgm:pt modelId="{B5961AE9-2B3C-4364-8FBC-863AE676F359}">
      <dgm:prSet phldrT="[Texto]" custT="1"/>
      <dgm:spPr/>
      <dgm:t>
        <a:bodyPr/>
        <a:lstStyle/>
        <a:p>
          <a:r>
            <a:rPr lang="es-MX" sz="1800" b="1">
              <a:latin typeface="Arial" panose="020B0604020202020204" pitchFamily="34" charset="0"/>
              <a:cs typeface="Arial" panose="020B0604020202020204" pitchFamily="34" charset="0"/>
            </a:rPr>
            <a:t>Objetiva</a:t>
          </a:r>
          <a:endParaRPr lang="es-MX" sz="1800" b="1" dirty="0">
            <a:latin typeface="Arial" panose="020B0604020202020204" pitchFamily="34" charset="0"/>
            <a:cs typeface="Arial" panose="020B0604020202020204" pitchFamily="34" charset="0"/>
          </a:endParaRPr>
        </a:p>
      </dgm:t>
    </dgm:pt>
    <dgm:pt modelId="{FD99A243-9BC3-4E12-83A4-0FD2C1B2998D}" type="parTrans" cxnId="{2B2C6F4E-0637-44C5-A70D-257AC058C212}">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8BA96429-B884-4D24-BCA4-33A23866306D}" type="sibTrans" cxnId="{2B2C6F4E-0637-44C5-A70D-257AC058C212}">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CCB4D028-E75A-43B9-819F-00CE64B6639E}">
      <dgm:prSet phldrT="[Texto]" custT="1"/>
      <dgm:spPr/>
      <dgm:t>
        <a:bodyPr/>
        <a:lstStyle/>
        <a:p>
          <a:pPr algn="just"/>
          <a:r>
            <a:rPr lang="es-MX" altLang="es-MX" sz="1600">
              <a:latin typeface="Arial" panose="020B0604020202020204" pitchFamily="34" charset="0"/>
              <a:cs typeface="Arial" panose="020B0604020202020204" pitchFamily="34" charset="0"/>
            </a:rPr>
            <a:t>No se contamina de prejuicios, gustos, preferencias o religiones.</a:t>
          </a:r>
          <a:endParaRPr lang="es-MX" sz="1600" dirty="0">
            <a:latin typeface="Arial" panose="020B0604020202020204" pitchFamily="34" charset="0"/>
            <a:cs typeface="Arial" panose="020B0604020202020204" pitchFamily="34" charset="0"/>
          </a:endParaRPr>
        </a:p>
      </dgm:t>
    </dgm:pt>
    <dgm:pt modelId="{7F99A3F1-B2DA-4A79-ABCA-A0FB3ACECFA3}" type="parTrans" cxnId="{95435D32-93C3-4A93-8F78-EE1C816727B8}">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F3A35170-5B55-4260-A287-F9C049BCBA2C}" type="sibTrans" cxnId="{95435D32-93C3-4A93-8F78-EE1C816727B8}">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CC55C4A3-7AD9-4285-A839-A969C07D8687}">
      <dgm:prSet phldrT="[Texto]" custT="1"/>
      <dgm:spPr/>
      <dgm:t>
        <a:bodyPr/>
        <a:lstStyle/>
        <a:p>
          <a:r>
            <a:rPr lang="es-MX" sz="1800" b="1">
              <a:latin typeface="Arial" panose="020B0604020202020204" pitchFamily="34" charset="0"/>
              <a:cs typeface="Arial" panose="020B0604020202020204" pitchFamily="34" charset="0"/>
            </a:rPr>
            <a:t>Emplea Mediciones</a:t>
          </a:r>
          <a:endParaRPr lang="es-MX" sz="1800" b="1" dirty="0">
            <a:latin typeface="Arial" panose="020B0604020202020204" pitchFamily="34" charset="0"/>
            <a:cs typeface="Arial" panose="020B0604020202020204" pitchFamily="34" charset="0"/>
          </a:endParaRPr>
        </a:p>
      </dgm:t>
    </dgm:pt>
    <dgm:pt modelId="{A0932820-BB1C-4319-A0C7-83C14CCCF516}" type="parTrans" cxnId="{67900767-92F5-4AF0-8356-0D1FD28FBBC6}">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111D90C2-55C9-4DAF-AD86-C68D00F8FA97}" type="sibTrans" cxnId="{67900767-92F5-4AF0-8356-0D1FD28FBBC6}">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A01379BA-F790-4C81-AD7B-70C55915D3F8}">
      <dgm:prSet phldrT="[Texto]" custT="1"/>
      <dgm:spPr/>
      <dgm:t>
        <a:bodyPr/>
        <a:lstStyle/>
        <a:p>
          <a:pPr algn="just"/>
          <a:r>
            <a:rPr lang="es-MX" altLang="es-MX" sz="1600">
              <a:latin typeface="Arial" panose="020B0604020202020204" pitchFamily="34" charset="0"/>
              <a:cs typeface="Arial" panose="020B0604020202020204" pitchFamily="34" charset="0"/>
            </a:rPr>
            <a:t>Evita ambigüedades (mucho, poco, suficiente). Los números por sí solos no tienen sentido</a:t>
          </a:r>
          <a:endParaRPr lang="es-MX" sz="1600" dirty="0">
            <a:latin typeface="Arial" panose="020B0604020202020204" pitchFamily="34" charset="0"/>
            <a:cs typeface="Arial" panose="020B0604020202020204" pitchFamily="34" charset="0"/>
          </a:endParaRPr>
        </a:p>
      </dgm:t>
    </dgm:pt>
    <dgm:pt modelId="{97F32AE6-CF96-4A0C-967F-6194355893DA}" type="parTrans" cxnId="{714CA802-D50B-4D0A-A867-8EC8FB3A389B}">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6418B934-4C22-4258-A8D9-9CBD17AB4282}" type="sibTrans" cxnId="{714CA802-D50B-4D0A-A867-8EC8FB3A389B}">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A7D39515-D2AB-49C5-943E-233F112EC28B}">
      <dgm:prSet phldrT="[Texto]" custT="1"/>
      <dgm:spPr/>
      <dgm:t>
        <a:bodyPr/>
        <a:lstStyle/>
        <a:p>
          <a:r>
            <a:rPr lang="es-MX" sz="1800" b="1">
              <a:latin typeface="Arial" panose="020B0604020202020204" pitchFamily="34" charset="0"/>
              <a:cs typeface="Arial" panose="020B0604020202020204" pitchFamily="34" charset="0"/>
            </a:rPr>
            <a:t>Persigue la generalización</a:t>
          </a:r>
          <a:endParaRPr lang="es-MX" sz="1800" b="1" dirty="0">
            <a:latin typeface="Arial" panose="020B0604020202020204" pitchFamily="34" charset="0"/>
            <a:cs typeface="Arial" panose="020B0604020202020204" pitchFamily="34" charset="0"/>
          </a:endParaRPr>
        </a:p>
      </dgm:t>
    </dgm:pt>
    <dgm:pt modelId="{1FEB0E9A-3861-42FD-BD2D-22CE76E6460F}" type="parTrans" cxnId="{917D1B79-19AF-4B06-BE1E-4D62C65EDBAA}">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56F58D53-FAFE-45DD-B75B-A5186D3E7739}" type="sibTrans" cxnId="{917D1B79-19AF-4B06-BE1E-4D62C65EDBAA}">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3C77631C-0A70-4A67-BADB-8D3268EFA4FB}">
      <dgm:prSet phldrT="[Texto]" custT="1"/>
      <dgm:spPr/>
      <dgm:t>
        <a:bodyPr/>
        <a:lstStyle/>
        <a:p>
          <a:pPr algn="just"/>
          <a:r>
            <a:rPr lang="es-MX" altLang="es-MX" sz="1600" dirty="0">
              <a:latin typeface="Arial" panose="020B0604020202020204" pitchFamily="34" charset="0"/>
              <a:cs typeface="Arial" panose="020B0604020202020204" pitchFamily="34" charset="0"/>
            </a:rPr>
            <a:t>Permite predecir antes de conocer. Pretende llevar al futuro el conocimiento de los fenómenos observados.</a:t>
          </a:r>
          <a:endParaRPr lang="es-MX" sz="1600" dirty="0">
            <a:latin typeface="Arial" panose="020B0604020202020204" pitchFamily="34" charset="0"/>
            <a:cs typeface="Arial" panose="020B0604020202020204" pitchFamily="34" charset="0"/>
          </a:endParaRPr>
        </a:p>
      </dgm:t>
    </dgm:pt>
    <dgm:pt modelId="{BD829D02-A433-4288-940D-45104DC445C2}" type="parTrans" cxnId="{13EDBA5E-85B1-43F7-9450-F1078502554A}">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CD3B1745-CBA3-406D-AB8F-648670134896}" type="sibTrans" cxnId="{13EDBA5E-85B1-43F7-9450-F1078502554A}">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105131E6-A2A2-425A-952C-EB8E5F158812}">
      <dgm:prSet custT="1"/>
      <dgm:spPr/>
      <dgm:t>
        <a:bodyPr/>
        <a:lstStyle/>
        <a:p>
          <a:r>
            <a:rPr lang="es-MX" sz="1800" b="1">
              <a:latin typeface="Arial" panose="020B0604020202020204" pitchFamily="34" charset="0"/>
              <a:cs typeface="Arial" panose="020B0604020202020204" pitchFamily="34" charset="0"/>
            </a:rPr>
            <a:t>Se corrige a sí misma</a:t>
          </a:r>
          <a:endParaRPr lang="es-MX" sz="1800" b="1" dirty="0">
            <a:latin typeface="Arial" panose="020B0604020202020204" pitchFamily="34" charset="0"/>
            <a:cs typeface="Arial" panose="020B0604020202020204" pitchFamily="34" charset="0"/>
          </a:endParaRPr>
        </a:p>
      </dgm:t>
    </dgm:pt>
    <dgm:pt modelId="{39273082-AF3D-45A4-AD85-015A2144F8B5}" type="parTrans" cxnId="{05E1703D-E368-4CD9-9E11-CFAF28AA1B43}">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455B51BD-93C0-4B3A-B58C-A5EC74787BFD}" type="sibTrans" cxnId="{05E1703D-E368-4CD9-9E11-CFAF28AA1B43}">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A6BD99AD-B349-4E2F-B8AE-D94836AD0EB7}">
      <dgm:prSet custT="1"/>
      <dgm:spPr/>
      <dgm:t>
        <a:bodyPr/>
        <a:lstStyle/>
        <a:p>
          <a:r>
            <a:rPr lang="es-MX" sz="1800" b="1">
              <a:latin typeface="Arial" panose="020B0604020202020204" pitchFamily="34" charset="0"/>
              <a:cs typeface="Arial" panose="020B0604020202020204" pitchFamily="34" charset="0"/>
            </a:rPr>
            <a:t>Sistemática</a:t>
          </a:r>
          <a:endParaRPr lang="es-MX" sz="1800" b="1" dirty="0">
            <a:latin typeface="Arial" panose="020B0604020202020204" pitchFamily="34" charset="0"/>
            <a:cs typeface="Arial" panose="020B0604020202020204" pitchFamily="34" charset="0"/>
          </a:endParaRPr>
        </a:p>
      </dgm:t>
    </dgm:pt>
    <dgm:pt modelId="{4BDC030B-92E0-4190-BEF6-DB2B286D676C}" type="parTrans" cxnId="{02F060B1-D6B1-48BE-A591-9F55A0CFD4C7}">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458EC6F5-141B-4CBB-BCE2-666CA278D2CC}" type="sibTrans" cxnId="{02F060B1-D6B1-48BE-A591-9F55A0CFD4C7}">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69FBAD83-0B9B-43F0-A1F2-C88EBC093AF7}">
      <dgm:prSet custT="1"/>
      <dgm:spPr/>
      <dgm:t>
        <a:bodyPr/>
        <a:lstStyle/>
        <a:p>
          <a:pPr algn="just"/>
          <a:r>
            <a:rPr lang="es-MX" altLang="es-MX" sz="1600" b="0">
              <a:latin typeface="Arial" panose="020B0604020202020204" pitchFamily="34" charset="0"/>
              <a:cs typeface="Arial" panose="020B0604020202020204" pitchFamily="34" charset="0"/>
            </a:rPr>
            <a:t>El conocimiento brindado por la ciencia nunca es definitivo. Al contestar una pregunta, plantea muchas más</a:t>
          </a:r>
          <a:endParaRPr lang="es-MX" sz="1600" b="0" dirty="0">
            <a:latin typeface="Arial" panose="020B0604020202020204" pitchFamily="34" charset="0"/>
            <a:cs typeface="Arial" panose="020B0604020202020204" pitchFamily="34" charset="0"/>
          </a:endParaRPr>
        </a:p>
      </dgm:t>
    </dgm:pt>
    <dgm:pt modelId="{BBBFF616-B05D-42D2-A717-D96A0F6FA2B2}" type="parTrans" cxnId="{52B39454-2277-494C-912A-DF6D2C47CE1F}">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3571FB17-2BF2-42EC-9F39-3BB1089CE1AD}" type="sibTrans" cxnId="{52B39454-2277-494C-912A-DF6D2C47CE1F}">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DBAB17BB-3B96-4C7F-883F-17EBC7A34223}">
      <dgm:prSet custT="1"/>
      <dgm:spPr/>
      <dgm:t>
        <a:bodyPr/>
        <a:lstStyle/>
        <a:p>
          <a:pPr algn="just"/>
          <a:r>
            <a:rPr lang="es-MX" altLang="es-MX" sz="1600" b="0">
              <a:latin typeface="Arial" panose="020B0604020202020204" pitchFamily="34" charset="0"/>
              <a:cs typeface="Arial" panose="020B0604020202020204" pitchFamily="34" charset="0"/>
            </a:rPr>
            <a:t>Procede con orden y de manera lógica, apoyada en el método científico y métodos lógicos.</a:t>
          </a:r>
          <a:endParaRPr lang="es-MX" sz="1600" b="0">
            <a:latin typeface="Arial" panose="020B0604020202020204" pitchFamily="34" charset="0"/>
            <a:cs typeface="Arial" panose="020B0604020202020204" pitchFamily="34" charset="0"/>
          </a:endParaRPr>
        </a:p>
      </dgm:t>
    </dgm:pt>
    <dgm:pt modelId="{831CEC70-79DA-4A42-AAE8-5DAC5F0D542B}" type="parTrans" cxnId="{271316A1-EEF8-43D6-BBA2-7BCBA2F49799}">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7156AA1B-66B8-47E1-887E-4AAEF13C1CE7}" type="sibTrans" cxnId="{271316A1-EEF8-43D6-BBA2-7BCBA2F49799}">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F5EB47B1-85BC-49A9-85A1-AF85C9413EB4}">
      <dgm:prSet custT="1"/>
      <dgm:spPr/>
      <dgm:t>
        <a:bodyPr/>
        <a:lstStyle/>
        <a:p>
          <a:pPr algn="just"/>
          <a:endParaRPr lang="es-ES" altLang="es-MX" sz="1600" b="0" dirty="0">
            <a:solidFill>
              <a:schemeClr val="accent6">
                <a:lumMod val="50000"/>
              </a:schemeClr>
            </a:solidFill>
            <a:latin typeface="Arial" panose="020B0604020202020204" pitchFamily="34" charset="0"/>
            <a:cs typeface="Arial" panose="020B0604020202020204" pitchFamily="34" charset="0"/>
          </a:endParaRPr>
        </a:p>
      </dgm:t>
    </dgm:pt>
    <dgm:pt modelId="{99CBE3DA-95DB-405B-BB39-B1808EDE054F}" type="parTrans" cxnId="{FB8BEBCD-1E45-4831-A4E3-80384BB4679F}">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14A1B81B-67B4-49A7-B73F-4A4CBD23F05C}" type="sibTrans" cxnId="{FB8BEBCD-1E45-4831-A4E3-80384BB4679F}">
      <dgm:prSet/>
      <dgm:spPr/>
      <dgm:t>
        <a:bodyPr/>
        <a:lstStyle/>
        <a:p>
          <a:endParaRPr lang="es-MX" sz="1800">
            <a:solidFill>
              <a:schemeClr val="accent6">
                <a:lumMod val="50000"/>
              </a:schemeClr>
            </a:solidFill>
            <a:latin typeface="Arial" panose="020B0604020202020204" pitchFamily="34" charset="0"/>
            <a:cs typeface="Arial" panose="020B0604020202020204" pitchFamily="34" charset="0"/>
          </a:endParaRPr>
        </a:p>
      </dgm:t>
    </dgm:pt>
    <dgm:pt modelId="{8BE49FD2-41FB-4D12-81E6-326CA34E4B3D}" type="pres">
      <dgm:prSet presAssocID="{4FA3DDB5-3937-42F2-B415-AA32EE6F498E}" presName="Name0" presStyleCnt="0">
        <dgm:presLayoutVars>
          <dgm:dir/>
          <dgm:animLvl val="lvl"/>
          <dgm:resizeHandles val="exact"/>
        </dgm:presLayoutVars>
      </dgm:prSet>
      <dgm:spPr/>
      <dgm:t>
        <a:bodyPr/>
        <a:lstStyle/>
        <a:p>
          <a:endParaRPr lang="es-MX"/>
        </a:p>
      </dgm:t>
    </dgm:pt>
    <dgm:pt modelId="{FDB53CC4-C2A0-4CC8-849C-DBFFC179F820}" type="pres">
      <dgm:prSet presAssocID="{B5961AE9-2B3C-4364-8FBC-863AE676F359}" presName="linNode" presStyleCnt="0"/>
      <dgm:spPr/>
    </dgm:pt>
    <dgm:pt modelId="{80DDCE99-F160-4225-B78E-E318971DC7C9}" type="pres">
      <dgm:prSet presAssocID="{B5961AE9-2B3C-4364-8FBC-863AE676F359}" presName="parentText" presStyleLbl="node1" presStyleIdx="0" presStyleCnt="5" custLinFactNeighborY="-229">
        <dgm:presLayoutVars>
          <dgm:chMax val="1"/>
          <dgm:bulletEnabled val="1"/>
        </dgm:presLayoutVars>
      </dgm:prSet>
      <dgm:spPr/>
      <dgm:t>
        <a:bodyPr/>
        <a:lstStyle/>
        <a:p>
          <a:endParaRPr lang="es-MX"/>
        </a:p>
      </dgm:t>
    </dgm:pt>
    <dgm:pt modelId="{F97A5A81-632F-4F8D-B7DE-5C27B476AAA7}" type="pres">
      <dgm:prSet presAssocID="{B5961AE9-2B3C-4364-8FBC-863AE676F359}" presName="descendantText" presStyleLbl="alignAccFollowNode1" presStyleIdx="0" presStyleCnt="5">
        <dgm:presLayoutVars>
          <dgm:bulletEnabled val="1"/>
        </dgm:presLayoutVars>
      </dgm:prSet>
      <dgm:spPr/>
      <dgm:t>
        <a:bodyPr/>
        <a:lstStyle/>
        <a:p>
          <a:endParaRPr lang="es-MX"/>
        </a:p>
      </dgm:t>
    </dgm:pt>
    <dgm:pt modelId="{116D08AA-7C98-40ED-9D64-B5EE57DEF53B}" type="pres">
      <dgm:prSet presAssocID="{8BA96429-B884-4D24-BCA4-33A23866306D}" presName="sp" presStyleCnt="0"/>
      <dgm:spPr/>
    </dgm:pt>
    <dgm:pt modelId="{65FF0270-D31B-4B62-AED9-222E4FD0AA47}" type="pres">
      <dgm:prSet presAssocID="{CC55C4A3-7AD9-4285-A839-A969C07D8687}" presName="linNode" presStyleCnt="0"/>
      <dgm:spPr/>
    </dgm:pt>
    <dgm:pt modelId="{80676286-E037-490A-A9D4-5230B95D856B}" type="pres">
      <dgm:prSet presAssocID="{CC55C4A3-7AD9-4285-A839-A969C07D8687}" presName="parentText" presStyleLbl="node1" presStyleIdx="1" presStyleCnt="5">
        <dgm:presLayoutVars>
          <dgm:chMax val="1"/>
          <dgm:bulletEnabled val="1"/>
        </dgm:presLayoutVars>
      </dgm:prSet>
      <dgm:spPr/>
      <dgm:t>
        <a:bodyPr/>
        <a:lstStyle/>
        <a:p>
          <a:endParaRPr lang="es-MX"/>
        </a:p>
      </dgm:t>
    </dgm:pt>
    <dgm:pt modelId="{0B9372B5-C5FF-4D3A-8F62-E88A8E165E8A}" type="pres">
      <dgm:prSet presAssocID="{CC55C4A3-7AD9-4285-A839-A969C07D8687}" presName="descendantText" presStyleLbl="alignAccFollowNode1" presStyleIdx="1" presStyleCnt="5">
        <dgm:presLayoutVars>
          <dgm:bulletEnabled val="1"/>
        </dgm:presLayoutVars>
      </dgm:prSet>
      <dgm:spPr/>
      <dgm:t>
        <a:bodyPr/>
        <a:lstStyle/>
        <a:p>
          <a:endParaRPr lang="es-MX"/>
        </a:p>
      </dgm:t>
    </dgm:pt>
    <dgm:pt modelId="{9781E7E7-19A5-4B3D-ACDC-A736BFFB0CC3}" type="pres">
      <dgm:prSet presAssocID="{111D90C2-55C9-4DAF-AD86-C68D00F8FA97}" presName="sp" presStyleCnt="0"/>
      <dgm:spPr/>
    </dgm:pt>
    <dgm:pt modelId="{F7243C5F-0865-42E9-A54E-A0CC6744EF8C}" type="pres">
      <dgm:prSet presAssocID="{A7D39515-D2AB-49C5-943E-233F112EC28B}" presName="linNode" presStyleCnt="0"/>
      <dgm:spPr/>
    </dgm:pt>
    <dgm:pt modelId="{698DACF8-17FD-4860-B2F8-82529B108EB8}" type="pres">
      <dgm:prSet presAssocID="{A7D39515-D2AB-49C5-943E-233F112EC28B}" presName="parentText" presStyleLbl="node1" presStyleIdx="2" presStyleCnt="5">
        <dgm:presLayoutVars>
          <dgm:chMax val="1"/>
          <dgm:bulletEnabled val="1"/>
        </dgm:presLayoutVars>
      </dgm:prSet>
      <dgm:spPr/>
      <dgm:t>
        <a:bodyPr/>
        <a:lstStyle/>
        <a:p>
          <a:endParaRPr lang="es-MX"/>
        </a:p>
      </dgm:t>
    </dgm:pt>
    <dgm:pt modelId="{F840BF78-6E9E-4708-BF40-69F33FC47016}" type="pres">
      <dgm:prSet presAssocID="{A7D39515-D2AB-49C5-943E-233F112EC28B}" presName="descendantText" presStyleLbl="alignAccFollowNode1" presStyleIdx="2" presStyleCnt="5">
        <dgm:presLayoutVars>
          <dgm:bulletEnabled val="1"/>
        </dgm:presLayoutVars>
      </dgm:prSet>
      <dgm:spPr/>
      <dgm:t>
        <a:bodyPr/>
        <a:lstStyle/>
        <a:p>
          <a:endParaRPr lang="es-MX"/>
        </a:p>
      </dgm:t>
    </dgm:pt>
    <dgm:pt modelId="{E801CD06-708F-45D3-9779-16CEAD513105}" type="pres">
      <dgm:prSet presAssocID="{56F58D53-FAFE-45DD-B75B-A5186D3E7739}" presName="sp" presStyleCnt="0"/>
      <dgm:spPr/>
    </dgm:pt>
    <dgm:pt modelId="{EC4C00E9-21FA-4F6C-A5F1-330E0C9DD9CE}" type="pres">
      <dgm:prSet presAssocID="{105131E6-A2A2-425A-952C-EB8E5F158812}" presName="linNode" presStyleCnt="0"/>
      <dgm:spPr/>
    </dgm:pt>
    <dgm:pt modelId="{2CB01F4D-A32A-4860-8087-2EFB5C757B71}" type="pres">
      <dgm:prSet presAssocID="{105131E6-A2A2-425A-952C-EB8E5F158812}" presName="parentText" presStyleLbl="node1" presStyleIdx="3" presStyleCnt="5">
        <dgm:presLayoutVars>
          <dgm:chMax val="1"/>
          <dgm:bulletEnabled val="1"/>
        </dgm:presLayoutVars>
      </dgm:prSet>
      <dgm:spPr/>
      <dgm:t>
        <a:bodyPr/>
        <a:lstStyle/>
        <a:p>
          <a:endParaRPr lang="es-MX"/>
        </a:p>
      </dgm:t>
    </dgm:pt>
    <dgm:pt modelId="{4756604F-BE60-4D19-BB6D-B4406A9EC44E}" type="pres">
      <dgm:prSet presAssocID="{105131E6-A2A2-425A-952C-EB8E5F158812}" presName="descendantText" presStyleLbl="alignAccFollowNode1" presStyleIdx="3" presStyleCnt="5">
        <dgm:presLayoutVars>
          <dgm:bulletEnabled val="1"/>
        </dgm:presLayoutVars>
      </dgm:prSet>
      <dgm:spPr/>
      <dgm:t>
        <a:bodyPr/>
        <a:lstStyle/>
        <a:p>
          <a:endParaRPr lang="es-MX"/>
        </a:p>
      </dgm:t>
    </dgm:pt>
    <dgm:pt modelId="{F5987321-4DDF-4EC7-807B-ECC6740ECE75}" type="pres">
      <dgm:prSet presAssocID="{455B51BD-93C0-4B3A-B58C-A5EC74787BFD}" presName="sp" presStyleCnt="0"/>
      <dgm:spPr/>
    </dgm:pt>
    <dgm:pt modelId="{D06A0EFE-3B2A-4036-830B-9AE01B6BE953}" type="pres">
      <dgm:prSet presAssocID="{A6BD99AD-B349-4E2F-B8AE-D94836AD0EB7}" presName="linNode" presStyleCnt="0"/>
      <dgm:spPr/>
    </dgm:pt>
    <dgm:pt modelId="{80A3A439-2E13-4AF1-A055-06D88BAD19DC}" type="pres">
      <dgm:prSet presAssocID="{A6BD99AD-B349-4E2F-B8AE-D94836AD0EB7}" presName="parentText" presStyleLbl="node1" presStyleIdx="4" presStyleCnt="5">
        <dgm:presLayoutVars>
          <dgm:chMax val="1"/>
          <dgm:bulletEnabled val="1"/>
        </dgm:presLayoutVars>
      </dgm:prSet>
      <dgm:spPr/>
      <dgm:t>
        <a:bodyPr/>
        <a:lstStyle/>
        <a:p>
          <a:endParaRPr lang="es-MX"/>
        </a:p>
      </dgm:t>
    </dgm:pt>
    <dgm:pt modelId="{6FB8E451-34EE-49BD-8FCC-6145EDEF18CE}" type="pres">
      <dgm:prSet presAssocID="{A6BD99AD-B349-4E2F-B8AE-D94836AD0EB7}" presName="descendantText" presStyleLbl="alignAccFollowNode1" presStyleIdx="4" presStyleCnt="5">
        <dgm:presLayoutVars>
          <dgm:bulletEnabled val="1"/>
        </dgm:presLayoutVars>
      </dgm:prSet>
      <dgm:spPr/>
      <dgm:t>
        <a:bodyPr/>
        <a:lstStyle/>
        <a:p>
          <a:endParaRPr lang="es-MX"/>
        </a:p>
      </dgm:t>
    </dgm:pt>
  </dgm:ptLst>
  <dgm:cxnLst>
    <dgm:cxn modelId="{95435D32-93C3-4A93-8F78-EE1C816727B8}" srcId="{B5961AE9-2B3C-4364-8FBC-863AE676F359}" destId="{CCB4D028-E75A-43B9-819F-00CE64B6639E}" srcOrd="0" destOrd="0" parTransId="{7F99A3F1-B2DA-4A79-ABCA-A0FB3ACECFA3}" sibTransId="{F3A35170-5B55-4260-A287-F9C049BCBA2C}"/>
    <dgm:cxn modelId="{271316A1-EEF8-43D6-BBA2-7BCBA2F49799}" srcId="{A6BD99AD-B349-4E2F-B8AE-D94836AD0EB7}" destId="{DBAB17BB-3B96-4C7F-883F-17EBC7A34223}" srcOrd="0" destOrd="0" parTransId="{831CEC70-79DA-4A42-AAE8-5DAC5F0D542B}" sibTransId="{7156AA1B-66B8-47E1-887E-4AAEF13C1CE7}"/>
    <dgm:cxn modelId="{35918CFD-E915-4066-8419-81BE914533C5}" type="presOf" srcId="{F5EB47B1-85BC-49A9-85A1-AF85C9413EB4}" destId="{6FB8E451-34EE-49BD-8FCC-6145EDEF18CE}" srcOrd="0" destOrd="1" presId="urn:microsoft.com/office/officeart/2005/8/layout/vList5"/>
    <dgm:cxn modelId="{EB4E7FEB-38AA-4CE3-84DF-40EC9879F89B}" type="presOf" srcId="{A6BD99AD-B349-4E2F-B8AE-D94836AD0EB7}" destId="{80A3A439-2E13-4AF1-A055-06D88BAD19DC}" srcOrd="0" destOrd="0" presId="urn:microsoft.com/office/officeart/2005/8/layout/vList5"/>
    <dgm:cxn modelId="{94383D7E-F2F4-44D2-AD5B-8D4FA75F35A9}" type="presOf" srcId="{B5961AE9-2B3C-4364-8FBC-863AE676F359}" destId="{80DDCE99-F160-4225-B78E-E318971DC7C9}" srcOrd="0" destOrd="0" presId="urn:microsoft.com/office/officeart/2005/8/layout/vList5"/>
    <dgm:cxn modelId="{714CA802-D50B-4D0A-A867-8EC8FB3A389B}" srcId="{CC55C4A3-7AD9-4285-A839-A969C07D8687}" destId="{A01379BA-F790-4C81-AD7B-70C55915D3F8}" srcOrd="0" destOrd="0" parTransId="{97F32AE6-CF96-4A0C-967F-6194355893DA}" sibTransId="{6418B934-4C22-4258-A8D9-9CBD17AB4282}"/>
    <dgm:cxn modelId="{AFF75C2B-9BDB-4B72-A46D-03779BA2B400}" type="presOf" srcId="{CC55C4A3-7AD9-4285-A839-A969C07D8687}" destId="{80676286-E037-490A-A9D4-5230B95D856B}" srcOrd="0" destOrd="0" presId="urn:microsoft.com/office/officeart/2005/8/layout/vList5"/>
    <dgm:cxn modelId="{05E1703D-E368-4CD9-9E11-CFAF28AA1B43}" srcId="{4FA3DDB5-3937-42F2-B415-AA32EE6F498E}" destId="{105131E6-A2A2-425A-952C-EB8E5F158812}" srcOrd="3" destOrd="0" parTransId="{39273082-AF3D-45A4-AD85-015A2144F8B5}" sibTransId="{455B51BD-93C0-4B3A-B58C-A5EC74787BFD}"/>
    <dgm:cxn modelId="{FB8BEBCD-1E45-4831-A4E3-80384BB4679F}" srcId="{A6BD99AD-B349-4E2F-B8AE-D94836AD0EB7}" destId="{F5EB47B1-85BC-49A9-85A1-AF85C9413EB4}" srcOrd="1" destOrd="0" parTransId="{99CBE3DA-95DB-405B-BB39-B1808EDE054F}" sibTransId="{14A1B81B-67B4-49A7-B73F-4A4CBD23F05C}"/>
    <dgm:cxn modelId="{67900767-92F5-4AF0-8356-0D1FD28FBBC6}" srcId="{4FA3DDB5-3937-42F2-B415-AA32EE6F498E}" destId="{CC55C4A3-7AD9-4285-A839-A969C07D8687}" srcOrd="1" destOrd="0" parTransId="{A0932820-BB1C-4319-A0C7-83C14CCCF516}" sibTransId="{111D90C2-55C9-4DAF-AD86-C68D00F8FA97}"/>
    <dgm:cxn modelId="{0CF595E9-673C-4990-9169-8F31538A67D8}" type="presOf" srcId="{DBAB17BB-3B96-4C7F-883F-17EBC7A34223}" destId="{6FB8E451-34EE-49BD-8FCC-6145EDEF18CE}" srcOrd="0" destOrd="0" presId="urn:microsoft.com/office/officeart/2005/8/layout/vList5"/>
    <dgm:cxn modelId="{917D1B79-19AF-4B06-BE1E-4D62C65EDBAA}" srcId="{4FA3DDB5-3937-42F2-B415-AA32EE6F498E}" destId="{A7D39515-D2AB-49C5-943E-233F112EC28B}" srcOrd="2" destOrd="0" parTransId="{1FEB0E9A-3861-42FD-BD2D-22CE76E6460F}" sibTransId="{56F58D53-FAFE-45DD-B75B-A5186D3E7739}"/>
    <dgm:cxn modelId="{CC6B4182-77EC-45A7-B233-58343422293C}" type="presOf" srcId="{69FBAD83-0B9B-43F0-A1F2-C88EBC093AF7}" destId="{4756604F-BE60-4D19-BB6D-B4406A9EC44E}" srcOrd="0" destOrd="0" presId="urn:microsoft.com/office/officeart/2005/8/layout/vList5"/>
    <dgm:cxn modelId="{75BE4C16-ABDC-45C5-85B8-75ADCC269A95}" type="presOf" srcId="{105131E6-A2A2-425A-952C-EB8E5F158812}" destId="{2CB01F4D-A32A-4860-8087-2EFB5C757B71}" srcOrd="0" destOrd="0" presId="urn:microsoft.com/office/officeart/2005/8/layout/vList5"/>
    <dgm:cxn modelId="{13EDBA5E-85B1-43F7-9450-F1078502554A}" srcId="{A7D39515-D2AB-49C5-943E-233F112EC28B}" destId="{3C77631C-0A70-4A67-BADB-8D3268EFA4FB}" srcOrd="0" destOrd="0" parTransId="{BD829D02-A433-4288-940D-45104DC445C2}" sibTransId="{CD3B1745-CBA3-406D-AB8F-648670134896}"/>
    <dgm:cxn modelId="{2B2C6F4E-0637-44C5-A70D-257AC058C212}" srcId="{4FA3DDB5-3937-42F2-B415-AA32EE6F498E}" destId="{B5961AE9-2B3C-4364-8FBC-863AE676F359}" srcOrd="0" destOrd="0" parTransId="{FD99A243-9BC3-4E12-83A4-0FD2C1B2998D}" sibTransId="{8BA96429-B884-4D24-BCA4-33A23866306D}"/>
    <dgm:cxn modelId="{0A8E6784-3958-4648-8924-B7EE62AE228E}" type="presOf" srcId="{A01379BA-F790-4C81-AD7B-70C55915D3F8}" destId="{0B9372B5-C5FF-4D3A-8F62-E88A8E165E8A}" srcOrd="0" destOrd="0" presId="urn:microsoft.com/office/officeart/2005/8/layout/vList5"/>
    <dgm:cxn modelId="{52B39454-2277-494C-912A-DF6D2C47CE1F}" srcId="{105131E6-A2A2-425A-952C-EB8E5F158812}" destId="{69FBAD83-0B9B-43F0-A1F2-C88EBC093AF7}" srcOrd="0" destOrd="0" parTransId="{BBBFF616-B05D-42D2-A717-D96A0F6FA2B2}" sibTransId="{3571FB17-2BF2-42EC-9F39-3BB1089CE1AD}"/>
    <dgm:cxn modelId="{02F060B1-D6B1-48BE-A591-9F55A0CFD4C7}" srcId="{4FA3DDB5-3937-42F2-B415-AA32EE6F498E}" destId="{A6BD99AD-B349-4E2F-B8AE-D94836AD0EB7}" srcOrd="4" destOrd="0" parTransId="{4BDC030B-92E0-4190-BEF6-DB2B286D676C}" sibTransId="{458EC6F5-141B-4CBB-BCE2-666CA278D2CC}"/>
    <dgm:cxn modelId="{6EE3890D-7317-4522-BF1A-66A4E6BBFB0E}" type="presOf" srcId="{4FA3DDB5-3937-42F2-B415-AA32EE6F498E}" destId="{8BE49FD2-41FB-4D12-81E6-326CA34E4B3D}" srcOrd="0" destOrd="0" presId="urn:microsoft.com/office/officeart/2005/8/layout/vList5"/>
    <dgm:cxn modelId="{5D9EDE4C-58D5-4494-B0C6-B5D4EB20DFBB}" type="presOf" srcId="{CCB4D028-E75A-43B9-819F-00CE64B6639E}" destId="{F97A5A81-632F-4F8D-B7DE-5C27B476AAA7}" srcOrd="0" destOrd="0" presId="urn:microsoft.com/office/officeart/2005/8/layout/vList5"/>
    <dgm:cxn modelId="{34AF8646-49E9-425C-A614-5863C0498193}" type="presOf" srcId="{3C77631C-0A70-4A67-BADB-8D3268EFA4FB}" destId="{F840BF78-6E9E-4708-BF40-69F33FC47016}" srcOrd="0" destOrd="0" presId="urn:microsoft.com/office/officeart/2005/8/layout/vList5"/>
    <dgm:cxn modelId="{010CD4BA-7741-4734-AB99-0033A41D3AFF}" type="presOf" srcId="{A7D39515-D2AB-49C5-943E-233F112EC28B}" destId="{698DACF8-17FD-4860-B2F8-82529B108EB8}" srcOrd="0" destOrd="0" presId="urn:microsoft.com/office/officeart/2005/8/layout/vList5"/>
    <dgm:cxn modelId="{F2187AF5-A49B-4835-97FA-C723BAF63701}" type="presParOf" srcId="{8BE49FD2-41FB-4D12-81E6-326CA34E4B3D}" destId="{FDB53CC4-C2A0-4CC8-849C-DBFFC179F820}" srcOrd="0" destOrd="0" presId="urn:microsoft.com/office/officeart/2005/8/layout/vList5"/>
    <dgm:cxn modelId="{001F27C4-62E3-487B-AE97-F68E85506C46}" type="presParOf" srcId="{FDB53CC4-C2A0-4CC8-849C-DBFFC179F820}" destId="{80DDCE99-F160-4225-B78E-E318971DC7C9}" srcOrd="0" destOrd="0" presId="urn:microsoft.com/office/officeart/2005/8/layout/vList5"/>
    <dgm:cxn modelId="{75E81FBF-3940-4B85-9F90-3ADF92CBF7B7}" type="presParOf" srcId="{FDB53CC4-C2A0-4CC8-849C-DBFFC179F820}" destId="{F97A5A81-632F-4F8D-B7DE-5C27B476AAA7}" srcOrd="1" destOrd="0" presId="urn:microsoft.com/office/officeart/2005/8/layout/vList5"/>
    <dgm:cxn modelId="{10423238-B57E-4037-B9AA-EA01C60F7114}" type="presParOf" srcId="{8BE49FD2-41FB-4D12-81E6-326CA34E4B3D}" destId="{116D08AA-7C98-40ED-9D64-B5EE57DEF53B}" srcOrd="1" destOrd="0" presId="urn:microsoft.com/office/officeart/2005/8/layout/vList5"/>
    <dgm:cxn modelId="{968C0675-79D7-4151-8099-08B996FA0859}" type="presParOf" srcId="{8BE49FD2-41FB-4D12-81E6-326CA34E4B3D}" destId="{65FF0270-D31B-4B62-AED9-222E4FD0AA47}" srcOrd="2" destOrd="0" presId="urn:microsoft.com/office/officeart/2005/8/layout/vList5"/>
    <dgm:cxn modelId="{E488949E-14CC-46CC-9722-40D14F443215}" type="presParOf" srcId="{65FF0270-D31B-4B62-AED9-222E4FD0AA47}" destId="{80676286-E037-490A-A9D4-5230B95D856B}" srcOrd="0" destOrd="0" presId="urn:microsoft.com/office/officeart/2005/8/layout/vList5"/>
    <dgm:cxn modelId="{869E43A9-45F6-4BD0-BA33-3A2766FC200B}" type="presParOf" srcId="{65FF0270-D31B-4B62-AED9-222E4FD0AA47}" destId="{0B9372B5-C5FF-4D3A-8F62-E88A8E165E8A}" srcOrd="1" destOrd="0" presId="urn:microsoft.com/office/officeart/2005/8/layout/vList5"/>
    <dgm:cxn modelId="{A8E17489-0AD9-48E2-9E05-8079D8BD0EAF}" type="presParOf" srcId="{8BE49FD2-41FB-4D12-81E6-326CA34E4B3D}" destId="{9781E7E7-19A5-4B3D-ACDC-A736BFFB0CC3}" srcOrd="3" destOrd="0" presId="urn:microsoft.com/office/officeart/2005/8/layout/vList5"/>
    <dgm:cxn modelId="{B752CB6D-2A3E-4770-A37A-451C753D291F}" type="presParOf" srcId="{8BE49FD2-41FB-4D12-81E6-326CA34E4B3D}" destId="{F7243C5F-0865-42E9-A54E-A0CC6744EF8C}" srcOrd="4" destOrd="0" presId="urn:microsoft.com/office/officeart/2005/8/layout/vList5"/>
    <dgm:cxn modelId="{435649E9-3A8F-43DA-B7B7-E61731A1D08E}" type="presParOf" srcId="{F7243C5F-0865-42E9-A54E-A0CC6744EF8C}" destId="{698DACF8-17FD-4860-B2F8-82529B108EB8}" srcOrd="0" destOrd="0" presId="urn:microsoft.com/office/officeart/2005/8/layout/vList5"/>
    <dgm:cxn modelId="{CF3E3A14-4F1F-4D3A-ADDE-A033E59E4A86}" type="presParOf" srcId="{F7243C5F-0865-42E9-A54E-A0CC6744EF8C}" destId="{F840BF78-6E9E-4708-BF40-69F33FC47016}" srcOrd="1" destOrd="0" presId="urn:microsoft.com/office/officeart/2005/8/layout/vList5"/>
    <dgm:cxn modelId="{DCBD8FFC-527B-4FE0-BF26-ECEE2C4C8ECF}" type="presParOf" srcId="{8BE49FD2-41FB-4D12-81E6-326CA34E4B3D}" destId="{E801CD06-708F-45D3-9779-16CEAD513105}" srcOrd="5" destOrd="0" presId="urn:microsoft.com/office/officeart/2005/8/layout/vList5"/>
    <dgm:cxn modelId="{6235E462-FC3F-4A43-AF6C-BE7FDBC8CDCC}" type="presParOf" srcId="{8BE49FD2-41FB-4D12-81E6-326CA34E4B3D}" destId="{EC4C00E9-21FA-4F6C-A5F1-330E0C9DD9CE}" srcOrd="6" destOrd="0" presId="urn:microsoft.com/office/officeart/2005/8/layout/vList5"/>
    <dgm:cxn modelId="{71036C85-F73D-43C5-8821-DC316276A114}" type="presParOf" srcId="{EC4C00E9-21FA-4F6C-A5F1-330E0C9DD9CE}" destId="{2CB01F4D-A32A-4860-8087-2EFB5C757B71}" srcOrd="0" destOrd="0" presId="urn:microsoft.com/office/officeart/2005/8/layout/vList5"/>
    <dgm:cxn modelId="{F707F252-28E7-406E-A985-C018ADB94105}" type="presParOf" srcId="{EC4C00E9-21FA-4F6C-A5F1-330E0C9DD9CE}" destId="{4756604F-BE60-4D19-BB6D-B4406A9EC44E}" srcOrd="1" destOrd="0" presId="urn:microsoft.com/office/officeart/2005/8/layout/vList5"/>
    <dgm:cxn modelId="{44B40599-5AD3-4A29-91DA-1848916B624F}" type="presParOf" srcId="{8BE49FD2-41FB-4D12-81E6-326CA34E4B3D}" destId="{F5987321-4DDF-4EC7-807B-ECC6740ECE75}" srcOrd="7" destOrd="0" presId="urn:microsoft.com/office/officeart/2005/8/layout/vList5"/>
    <dgm:cxn modelId="{064C5F62-917A-43B2-866E-FFF4E06613D0}" type="presParOf" srcId="{8BE49FD2-41FB-4D12-81E6-326CA34E4B3D}" destId="{D06A0EFE-3B2A-4036-830B-9AE01B6BE953}" srcOrd="8" destOrd="0" presId="urn:microsoft.com/office/officeart/2005/8/layout/vList5"/>
    <dgm:cxn modelId="{E3357F72-C319-4B5E-91B8-12B9488A5B94}" type="presParOf" srcId="{D06A0EFE-3B2A-4036-830B-9AE01B6BE953}" destId="{80A3A439-2E13-4AF1-A055-06D88BAD19DC}" srcOrd="0" destOrd="0" presId="urn:microsoft.com/office/officeart/2005/8/layout/vList5"/>
    <dgm:cxn modelId="{ED30F00F-36AF-4279-B109-441DC689625A}" type="presParOf" srcId="{D06A0EFE-3B2A-4036-830B-9AE01B6BE953}" destId="{6FB8E451-34EE-49BD-8FCC-6145EDEF18C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A50F5-1C67-4A00-846E-F74B28D62464}" type="doc">
      <dgm:prSet loTypeId="urn:microsoft.com/office/officeart/2005/8/layout/chevron2" loCatId="list" qsTypeId="urn:microsoft.com/office/officeart/2005/8/quickstyle/3d4" qsCatId="3D" csTypeId="urn:microsoft.com/office/officeart/2005/8/colors/colorful1#2" csCatId="colorful" phldr="1"/>
      <dgm:spPr/>
      <dgm:t>
        <a:bodyPr/>
        <a:lstStyle/>
        <a:p>
          <a:endParaRPr lang="es-MX"/>
        </a:p>
      </dgm:t>
    </dgm:pt>
    <dgm:pt modelId="{38DC8699-13FF-4C0D-9CA4-7E12388A12BB}">
      <dgm:prSet phldrT="[Texto]"/>
      <dgm:spPr/>
      <dgm:t>
        <a:bodyPr/>
        <a:lstStyle/>
        <a:p>
          <a:pPr algn="ctr"/>
          <a:r>
            <a:rPr lang="es-ES" dirty="0">
              <a:solidFill>
                <a:srgbClr val="6A221D"/>
              </a:solidFill>
            </a:rPr>
            <a:t>1</a:t>
          </a:r>
          <a:endParaRPr lang="es-MX" dirty="0">
            <a:solidFill>
              <a:srgbClr val="6A221D"/>
            </a:solidFill>
          </a:endParaRPr>
        </a:p>
      </dgm:t>
    </dgm:pt>
    <dgm:pt modelId="{37B66BD1-1C6A-42AD-95F9-41315E4A66C8}" type="parTrans" cxnId="{298A827B-3F71-46F7-AB07-5AC418250950}">
      <dgm:prSet/>
      <dgm:spPr/>
      <dgm:t>
        <a:bodyPr/>
        <a:lstStyle/>
        <a:p>
          <a:pPr algn="just"/>
          <a:endParaRPr lang="es-MX">
            <a:solidFill>
              <a:srgbClr val="6A221D"/>
            </a:solidFill>
          </a:endParaRPr>
        </a:p>
      </dgm:t>
    </dgm:pt>
    <dgm:pt modelId="{E022D8F0-D2AE-4421-82AC-F32CDA42CD4C}" type="sibTrans" cxnId="{298A827B-3F71-46F7-AB07-5AC418250950}">
      <dgm:prSet/>
      <dgm:spPr/>
      <dgm:t>
        <a:bodyPr/>
        <a:lstStyle/>
        <a:p>
          <a:pPr algn="just"/>
          <a:endParaRPr lang="es-MX">
            <a:solidFill>
              <a:srgbClr val="6A221D"/>
            </a:solidFill>
          </a:endParaRPr>
        </a:p>
      </dgm:t>
    </dgm:pt>
    <dgm:pt modelId="{109B4A08-21E7-40A6-A5D1-DBFA4761ECE5}">
      <dgm:prSet phldrT="[Texto]" custT="1"/>
      <dgm:spPr>
        <a:noFill/>
        <a:ln w="19050">
          <a:solidFill>
            <a:srgbClr val="C00000"/>
          </a:solidFill>
        </a:ln>
      </dgm:spPr>
      <dgm:t>
        <a:bodyPr/>
        <a:lstStyle/>
        <a:p>
          <a:pPr marL="180000" algn="just">
            <a:spcBef>
              <a:spcPts val="600"/>
            </a:spcBef>
          </a:pPr>
          <a:r>
            <a:rPr lang="es-ES" sz="1600" dirty="0">
              <a:solidFill>
                <a:srgbClr val="6A221D"/>
              </a:solidFill>
              <a:latin typeface="Arial" pitchFamily="34" charset="0"/>
              <a:cs typeface="Arial" pitchFamily="34" charset="0"/>
            </a:rPr>
            <a:t>“Se define, de manera operacional, como el estudio crítico del método, o bien cómo la lógica particular de una disciplina” (Baena, 1980, p9)</a:t>
          </a:r>
          <a:endParaRPr lang="es-MX" sz="1400" dirty="0">
            <a:solidFill>
              <a:srgbClr val="6A221D"/>
            </a:solidFill>
            <a:latin typeface="Arial" pitchFamily="34" charset="0"/>
            <a:cs typeface="Arial" pitchFamily="34" charset="0"/>
          </a:endParaRPr>
        </a:p>
      </dgm:t>
    </dgm:pt>
    <dgm:pt modelId="{2D1EF2C8-124F-4F23-9406-EE69C113CFD4}" type="parTrans" cxnId="{A7145890-C12F-49CB-AFE6-9ABFCC2EF469}">
      <dgm:prSet/>
      <dgm:spPr/>
      <dgm:t>
        <a:bodyPr/>
        <a:lstStyle/>
        <a:p>
          <a:pPr algn="just"/>
          <a:endParaRPr lang="es-MX">
            <a:solidFill>
              <a:srgbClr val="6A221D"/>
            </a:solidFill>
          </a:endParaRPr>
        </a:p>
      </dgm:t>
    </dgm:pt>
    <dgm:pt modelId="{4855363D-7131-40FB-9AF2-BE900B943AFE}" type="sibTrans" cxnId="{A7145890-C12F-49CB-AFE6-9ABFCC2EF469}">
      <dgm:prSet/>
      <dgm:spPr/>
      <dgm:t>
        <a:bodyPr/>
        <a:lstStyle/>
        <a:p>
          <a:pPr algn="just"/>
          <a:endParaRPr lang="es-MX">
            <a:solidFill>
              <a:srgbClr val="6A221D"/>
            </a:solidFill>
          </a:endParaRPr>
        </a:p>
      </dgm:t>
    </dgm:pt>
    <dgm:pt modelId="{95803F53-33BC-404A-96C8-D376718CE996}">
      <dgm:prSet phldrT="[Texto]"/>
      <dgm:spPr/>
      <dgm:t>
        <a:bodyPr/>
        <a:lstStyle/>
        <a:p>
          <a:pPr algn="ctr"/>
          <a:r>
            <a:rPr lang="es-ES" dirty="0">
              <a:solidFill>
                <a:srgbClr val="6A221D"/>
              </a:solidFill>
            </a:rPr>
            <a:t>2</a:t>
          </a:r>
          <a:endParaRPr lang="es-MX" dirty="0">
            <a:solidFill>
              <a:srgbClr val="6A221D"/>
            </a:solidFill>
          </a:endParaRPr>
        </a:p>
      </dgm:t>
    </dgm:pt>
    <dgm:pt modelId="{8BD926D9-17BF-42EB-B204-8815D2A4DCE9}" type="parTrans" cxnId="{BA6356C5-CBE8-4B3E-812E-65F181EC4E69}">
      <dgm:prSet/>
      <dgm:spPr/>
      <dgm:t>
        <a:bodyPr/>
        <a:lstStyle/>
        <a:p>
          <a:pPr algn="just"/>
          <a:endParaRPr lang="es-MX">
            <a:solidFill>
              <a:srgbClr val="6A221D"/>
            </a:solidFill>
          </a:endParaRPr>
        </a:p>
      </dgm:t>
    </dgm:pt>
    <dgm:pt modelId="{70E86918-31A7-4480-95F5-287346E3FF22}" type="sibTrans" cxnId="{BA6356C5-CBE8-4B3E-812E-65F181EC4E69}">
      <dgm:prSet/>
      <dgm:spPr/>
      <dgm:t>
        <a:bodyPr/>
        <a:lstStyle/>
        <a:p>
          <a:pPr algn="just"/>
          <a:endParaRPr lang="es-MX">
            <a:solidFill>
              <a:srgbClr val="6A221D"/>
            </a:solidFill>
          </a:endParaRPr>
        </a:p>
      </dgm:t>
    </dgm:pt>
    <dgm:pt modelId="{A06ED439-349D-4FBF-B233-B98EA2FBEA92}">
      <dgm:prSet phldrT="[Texto]" custT="1"/>
      <dgm:spPr>
        <a:noFill/>
        <a:ln w="19050">
          <a:solidFill>
            <a:srgbClr val="92D050"/>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600" dirty="0">
              <a:solidFill>
                <a:srgbClr val="6A221D"/>
              </a:solidFill>
              <a:latin typeface="Arial" pitchFamily="34" charset="0"/>
              <a:cs typeface="Arial" pitchFamily="34" charset="0"/>
            </a:rPr>
            <a:t>El método es el procedimiento o serie de pasos que nos llevan a la obtención de conocimientos sistematizados.</a:t>
          </a:r>
        </a:p>
        <a:p>
          <a:pPr algn="just" defTabSz="666750">
            <a:lnSpc>
              <a:spcPct val="90000"/>
            </a:lnSpc>
            <a:spcBef>
              <a:spcPct val="0"/>
            </a:spcBef>
            <a:spcAft>
              <a:spcPct val="35000"/>
            </a:spcAft>
          </a:pPr>
          <a:endParaRPr lang="es-MX" sz="1900" dirty="0">
            <a:solidFill>
              <a:srgbClr val="6A221D"/>
            </a:solidFill>
          </a:endParaRPr>
        </a:p>
      </dgm:t>
    </dgm:pt>
    <dgm:pt modelId="{1F8FA5C7-031E-43A6-AB6D-5457A9254BBF}" type="parTrans" cxnId="{DB8E79EB-C30A-4FA3-A23F-D87561D2ED2D}">
      <dgm:prSet/>
      <dgm:spPr/>
      <dgm:t>
        <a:bodyPr/>
        <a:lstStyle/>
        <a:p>
          <a:pPr algn="just"/>
          <a:endParaRPr lang="es-MX">
            <a:solidFill>
              <a:srgbClr val="6A221D"/>
            </a:solidFill>
          </a:endParaRPr>
        </a:p>
      </dgm:t>
    </dgm:pt>
    <dgm:pt modelId="{48A006FA-8EDB-4064-9B46-14820C03C1B5}" type="sibTrans" cxnId="{DB8E79EB-C30A-4FA3-A23F-D87561D2ED2D}">
      <dgm:prSet/>
      <dgm:spPr/>
      <dgm:t>
        <a:bodyPr/>
        <a:lstStyle/>
        <a:p>
          <a:pPr algn="just"/>
          <a:endParaRPr lang="es-MX">
            <a:solidFill>
              <a:srgbClr val="6A221D"/>
            </a:solidFill>
          </a:endParaRPr>
        </a:p>
      </dgm:t>
    </dgm:pt>
    <dgm:pt modelId="{01646735-1A59-4A16-B567-363CC5A67DF7}">
      <dgm:prSet phldrT="[Texto]"/>
      <dgm:spPr/>
      <dgm:t>
        <a:bodyPr/>
        <a:lstStyle/>
        <a:p>
          <a:pPr algn="ctr"/>
          <a:r>
            <a:rPr lang="es-ES" dirty="0">
              <a:solidFill>
                <a:srgbClr val="6A221D"/>
              </a:solidFill>
            </a:rPr>
            <a:t>3</a:t>
          </a:r>
          <a:endParaRPr lang="es-MX" dirty="0">
            <a:solidFill>
              <a:srgbClr val="6A221D"/>
            </a:solidFill>
          </a:endParaRPr>
        </a:p>
      </dgm:t>
    </dgm:pt>
    <dgm:pt modelId="{84C7E1D2-B943-422A-A033-60FFD6EA6A90}" type="parTrans" cxnId="{530BA90B-EEDD-46EE-8232-E82286FD099B}">
      <dgm:prSet/>
      <dgm:spPr/>
      <dgm:t>
        <a:bodyPr/>
        <a:lstStyle/>
        <a:p>
          <a:pPr algn="just"/>
          <a:endParaRPr lang="es-MX">
            <a:solidFill>
              <a:srgbClr val="6A221D"/>
            </a:solidFill>
          </a:endParaRPr>
        </a:p>
      </dgm:t>
    </dgm:pt>
    <dgm:pt modelId="{720C042E-40F0-467A-9B9D-A30A86D880F1}" type="sibTrans" cxnId="{530BA90B-EEDD-46EE-8232-E82286FD099B}">
      <dgm:prSet/>
      <dgm:spPr/>
      <dgm:t>
        <a:bodyPr/>
        <a:lstStyle/>
        <a:p>
          <a:pPr algn="just"/>
          <a:endParaRPr lang="es-MX">
            <a:solidFill>
              <a:srgbClr val="6A221D"/>
            </a:solidFill>
          </a:endParaRPr>
        </a:p>
      </dgm:t>
    </dgm:pt>
    <dgm:pt modelId="{BB079B88-6D90-4404-B1CD-D798A9CBFA5A}">
      <dgm:prSet phldrT="[Texto]" custT="1"/>
      <dgm:spPr>
        <a:noFill/>
        <a:ln w="19050">
          <a:solidFill>
            <a:srgbClr val="7030A0"/>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1600" dirty="0">
              <a:solidFill>
                <a:srgbClr val="6A221D"/>
              </a:solidFill>
              <a:latin typeface="Arial" pitchFamily="34" charset="0"/>
              <a:cs typeface="Arial" pitchFamily="34" charset="0"/>
            </a:rPr>
            <a:t>La técnica es el sistema de supuestos y reglas que permiten realizar algo.</a:t>
          </a:r>
        </a:p>
        <a:p>
          <a:pPr algn="just" defTabSz="666750">
            <a:lnSpc>
              <a:spcPct val="90000"/>
            </a:lnSpc>
            <a:spcBef>
              <a:spcPct val="0"/>
            </a:spcBef>
            <a:spcAft>
              <a:spcPct val="35000"/>
            </a:spcAft>
          </a:pPr>
          <a:endParaRPr lang="es-MX" sz="1900" dirty="0">
            <a:solidFill>
              <a:srgbClr val="6A221D"/>
            </a:solidFill>
          </a:endParaRPr>
        </a:p>
      </dgm:t>
    </dgm:pt>
    <dgm:pt modelId="{BF1118FD-B8B6-466E-A23A-DD7E87942FF7}" type="parTrans" cxnId="{ABB0E67A-37F5-4DA9-A8A3-1A43F1D45D40}">
      <dgm:prSet/>
      <dgm:spPr/>
      <dgm:t>
        <a:bodyPr/>
        <a:lstStyle/>
        <a:p>
          <a:pPr algn="just"/>
          <a:endParaRPr lang="es-MX">
            <a:solidFill>
              <a:srgbClr val="6A221D"/>
            </a:solidFill>
          </a:endParaRPr>
        </a:p>
      </dgm:t>
    </dgm:pt>
    <dgm:pt modelId="{D186DDC2-4C81-40FB-A63C-CDF0067251BF}" type="sibTrans" cxnId="{ABB0E67A-37F5-4DA9-A8A3-1A43F1D45D40}">
      <dgm:prSet/>
      <dgm:spPr/>
      <dgm:t>
        <a:bodyPr/>
        <a:lstStyle/>
        <a:p>
          <a:pPr algn="just"/>
          <a:endParaRPr lang="es-MX">
            <a:solidFill>
              <a:srgbClr val="6A221D"/>
            </a:solidFill>
          </a:endParaRPr>
        </a:p>
      </dgm:t>
    </dgm:pt>
    <dgm:pt modelId="{F18BE680-AAEA-4D73-B364-578CD37D1930}">
      <dgm:prSet phldrT="[Texto]" custT="1"/>
      <dgm:spPr>
        <a:noFill/>
        <a:ln w="19050">
          <a:solidFill>
            <a:srgbClr val="C00000"/>
          </a:solidFill>
        </a:ln>
      </dgm:spPr>
      <dgm:t>
        <a:bodyPr/>
        <a:lstStyle/>
        <a:p>
          <a:pPr marL="171450" algn="just">
            <a:spcBef>
              <a:spcPct val="0"/>
            </a:spcBef>
          </a:pPr>
          <a:r>
            <a:rPr lang="es-ES" sz="1600" dirty="0">
              <a:solidFill>
                <a:srgbClr val="6A221D"/>
              </a:solidFill>
              <a:latin typeface="Arial" pitchFamily="34" charset="0"/>
              <a:cs typeface="Arial" pitchFamily="34" charset="0"/>
            </a:rPr>
            <a:t>Para realizar una investigación se requiere del método y la técnica.</a:t>
          </a:r>
        </a:p>
        <a:p>
          <a:pPr marL="171450" algn="just">
            <a:spcBef>
              <a:spcPct val="0"/>
            </a:spcBef>
          </a:pPr>
          <a:endParaRPr lang="es-MX" sz="1600" dirty="0">
            <a:solidFill>
              <a:srgbClr val="6A221D"/>
            </a:solidFill>
          </a:endParaRPr>
        </a:p>
      </dgm:t>
    </dgm:pt>
    <dgm:pt modelId="{7793D784-AE6F-4638-AF01-AE8D1BAD2DAC}" type="parTrans" cxnId="{4CFCEC7C-BC9F-4528-92B2-65F169AE2411}">
      <dgm:prSet/>
      <dgm:spPr/>
      <dgm:t>
        <a:bodyPr/>
        <a:lstStyle/>
        <a:p>
          <a:pPr algn="just"/>
          <a:endParaRPr lang="es-MX">
            <a:solidFill>
              <a:srgbClr val="6A221D"/>
            </a:solidFill>
          </a:endParaRPr>
        </a:p>
      </dgm:t>
    </dgm:pt>
    <dgm:pt modelId="{1257E8F8-9977-4C8D-B8B4-7737DCBBB8F5}" type="sibTrans" cxnId="{4CFCEC7C-BC9F-4528-92B2-65F169AE2411}">
      <dgm:prSet/>
      <dgm:spPr/>
      <dgm:t>
        <a:bodyPr/>
        <a:lstStyle/>
        <a:p>
          <a:pPr algn="just"/>
          <a:endParaRPr lang="es-MX">
            <a:solidFill>
              <a:srgbClr val="6A221D"/>
            </a:solidFill>
          </a:endParaRPr>
        </a:p>
      </dgm:t>
    </dgm:pt>
    <dgm:pt modelId="{77727949-C108-439F-A79F-FFB00C86CB03}">
      <dgm:prSet phldrT="[Texto]" custT="1"/>
      <dgm:spPr>
        <a:noFill/>
        <a:ln w="19050">
          <a:solidFill>
            <a:srgbClr val="C00000"/>
          </a:solidFill>
        </a:ln>
      </dgm:spPr>
      <dgm:t>
        <a:bodyPr/>
        <a:lstStyle/>
        <a:p>
          <a:pPr marL="180000" algn="just">
            <a:spcBef>
              <a:spcPts val="600"/>
            </a:spcBef>
          </a:pPr>
          <a:endParaRPr lang="es-MX" sz="1400" dirty="0">
            <a:solidFill>
              <a:srgbClr val="6A221D"/>
            </a:solidFill>
            <a:latin typeface="Arial" pitchFamily="34" charset="0"/>
            <a:cs typeface="Arial" pitchFamily="34" charset="0"/>
          </a:endParaRPr>
        </a:p>
      </dgm:t>
    </dgm:pt>
    <dgm:pt modelId="{B9505B00-9287-4D74-AC17-940E12CDE18D}" type="parTrans" cxnId="{DF2BAB44-1C67-431E-B138-A687ECAD9163}">
      <dgm:prSet/>
      <dgm:spPr/>
      <dgm:t>
        <a:bodyPr/>
        <a:lstStyle/>
        <a:p>
          <a:pPr algn="just"/>
          <a:endParaRPr lang="es-MX">
            <a:solidFill>
              <a:srgbClr val="6A221D"/>
            </a:solidFill>
          </a:endParaRPr>
        </a:p>
      </dgm:t>
    </dgm:pt>
    <dgm:pt modelId="{96CF4B0F-4407-4685-8C70-C3A044815067}" type="sibTrans" cxnId="{DF2BAB44-1C67-431E-B138-A687ECAD9163}">
      <dgm:prSet/>
      <dgm:spPr/>
      <dgm:t>
        <a:bodyPr/>
        <a:lstStyle/>
        <a:p>
          <a:pPr algn="just"/>
          <a:endParaRPr lang="es-MX">
            <a:solidFill>
              <a:srgbClr val="6A221D"/>
            </a:solidFill>
          </a:endParaRPr>
        </a:p>
      </dgm:t>
    </dgm:pt>
    <dgm:pt modelId="{8270EB26-3FD4-4DCD-966B-2C497B3757E7}" type="pres">
      <dgm:prSet presAssocID="{018A50F5-1C67-4A00-846E-F74B28D62464}" presName="linearFlow" presStyleCnt="0">
        <dgm:presLayoutVars>
          <dgm:dir/>
          <dgm:animLvl val="lvl"/>
          <dgm:resizeHandles val="exact"/>
        </dgm:presLayoutVars>
      </dgm:prSet>
      <dgm:spPr/>
      <dgm:t>
        <a:bodyPr/>
        <a:lstStyle/>
        <a:p>
          <a:endParaRPr lang="es-MX"/>
        </a:p>
      </dgm:t>
    </dgm:pt>
    <dgm:pt modelId="{3F9BB06A-88CA-429F-A981-FB26BF9BDBBB}" type="pres">
      <dgm:prSet presAssocID="{38DC8699-13FF-4C0D-9CA4-7E12388A12BB}" presName="composite" presStyleCnt="0"/>
      <dgm:spPr/>
    </dgm:pt>
    <dgm:pt modelId="{4410EA21-FFBF-4B92-9C19-9DA8A78DDE78}" type="pres">
      <dgm:prSet presAssocID="{38DC8699-13FF-4C0D-9CA4-7E12388A12BB}" presName="parentText" presStyleLbl="alignNode1" presStyleIdx="0" presStyleCnt="3" custLinFactNeighborY="24643">
        <dgm:presLayoutVars>
          <dgm:chMax val="1"/>
          <dgm:bulletEnabled val="1"/>
        </dgm:presLayoutVars>
      </dgm:prSet>
      <dgm:spPr/>
      <dgm:t>
        <a:bodyPr/>
        <a:lstStyle/>
        <a:p>
          <a:endParaRPr lang="es-MX"/>
        </a:p>
      </dgm:t>
    </dgm:pt>
    <dgm:pt modelId="{223158B3-855F-4CAF-9A6E-DD5CDB29B4A3}" type="pres">
      <dgm:prSet presAssocID="{38DC8699-13FF-4C0D-9CA4-7E12388A12BB}" presName="descendantText" presStyleLbl="alignAcc1" presStyleIdx="0" presStyleCnt="3" custLinFactNeighborY="19568">
        <dgm:presLayoutVars>
          <dgm:bulletEnabled val="1"/>
        </dgm:presLayoutVars>
      </dgm:prSet>
      <dgm:spPr/>
      <dgm:t>
        <a:bodyPr/>
        <a:lstStyle/>
        <a:p>
          <a:endParaRPr lang="es-MX"/>
        </a:p>
      </dgm:t>
    </dgm:pt>
    <dgm:pt modelId="{5CA70A82-2B48-4CDB-9CF0-46575C6CF13E}" type="pres">
      <dgm:prSet presAssocID="{E022D8F0-D2AE-4421-82AC-F32CDA42CD4C}" presName="sp" presStyleCnt="0"/>
      <dgm:spPr/>
    </dgm:pt>
    <dgm:pt modelId="{E6815CF9-E887-4C68-AE88-491E68CBA3DC}" type="pres">
      <dgm:prSet presAssocID="{95803F53-33BC-404A-96C8-D376718CE996}" presName="composite" presStyleCnt="0"/>
      <dgm:spPr/>
    </dgm:pt>
    <dgm:pt modelId="{F9C84F4B-0853-4A34-81DD-B454E0A33182}" type="pres">
      <dgm:prSet presAssocID="{95803F53-33BC-404A-96C8-D376718CE996}" presName="parentText" presStyleLbl="alignNode1" presStyleIdx="1" presStyleCnt="3">
        <dgm:presLayoutVars>
          <dgm:chMax val="1"/>
          <dgm:bulletEnabled val="1"/>
        </dgm:presLayoutVars>
      </dgm:prSet>
      <dgm:spPr/>
      <dgm:t>
        <a:bodyPr/>
        <a:lstStyle/>
        <a:p>
          <a:endParaRPr lang="es-MX"/>
        </a:p>
      </dgm:t>
    </dgm:pt>
    <dgm:pt modelId="{E598B07E-95DA-4B8B-8CD3-6CB339F61507}" type="pres">
      <dgm:prSet presAssocID="{95803F53-33BC-404A-96C8-D376718CE996}" presName="descendantText" presStyleLbl="alignAcc1" presStyleIdx="1" presStyleCnt="3" custLinFactNeighborY="8560">
        <dgm:presLayoutVars>
          <dgm:bulletEnabled val="1"/>
        </dgm:presLayoutVars>
      </dgm:prSet>
      <dgm:spPr/>
      <dgm:t>
        <a:bodyPr/>
        <a:lstStyle/>
        <a:p>
          <a:endParaRPr lang="es-MX"/>
        </a:p>
      </dgm:t>
    </dgm:pt>
    <dgm:pt modelId="{ECB321C1-57BA-4A29-9239-3B288F3C349C}" type="pres">
      <dgm:prSet presAssocID="{70E86918-31A7-4480-95F5-287346E3FF22}" presName="sp" presStyleCnt="0"/>
      <dgm:spPr/>
    </dgm:pt>
    <dgm:pt modelId="{D05184A0-1C35-46CF-926D-21F551901231}" type="pres">
      <dgm:prSet presAssocID="{01646735-1A59-4A16-B567-363CC5A67DF7}" presName="composite" presStyleCnt="0"/>
      <dgm:spPr/>
    </dgm:pt>
    <dgm:pt modelId="{862CC99B-AF18-4473-B951-08FDABF3BDC3}" type="pres">
      <dgm:prSet presAssocID="{01646735-1A59-4A16-B567-363CC5A67DF7}" presName="parentText" presStyleLbl="alignNode1" presStyleIdx="2" presStyleCnt="3" custLinFactNeighborY="-27141">
        <dgm:presLayoutVars>
          <dgm:chMax val="1"/>
          <dgm:bulletEnabled val="1"/>
        </dgm:presLayoutVars>
      </dgm:prSet>
      <dgm:spPr/>
      <dgm:t>
        <a:bodyPr/>
        <a:lstStyle/>
        <a:p>
          <a:endParaRPr lang="es-MX"/>
        </a:p>
      </dgm:t>
    </dgm:pt>
    <dgm:pt modelId="{4A53E783-C6EF-461B-8B82-50E7416FBF51}" type="pres">
      <dgm:prSet presAssocID="{01646735-1A59-4A16-B567-363CC5A67DF7}" presName="descendantText" presStyleLbl="alignAcc1" presStyleIdx="2" presStyleCnt="3">
        <dgm:presLayoutVars>
          <dgm:bulletEnabled val="1"/>
        </dgm:presLayoutVars>
      </dgm:prSet>
      <dgm:spPr/>
      <dgm:t>
        <a:bodyPr/>
        <a:lstStyle/>
        <a:p>
          <a:endParaRPr lang="es-MX"/>
        </a:p>
      </dgm:t>
    </dgm:pt>
  </dgm:ptLst>
  <dgm:cxnLst>
    <dgm:cxn modelId="{9D1D4A29-2458-497D-A133-F676198C8C0C}" type="presOf" srcId="{95803F53-33BC-404A-96C8-D376718CE996}" destId="{F9C84F4B-0853-4A34-81DD-B454E0A33182}" srcOrd="0" destOrd="0" presId="urn:microsoft.com/office/officeart/2005/8/layout/chevron2"/>
    <dgm:cxn modelId="{DB8E79EB-C30A-4FA3-A23F-D87561D2ED2D}" srcId="{95803F53-33BC-404A-96C8-D376718CE996}" destId="{A06ED439-349D-4FBF-B233-B98EA2FBEA92}" srcOrd="0" destOrd="0" parTransId="{1F8FA5C7-031E-43A6-AB6D-5457A9254BBF}" sibTransId="{48A006FA-8EDB-4064-9B46-14820C03C1B5}"/>
    <dgm:cxn modelId="{371BE005-2BE7-4350-975F-6E80B409FB3B}" type="presOf" srcId="{018A50F5-1C67-4A00-846E-F74B28D62464}" destId="{8270EB26-3FD4-4DCD-966B-2C497B3757E7}" srcOrd="0" destOrd="0" presId="urn:microsoft.com/office/officeart/2005/8/layout/chevron2"/>
    <dgm:cxn modelId="{ABB0E67A-37F5-4DA9-A8A3-1A43F1D45D40}" srcId="{01646735-1A59-4A16-B567-363CC5A67DF7}" destId="{BB079B88-6D90-4404-B1CD-D798A9CBFA5A}" srcOrd="0" destOrd="0" parTransId="{BF1118FD-B8B6-466E-A23A-DD7E87942FF7}" sibTransId="{D186DDC2-4C81-40FB-A63C-CDF0067251BF}"/>
    <dgm:cxn modelId="{881FC110-482D-4366-AE48-B264857768D8}" type="presOf" srcId="{77727949-C108-439F-A79F-FFB00C86CB03}" destId="{223158B3-855F-4CAF-9A6E-DD5CDB29B4A3}" srcOrd="0" destOrd="0" presId="urn:microsoft.com/office/officeart/2005/8/layout/chevron2"/>
    <dgm:cxn modelId="{DF2BAB44-1C67-431E-B138-A687ECAD9163}" srcId="{38DC8699-13FF-4C0D-9CA4-7E12388A12BB}" destId="{77727949-C108-439F-A79F-FFB00C86CB03}" srcOrd="0" destOrd="0" parTransId="{B9505B00-9287-4D74-AC17-940E12CDE18D}" sibTransId="{96CF4B0F-4407-4685-8C70-C3A044815067}"/>
    <dgm:cxn modelId="{298A827B-3F71-46F7-AB07-5AC418250950}" srcId="{018A50F5-1C67-4A00-846E-F74B28D62464}" destId="{38DC8699-13FF-4C0D-9CA4-7E12388A12BB}" srcOrd="0" destOrd="0" parTransId="{37B66BD1-1C6A-42AD-95F9-41315E4A66C8}" sibTransId="{E022D8F0-D2AE-4421-82AC-F32CDA42CD4C}"/>
    <dgm:cxn modelId="{3EF339E7-2C37-406A-A097-030D0F10EDAB}" type="presOf" srcId="{A06ED439-349D-4FBF-B233-B98EA2FBEA92}" destId="{E598B07E-95DA-4B8B-8CD3-6CB339F61507}" srcOrd="0" destOrd="0" presId="urn:microsoft.com/office/officeart/2005/8/layout/chevron2"/>
    <dgm:cxn modelId="{F43EB3B5-901E-4427-9394-73341DD7CA69}" type="presOf" srcId="{F18BE680-AAEA-4D73-B364-578CD37D1930}" destId="{223158B3-855F-4CAF-9A6E-DD5CDB29B4A3}" srcOrd="0" destOrd="2" presId="urn:microsoft.com/office/officeart/2005/8/layout/chevron2"/>
    <dgm:cxn modelId="{5C1EEB33-26B3-4B3B-B0BF-53545A376D57}" type="presOf" srcId="{01646735-1A59-4A16-B567-363CC5A67DF7}" destId="{862CC99B-AF18-4473-B951-08FDABF3BDC3}" srcOrd="0" destOrd="0" presId="urn:microsoft.com/office/officeart/2005/8/layout/chevron2"/>
    <dgm:cxn modelId="{87F1140D-69B5-4C56-88EF-F25D5429A408}" type="presOf" srcId="{109B4A08-21E7-40A6-A5D1-DBFA4761ECE5}" destId="{223158B3-855F-4CAF-9A6E-DD5CDB29B4A3}" srcOrd="0" destOrd="1" presId="urn:microsoft.com/office/officeart/2005/8/layout/chevron2"/>
    <dgm:cxn modelId="{530BA90B-EEDD-46EE-8232-E82286FD099B}" srcId="{018A50F5-1C67-4A00-846E-F74B28D62464}" destId="{01646735-1A59-4A16-B567-363CC5A67DF7}" srcOrd="2" destOrd="0" parTransId="{84C7E1D2-B943-422A-A033-60FFD6EA6A90}" sibTransId="{720C042E-40F0-467A-9B9D-A30A86D880F1}"/>
    <dgm:cxn modelId="{8F0E1A3B-D207-4314-A973-2347A1455C0E}" type="presOf" srcId="{BB079B88-6D90-4404-B1CD-D798A9CBFA5A}" destId="{4A53E783-C6EF-461B-8B82-50E7416FBF51}" srcOrd="0" destOrd="0" presId="urn:microsoft.com/office/officeart/2005/8/layout/chevron2"/>
    <dgm:cxn modelId="{BA6356C5-CBE8-4B3E-812E-65F181EC4E69}" srcId="{018A50F5-1C67-4A00-846E-F74B28D62464}" destId="{95803F53-33BC-404A-96C8-D376718CE996}" srcOrd="1" destOrd="0" parTransId="{8BD926D9-17BF-42EB-B204-8815D2A4DCE9}" sibTransId="{70E86918-31A7-4480-95F5-287346E3FF22}"/>
    <dgm:cxn modelId="{4CFCEC7C-BC9F-4528-92B2-65F169AE2411}" srcId="{38DC8699-13FF-4C0D-9CA4-7E12388A12BB}" destId="{F18BE680-AAEA-4D73-B364-578CD37D1930}" srcOrd="2" destOrd="0" parTransId="{7793D784-AE6F-4638-AF01-AE8D1BAD2DAC}" sibTransId="{1257E8F8-9977-4C8D-B8B4-7737DCBBB8F5}"/>
    <dgm:cxn modelId="{A7145890-C12F-49CB-AFE6-9ABFCC2EF469}" srcId="{38DC8699-13FF-4C0D-9CA4-7E12388A12BB}" destId="{109B4A08-21E7-40A6-A5D1-DBFA4761ECE5}" srcOrd="1" destOrd="0" parTransId="{2D1EF2C8-124F-4F23-9406-EE69C113CFD4}" sibTransId="{4855363D-7131-40FB-9AF2-BE900B943AFE}"/>
    <dgm:cxn modelId="{74C857E7-0F4D-477F-8A52-95933C034D7E}" type="presOf" srcId="{38DC8699-13FF-4C0D-9CA4-7E12388A12BB}" destId="{4410EA21-FFBF-4B92-9C19-9DA8A78DDE78}" srcOrd="0" destOrd="0" presId="urn:microsoft.com/office/officeart/2005/8/layout/chevron2"/>
    <dgm:cxn modelId="{F3B4BB59-130F-4CE7-ABD9-D3AA25DC75EA}" type="presParOf" srcId="{8270EB26-3FD4-4DCD-966B-2C497B3757E7}" destId="{3F9BB06A-88CA-429F-A981-FB26BF9BDBBB}" srcOrd="0" destOrd="0" presId="urn:microsoft.com/office/officeart/2005/8/layout/chevron2"/>
    <dgm:cxn modelId="{014DBE1C-3DE9-46D1-BCA8-CDDCE2EC250D}" type="presParOf" srcId="{3F9BB06A-88CA-429F-A981-FB26BF9BDBBB}" destId="{4410EA21-FFBF-4B92-9C19-9DA8A78DDE78}" srcOrd="0" destOrd="0" presId="urn:microsoft.com/office/officeart/2005/8/layout/chevron2"/>
    <dgm:cxn modelId="{62A116E6-0051-4C1D-AFF2-1D0444D06E73}" type="presParOf" srcId="{3F9BB06A-88CA-429F-A981-FB26BF9BDBBB}" destId="{223158B3-855F-4CAF-9A6E-DD5CDB29B4A3}" srcOrd="1" destOrd="0" presId="urn:microsoft.com/office/officeart/2005/8/layout/chevron2"/>
    <dgm:cxn modelId="{B55B9C56-39D9-4D75-B101-021E0C24ACD9}" type="presParOf" srcId="{8270EB26-3FD4-4DCD-966B-2C497B3757E7}" destId="{5CA70A82-2B48-4CDB-9CF0-46575C6CF13E}" srcOrd="1" destOrd="0" presId="urn:microsoft.com/office/officeart/2005/8/layout/chevron2"/>
    <dgm:cxn modelId="{38103E36-4BE0-47B5-97F9-81BF8872E952}" type="presParOf" srcId="{8270EB26-3FD4-4DCD-966B-2C497B3757E7}" destId="{E6815CF9-E887-4C68-AE88-491E68CBA3DC}" srcOrd="2" destOrd="0" presId="urn:microsoft.com/office/officeart/2005/8/layout/chevron2"/>
    <dgm:cxn modelId="{29EF727A-525E-4FC5-AD60-DC695B776E99}" type="presParOf" srcId="{E6815CF9-E887-4C68-AE88-491E68CBA3DC}" destId="{F9C84F4B-0853-4A34-81DD-B454E0A33182}" srcOrd="0" destOrd="0" presId="urn:microsoft.com/office/officeart/2005/8/layout/chevron2"/>
    <dgm:cxn modelId="{540E9956-7489-4BBF-9D6B-5498E9626FA1}" type="presParOf" srcId="{E6815CF9-E887-4C68-AE88-491E68CBA3DC}" destId="{E598B07E-95DA-4B8B-8CD3-6CB339F61507}" srcOrd="1" destOrd="0" presId="urn:microsoft.com/office/officeart/2005/8/layout/chevron2"/>
    <dgm:cxn modelId="{E3E59979-113A-4497-A76A-AF3C8230B125}" type="presParOf" srcId="{8270EB26-3FD4-4DCD-966B-2C497B3757E7}" destId="{ECB321C1-57BA-4A29-9239-3B288F3C349C}" srcOrd="3" destOrd="0" presId="urn:microsoft.com/office/officeart/2005/8/layout/chevron2"/>
    <dgm:cxn modelId="{84D7DEDD-69C6-4413-8537-CC643FCA18B9}" type="presParOf" srcId="{8270EB26-3FD4-4DCD-966B-2C497B3757E7}" destId="{D05184A0-1C35-46CF-926D-21F551901231}" srcOrd="4" destOrd="0" presId="urn:microsoft.com/office/officeart/2005/8/layout/chevron2"/>
    <dgm:cxn modelId="{73F168D0-1E49-4BEC-9D9B-0FA3A151FFD7}" type="presParOf" srcId="{D05184A0-1C35-46CF-926D-21F551901231}" destId="{862CC99B-AF18-4473-B951-08FDABF3BDC3}" srcOrd="0" destOrd="0" presId="urn:microsoft.com/office/officeart/2005/8/layout/chevron2"/>
    <dgm:cxn modelId="{450CF592-59E0-475F-8F2D-50308C99EB3E}" type="presParOf" srcId="{D05184A0-1C35-46CF-926D-21F551901231}" destId="{4A53E783-C6EF-461B-8B82-50E7416FBF5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953C4-FB75-41F4-A318-F54E188FC806}" type="doc">
      <dgm:prSet loTypeId="urn:microsoft.com/office/officeart/2005/8/layout/arrow5" loCatId="process" qsTypeId="urn:microsoft.com/office/officeart/2005/8/quickstyle/3d4" qsCatId="3D" csTypeId="urn:microsoft.com/office/officeart/2005/8/colors/colorful1#1" csCatId="colorful" phldr="1"/>
      <dgm:spPr/>
      <dgm:t>
        <a:bodyPr/>
        <a:lstStyle/>
        <a:p>
          <a:endParaRPr lang="es-MX"/>
        </a:p>
      </dgm:t>
    </dgm:pt>
    <dgm:pt modelId="{92E95F7A-31CD-47E0-BBAC-4FACE508AD98}">
      <dgm:prSet phldrT="[Texto]" custT="1"/>
      <dgm:spPr/>
      <dgm:t>
        <a:bodyPr/>
        <a:lstStyle/>
        <a:p>
          <a:r>
            <a:rPr lang="es-ES" sz="1700" dirty="0">
              <a:solidFill>
                <a:srgbClr val="6A221D"/>
              </a:solidFill>
              <a:latin typeface="Arial" pitchFamily="34" charset="0"/>
              <a:cs typeface="Arial" pitchFamily="34" charset="0"/>
            </a:rPr>
            <a:t>“Es una serie de pasos que dan respuesta lógica a una pregunta específica”. (Baena, 1980, p 9).</a:t>
          </a:r>
          <a:endParaRPr lang="es-MX" sz="1700" dirty="0">
            <a:solidFill>
              <a:srgbClr val="6A221D"/>
            </a:solidFill>
          </a:endParaRPr>
        </a:p>
      </dgm:t>
    </dgm:pt>
    <dgm:pt modelId="{7F555838-515F-4CFF-A673-883677F93DA2}" type="parTrans" cxnId="{3435CECD-F771-45E4-A729-C10E46609BE9}">
      <dgm:prSet/>
      <dgm:spPr/>
      <dgm:t>
        <a:bodyPr/>
        <a:lstStyle/>
        <a:p>
          <a:endParaRPr lang="es-MX" sz="1700">
            <a:solidFill>
              <a:srgbClr val="6A221D"/>
            </a:solidFill>
          </a:endParaRPr>
        </a:p>
      </dgm:t>
    </dgm:pt>
    <dgm:pt modelId="{F46BC681-0D3D-48A4-BD03-FDE2BF074E49}" type="sibTrans" cxnId="{3435CECD-F771-45E4-A729-C10E46609BE9}">
      <dgm:prSet/>
      <dgm:spPr/>
      <dgm:t>
        <a:bodyPr/>
        <a:lstStyle/>
        <a:p>
          <a:endParaRPr lang="es-MX" sz="1700">
            <a:solidFill>
              <a:srgbClr val="6A221D"/>
            </a:solidFill>
          </a:endParaRPr>
        </a:p>
      </dgm:t>
    </dgm:pt>
    <dgm:pt modelId="{5405DD45-7771-443B-9B42-B98B3C178DE2}">
      <dgm:prSet phldrT="[Texto]" custT="1"/>
      <dgm:spPr/>
      <dgm:t>
        <a:bodyPr/>
        <a:lstStyle/>
        <a:p>
          <a:r>
            <a:rPr lang="es-ES" sz="1700" dirty="0">
              <a:solidFill>
                <a:srgbClr val="6A221D"/>
              </a:solidFill>
              <a:latin typeface="Arial" pitchFamily="34" charset="0"/>
              <a:cs typeface="Arial" pitchFamily="34" charset="0"/>
            </a:rPr>
            <a:t>Es el </a:t>
          </a:r>
          <a:r>
            <a:rPr lang="es-ES_tradnl" sz="1700" dirty="0">
              <a:solidFill>
                <a:srgbClr val="6A221D"/>
              </a:solidFill>
              <a:latin typeface="Arial" pitchFamily="34" charset="0"/>
              <a:cs typeface="Arial" pitchFamily="34" charset="0"/>
            </a:rPr>
            <a:t>Proceso mediante el cual se manejan ideas, conceptos o símbolos con el propósito de obtener un conocimiento sistematizado.</a:t>
          </a:r>
          <a:endParaRPr lang="es-MX" sz="1700" dirty="0">
            <a:solidFill>
              <a:srgbClr val="6A221D"/>
            </a:solidFill>
          </a:endParaRPr>
        </a:p>
      </dgm:t>
    </dgm:pt>
    <dgm:pt modelId="{C6E0C497-892B-4BE6-A725-D8E8F7FD5541}" type="parTrans" cxnId="{E57E605F-FFF6-44A0-AB83-E677766837D9}">
      <dgm:prSet/>
      <dgm:spPr/>
      <dgm:t>
        <a:bodyPr/>
        <a:lstStyle/>
        <a:p>
          <a:endParaRPr lang="es-MX" sz="1700">
            <a:solidFill>
              <a:srgbClr val="6A221D"/>
            </a:solidFill>
          </a:endParaRPr>
        </a:p>
      </dgm:t>
    </dgm:pt>
    <dgm:pt modelId="{28641D02-9172-4C97-974B-7B0EF991EC4F}" type="sibTrans" cxnId="{E57E605F-FFF6-44A0-AB83-E677766837D9}">
      <dgm:prSet/>
      <dgm:spPr/>
      <dgm:t>
        <a:bodyPr/>
        <a:lstStyle/>
        <a:p>
          <a:endParaRPr lang="es-MX" sz="1700">
            <a:solidFill>
              <a:srgbClr val="6A221D"/>
            </a:solidFill>
          </a:endParaRPr>
        </a:p>
      </dgm:t>
    </dgm:pt>
    <dgm:pt modelId="{5BFD266F-B488-4EB3-90E0-2114EC39FB1E}" type="pres">
      <dgm:prSet presAssocID="{9B0953C4-FB75-41F4-A318-F54E188FC806}" presName="diagram" presStyleCnt="0">
        <dgm:presLayoutVars>
          <dgm:dir/>
          <dgm:resizeHandles val="exact"/>
        </dgm:presLayoutVars>
      </dgm:prSet>
      <dgm:spPr/>
      <dgm:t>
        <a:bodyPr/>
        <a:lstStyle/>
        <a:p>
          <a:endParaRPr lang="es-MX"/>
        </a:p>
      </dgm:t>
    </dgm:pt>
    <dgm:pt modelId="{C9F021D0-28AE-4415-8E3E-BAC3CD6DDF9C}" type="pres">
      <dgm:prSet presAssocID="{92E95F7A-31CD-47E0-BBAC-4FACE508AD98}" presName="arrow" presStyleLbl="node1" presStyleIdx="0" presStyleCnt="2" custRadScaleRad="124428" custRadScaleInc="138">
        <dgm:presLayoutVars>
          <dgm:bulletEnabled val="1"/>
        </dgm:presLayoutVars>
      </dgm:prSet>
      <dgm:spPr/>
      <dgm:t>
        <a:bodyPr/>
        <a:lstStyle/>
        <a:p>
          <a:endParaRPr lang="es-MX"/>
        </a:p>
      </dgm:t>
    </dgm:pt>
    <dgm:pt modelId="{80BDA82C-4413-4297-9BA0-073407B77525}" type="pres">
      <dgm:prSet presAssocID="{5405DD45-7771-443B-9B42-B98B3C178DE2}" presName="arrow" presStyleLbl="node1" presStyleIdx="1" presStyleCnt="2" custRadScaleRad="112507" custRadScaleInc="-153">
        <dgm:presLayoutVars>
          <dgm:bulletEnabled val="1"/>
        </dgm:presLayoutVars>
      </dgm:prSet>
      <dgm:spPr/>
      <dgm:t>
        <a:bodyPr/>
        <a:lstStyle/>
        <a:p>
          <a:endParaRPr lang="es-MX"/>
        </a:p>
      </dgm:t>
    </dgm:pt>
  </dgm:ptLst>
  <dgm:cxnLst>
    <dgm:cxn modelId="{F88000CB-8954-47EA-886B-412B0AA6A153}" type="presOf" srcId="{9B0953C4-FB75-41F4-A318-F54E188FC806}" destId="{5BFD266F-B488-4EB3-90E0-2114EC39FB1E}" srcOrd="0" destOrd="0" presId="urn:microsoft.com/office/officeart/2005/8/layout/arrow5"/>
    <dgm:cxn modelId="{E57E605F-FFF6-44A0-AB83-E677766837D9}" srcId="{9B0953C4-FB75-41F4-A318-F54E188FC806}" destId="{5405DD45-7771-443B-9B42-B98B3C178DE2}" srcOrd="1" destOrd="0" parTransId="{C6E0C497-892B-4BE6-A725-D8E8F7FD5541}" sibTransId="{28641D02-9172-4C97-974B-7B0EF991EC4F}"/>
    <dgm:cxn modelId="{3435CECD-F771-45E4-A729-C10E46609BE9}" srcId="{9B0953C4-FB75-41F4-A318-F54E188FC806}" destId="{92E95F7A-31CD-47E0-BBAC-4FACE508AD98}" srcOrd="0" destOrd="0" parTransId="{7F555838-515F-4CFF-A673-883677F93DA2}" sibTransId="{F46BC681-0D3D-48A4-BD03-FDE2BF074E49}"/>
    <dgm:cxn modelId="{5A915E6E-765B-4410-A67D-021E0E622EEB}" type="presOf" srcId="{5405DD45-7771-443B-9B42-B98B3C178DE2}" destId="{80BDA82C-4413-4297-9BA0-073407B77525}" srcOrd="0" destOrd="0" presId="urn:microsoft.com/office/officeart/2005/8/layout/arrow5"/>
    <dgm:cxn modelId="{3AD4FF72-A6C1-4738-ADE1-3ADD29985989}" type="presOf" srcId="{92E95F7A-31CD-47E0-BBAC-4FACE508AD98}" destId="{C9F021D0-28AE-4415-8E3E-BAC3CD6DDF9C}" srcOrd="0" destOrd="0" presId="urn:microsoft.com/office/officeart/2005/8/layout/arrow5"/>
    <dgm:cxn modelId="{DE79F837-4AFE-426C-8C64-A5CF98858A28}" type="presParOf" srcId="{5BFD266F-B488-4EB3-90E0-2114EC39FB1E}" destId="{C9F021D0-28AE-4415-8E3E-BAC3CD6DDF9C}" srcOrd="0" destOrd="0" presId="urn:microsoft.com/office/officeart/2005/8/layout/arrow5"/>
    <dgm:cxn modelId="{308456F4-3AA6-4BD6-A5D1-452C905D257D}" type="presParOf" srcId="{5BFD266F-B488-4EB3-90E0-2114EC39FB1E}" destId="{80BDA82C-4413-4297-9BA0-073407B7752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17BEE-E5B1-457E-99DB-24053AE00AB2}" type="doc">
      <dgm:prSet loTypeId="urn:microsoft.com/office/officeart/2005/8/layout/vList3#1" loCatId="list" qsTypeId="urn:microsoft.com/office/officeart/2005/8/quickstyle/simple3" qsCatId="simple" csTypeId="urn:microsoft.com/office/officeart/2005/8/colors/accent2_1" csCatId="accent2" phldr="1"/>
      <dgm:spPr/>
      <dgm:t>
        <a:bodyPr/>
        <a:lstStyle/>
        <a:p>
          <a:endParaRPr lang="es-MX"/>
        </a:p>
      </dgm:t>
    </dgm:pt>
    <dgm:pt modelId="{95E340F4-49B5-48DF-A3DB-26D21935C8BA}">
      <dgm:prSet phldrT="[Texto]"/>
      <dgm:spPr/>
      <dgm:t>
        <a:bodyPr/>
        <a:lstStyle/>
        <a:p>
          <a:r>
            <a:rPr lang="es-MX" b="1">
              <a:latin typeface="Arial" panose="020B0604020202020204" pitchFamily="34" charset="0"/>
              <a:cs typeface="Arial" panose="020B0604020202020204" pitchFamily="34" charset="0"/>
            </a:rPr>
            <a:t>¿QUÉ ES INVESTIGAR?</a:t>
          </a:r>
        </a:p>
        <a:p>
          <a:r>
            <a:rPr lang="es-MX">
              <a:latin typeface="Arial" panose="020B0604020202020204" pitchFamily="34" charset="0"/>
              <a:cs typeface="Arial" panose="020B0604020202020204" pitchFamily="34" charset="0"/>
            </a:rPr>
            <a:t>Es un proceso mediante el cual se obtiene información para responder una pregunta o curiosidad.</a:t>
          </a:r>
          <a:endParaRPr lang="es-MX" dirty="0">
            <a:latin typeface="Arial" panose="020B0604020202020204" pitchFamily="34" charset="0"/>
            <a:cs typeface="Arial" panose="020B0604020202020204" pitchFamily="34" charset="0"/>
          </a:endParaRPr>
        </a:p>
      </dgm:t>
    </dgm:pt>
    <dgm:pt modelId="{B5EC7599-242F-4103-9A4B-C064D71874EA}" type="parTrans" cxnId="{2712D549-C837-4F80-BB21-A04A06681D92}">
      <dgm:prSet/>
      <dgm:spPr/>
      <dgm:t>
        <a:bodyPr/>
        <a:lstStyle/>
        <a:p>
          <a:endParaRPr lang="es-MX">
            <a:solidFill>
              <a:schemeClr val="accent6">
                <a:lumMod val="50000"/>
              </a:schemeClr>
            </a:solidFill>
            <a:latin typeface="Arial" panose="020B0604020202020204" pitchFamily="34" charset="0"/>
            <a:cs typeface="Arial" panose="020B0604020202020204" pitchFamily="34" charset="0"/>
          </a:endParaRPr>
        </a:p>
      </dgm:t>
    </dgm:pt>
    <dgm:pt modelId="{E66600FA-FDA9-4E37-88AE-61B01301E193}" type="sibTrans" cxnId="{2712D549-C837-4F80-BB21-A04A06681D92}">
      <dgm:prSet/>
      <dgm:spPr/>
      <dgm:t>
        <a:bodyPr/>
        <a:lstStyle/>
        <a:p>
          <a:endParaRPr lang="es-MX">
            <a:solidFill>
              <a:schemeClr val="accent6">
                <a:lumMod val="50000"/>
              </a:schemeClr>
            </a:solidFill>
            <a:latin typeface="Arial" panose="020B0604020202020204" pitchFamily="34" charset="0"/>
            <a:cs typeface="Arial" panose="020B0604020202020204" pitchFamily="34" charset="0"/>
          </a:endParaRPr>
        </a:p>
      </dgm:t>
    </dgm:pt>
    <dgm:pt modelId="{12754505-0AC0-42C3-91A4-48DE4979A720}">
      <dgm:prSet phldrT="[Texto]"/>
      <dgm:spPr/>
      <dgm:t>
        <a:bodyPr/>
        <a:lstStyle/>
        <a:p>
          <a:r>
            <a:rPr lang="es-MX" b="1">
              <a:latin typeface="Arial" panose="020B0604020202020204" pitchFamily="34" charset="0"/>
              <a:cs typeface="Arial" panose="020B0604020202020204" pitchFamily="34" charset="0"/>
            </a:rPr>
            <a:t>¿QUÉ ES UN PROCESO?</a:t>
          </a:r>
        </a:p>
        <a:p>
          <a:r>
            <a:rPr lang="es-MX">
              <a:latin typeface="Arial" panose="020B0604020202020204" pitchFamily="34" charset="0"/>
              <a:cs typeface="Arial" panose="020B0604020202020204" pitchFamily="34" charset="0"/>
            </a:rPr>
            <a:t>Fases sucesivas de un fenómeno en el cual  los elementos que lo conforman interactúan y se complementan entre sí.</a:t>
          </a:r>
          <a:endParaRPr lang="es-MX" dirty="0">
            <a:latin typeface="Arial" panose="020B0604020202020204" pitchFamily="34" charset="0"/>
            <a:cs typeface="Arial" panose="020B0604020202020204" pitchFamily="34" charset="0"/>
          </a:endParaRPr>
        </a:p>
      </dgm:t>
    </dgm:pt>
    <dgm:pt modelId="{97158326-CDC8-46BF-B705-7CF34850A1B6}" type="parTrans" cxnId="{9D357F4B-D9EE-494F-86CE-F51CDF44F862}">
      <dgm:prSet/>
      <dgm:spPr/>
      <dgm:t>
        <a:bodyPr/>
        <a:lstStyle/>
        <a:p>
          <a:endParaRPr lang="es-MX">
            <a:solidFill>
              <a:schemeClr val="accent6">
                <a:lumMod val="50000"/>
              </a:schemeClr>
            </a:solidFill>
            <a:latin typeface="Arial" panose="020B0604020202020204" pitchFamily="34" charset="0"/>
            <a:cs typeface="Arial" panose="020B0604020202020204" pitchFamily="34" charset="0"/>
          </a:endParaRPr>
        </a:p>
      </dgm:t>
    </dgm:pt>
    <dgm:pt modelId="{40C85DEA-A792-464B-8F25-D8D71FE91BB3}" type="sibTrans" cxnId="{9D357F4B-D9EE-494F-86CE-F51CDF44F862}">
      <dgm:prSet/>
      <dgm:spPr/>
      <dgm:t>
        <a:bodyPr/>
        <a:lstStyle/>
        <a:p>
          <a:endParaRPr lang="es-MX">
            <a:solidFill>
              <a:schemeClr val="accent6">
                <a:lumMod val="50000"/>
              </a:schemeClr>
            </a:solidFill>
            <a:latin typeface="Arial" panose="020B0604020202020204" pitchFamily="34" charset="0"/>
            <a:cs typeface="Arial" panose="020B0604020202020204" pitchFamily="34" charset="0"/>
          </a:endParaRPr>
        </a:p>
      </dgm:t>
    </dgm:pt>
    <dgm:pt modelId="{9603ACD7-7A0B-406C-A90E-62BB2D2E0418}" type="pres">
      <dgm:prSet presAssocID="{22217BEE-E5B1-457E-99DB-24053AE00AB2}" presName="linearFlow" presStyleCnt="0">
        <dgm:presLayoutVars>
          <dgm:dir/>
          <dgm:resizeHandles val="exact"/>
        </dgm:presLayoutVars>
      </dgm:prSet>
      <dgm:spPr/>
      <dgm:t>
        <a:bodyPr/>
        <a:lstStyle/>
        <a:p>
          <a:endParaRPr lang="es-MX"/>
        </a:p>
      </dgm:t>
    </dgm:pt>
    <dgm:pt modelId="{B7A945AD-D090-4FCE-976F-6C90F268AF17}" type="pres">
      <dgm:prSet presAssocID="{95E340F4-49B5-48DF-A3DB-26D21935C8BA}" presName="composite" presStyleCnt="0"/>
      <dgm:spPr/>
    </dgm:pt>
    <dgm:pt modelId="{110AB4B8-0C0A-40FD-AD9E-310BEB5279C3}" type="pres">
      <dgm:prSet presAssocID="{95E340F4-49B5-48DF-A3DB-26D21935C8BA}"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7000" b="-7000"/>
          </a:stretch>
        </a:blipFill>
      </dgm:spPr>
    </dgm:pt>
    <dgm:pt modelId="{EF0348DD-D718-4F13-B74F-58FBEF4BC712}" type="pres">
      <dgm:prSet presAssocID="{95E340F4-49B5-48DF-A3DB-26D21935C8BA}" presName="txShp" presStyleLbl="node1" presStyleIdx="0" presStyleCnt="2">
        <dgm:presLayoutVars>
          <dgm:bulletEnabled val="1"/>
        </dgm:presLayoutVars>
      </dgm:prSet>
      <dgm:spPr/>
      <dgm:t>
        <a:bodyPr/>
        <a:lstStyle/>
        <a:p>
          <a:endParaRPr lang="es-MX"/>
        </a:p>
      </dgm:t>
    </dgm:pt>
    <dgm:pt modelId="{A7F66108-1313-4107-8B53-727CC6A003BF}" type="pres">
      <dgm:prSet presAssocID="{E66600FA-FDA9-4E37-88AE-61B01301E193}" presName="spacing" presStyleCnt="0"/>
      <dgm:spPr/>
    </dgm:pt>
    <dgm:pt modelId="{E7EC678E-FD03-4A31-88B2-04EB5EB6F1FA}" type="pres">
      <dgm:prSet presAssocID="{12754505-0AC0-42C3-91A4-48DE4979A720}" presName="composite" presStyleCnt="0"/>
      <dgm:spPr/>
    </dgm:pt>
    <dgm:pt modelId="{4AA8DC00-8EB5-4982-956E-3524198FEDB6}" type="pres">
      <dgm:prSet presAssocID="{12754505-0AC0-42C3-91A4-48DE4979A720}"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11000" r="-11000"/>
          </a:stretch>
        </a:blipFill>
      </dgm:spPr>
    </dgm:pt>
    <dgm:pt modelId="{A866F5F7-7CB8-4CB8-94DC-514AEC5203AF}" type="pres">
      <dgm:prSet presAssocID="{12754505-0AC0-42C3-91A4-48DE4979A720}" presName="txShp" presStyleLbl="node1" presStyleIdx="1" presStyleCnt="2">
        <dgm:presLayoutVars>
          <dgm:bulletEnabled val="1"/>
        </dgm:presLayoutVars>
      </dgm:prSet>
      <dgm:spPr/>
      <dgm:t>
        <a:bodyPr/>
        <a:lstStyle/>
        <a:p>
          <a:endParaRPr lang="es-MX"/>
        </a:p>
      </dgm:t>
    </dgm:pt>
  </dgm:ptLst>
  <dgm:cxnLst>
    <dgm:cxn modelId="{4B7DBCEA-1CFC-4843-ACE4-62BEECDA5C5A}" type="presOf" srcId="{12754505-0AC0-42C3-91A4-48DE4979A720}" destId="{A866F5F7-7CB8-4CB8-94DC-514AEC5203AF}" srcOrd="0" destOrd="0" presId="urn:microsoft.com/office/officeart/2005/8/layout/vList3#1"/>
    <dgm:cxn modelId="{EB1D8B7D-8DF2-4D3C-90BE-1E55F8899A7C}" type="presOf" srcId="{95E340F4-49B5-48DF-A3DB-26D21935C8BA}" destId="{EF0348DD-D718-4F13-B74F-58FBEF4BC712}" srcOrd="0" destOrd="0" presId="urn:microsoft.com/office/officeart/2005/8/layout/vList3#1"/>
    <dgm:cxn modelId="{2712D549-C837-4F80-BB21-A04A06681D92}" srcId="{22217BEE-E5B1-457E-99DB-24053AE00AB2}" destId="{95E340F4-49B5-48DF-A3DB-26D21935C8BA}" srcOrd="0" destOrd="0" parTransId="{B5EC7599-242F-4103-9A4B-C064D71874EA}" sibTransId="{E66600FA-FDA9-4E37-88AE-61B01301E193}"/>
    <dgm:cxn modelId="{9D357F4B-D9EE-494F-86CE-F51CDF44F862}" srcId="{22217BEE-E5B1-457E-99DB-24053AE00AB2}" destId="{12754505-0AC0-42C3-91A4-48DE4979A720}" srcOrd="1" destOrd="0" parTransId="{97158326-CDC8-46BF-B705-7CF34850A1B6}" sibTransId="{40C85DEA-A792-464B-8F25-D8D71FE91BB3}"/>
    <dgm:cxn modelId="{05FF5ED0-4AC4-4F74-8E26-7EA4D8EE1D8F}" type="presOf" srcId="{22217BEE-E5B1-457E-99DB-24053AE00AB2}" destId="{9603ACD7-7A0B-406C-A90E-62BB2D2E0418}" srcOrd="0" destOrd="0" presId="urn:microsoft.com/office/officeart/2005/8/layout/vList3#1"/>
    <dgm:cxn modelId="{F06CCBE6-CA78-4F5D-8CFB-2C50884B41C2}" type="presParOf" srcId="{9603ACD7-7A0B-406C-A90E-62BB2D2E0418}" destId="{B7A945AD-D090-4FCE-976F-6C90F268AF17}" srcOrd="0" destOrd="0" presId="urn:microsoft.com/office/officeart/2005/8/layout/vList3#1"/>
    <dgm:cxn modelId="{50EDECA3-AE97-49E4-AB4A-17A4B8A4ABD1}" type="presParOf" srcId="{B7A945AD-D090-4FCE-976F-6C90F268AF17}" destId="{110AB4B8-0C0A-40FD-AD9E-310BEB5279C3}" srcOrd="0" destOrd="0" presId="urn:microsoft.com/office/officeart/2005/8/layout/vList3#1"/>
    <dgm:cxn modelId="{9CC3EE69-B03C-4307-9FC0-AD72E0CFC79B}" type="presParOf" srcId="{B7A945AD-D090-4FCE-976F-6C90F268AF17}" destId="{EF0348DD-D718-4F13-B74F-58FBEF4BC712}" srcOrd="1" destOrd="0" presId="urn:microsoft.com/office/officeart/2005/8/layout/vList3#1"/>
    <dgm:cxn modelId="{6AB9DC77-7671-48B3-9534-60BEDA31DD83}" type="presParOf" srcId="{9603ACD7-7A0B-406C-A90E-62BB2D2E0418}" destId="{A7F66108-1313-4107-8B53-727CC6A003BF}" srcOrd="1" destOrd="0" presId="urn:microsoft.com/office/officeart/2005/8/layout/vList3#1"/>
    <dgm:cxn modelId="{03D8C757-3BC8-4A9F-8403-2EAA943E6F7C}" type="presParOf" srcId="{9603ACD7-7A0B-406C-A90E-62BB2D2E0418}" destId="{E7EC678E-FD03-4A31-88B2-04EB5EB6F1FA}" srcOrd="2" destOrd="0" presId="urn:microsoft.com/office/officeart/2005/8/layout/vList3#1"/>
    <dgm:cxn modelId="{4325BAD0-69D0-4694-B69A-EAB3991F8E35}" type="presParOf" srcId="{E7EC678E-FD03-4A31-88B2-04EB5EB6F1FA}" destId="{4AA8DC00-8EB5-4982-956E-3524198FEDB6}" srcOrd="0" destOrd="0" presId="urn:microsoft.com/office/officeart/2005/8/layout/vList3#1"/>
    <dgm:cxn modelId="{587E4FC9-5E02-488C-B60A-53E433D410ED}" type="presParOf" srcId="{E7EC678E-FD03-4A31-88B2-04EB5EB6F1FA}" destId="{A866F5F7-7CB8-4CB8-94DC-514AEC5203AF}"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A9DB0D-FAD3-4819-AAD4-0976D7413728}" type="doc">
      <dgm:prSet loTypeId="urn:microsoft.com/office/officeart/2005/8/layout/vList5" loCatId="list" qsTypeId="urn:microsoft.com/office/officeart/2005/8/quickstyle/simple3" qsCatId="simple" csTypeId="urn:microsoft.com/office/officeart/2005/8/colors/colorful1#3" csCatId="colorful" phldr="1"/>
      <dgm:spPr/>
      <dgm:t>
        <a:bodyPr/>
        <a:lstStyle/>
        <a:p>
          <a:endParaRPr lang="es-MX"/>
        </a:p>
      </dgm:t>
    </dgm:pt>
    <dgm:pt modelId="{A5C3ED6C-635A-4891-994C-5B994FC4ECDC}">
      <dgm:prSet phldrT="[Texto]"/>
      <dgm:spPr/>
      <dgm:t>
        <a:bodyPr/>
        <a:lstStyle/>
        <a:p>
          <a:r>
            <a:rPr lang="es-MX" dirty="0">
              <a:latin typeface="Arial" panose="020B0604020202020204" pitchFamily="34" charset="0"/>
              <a:cs typeface="Arial" panose="020B0604020202020204" pitchFamily="34" charset="0"/>
            </a:rPr>
            <a:t>Teoría general del conocimiento (GNOSEOLOGÍA)</a:t>
          </a:r>
        </a:p>
      </dgm:t>
    </dgm:pt>
    <dgm:pt modelId="{7CE474AE-AB0C-405E-9CD5-C726A9ABE9D6}" type="parTrans" cxnId="{396630C2-6CD2-42D3-B2EC-C50C1D6D855B}">
      <dgm:prSet/>
      <dgm:spPr/>
      <dgm:t>
        <a:bodyPr/>
        <a:lstStyle/>
        <a:p>
          <a:endParaRPr lang="es-MX"/>
        </a:p>
      </dgm:t>
    </dgm:pt>
    <dgm:pt modelId="{C7B702CA-143E-42FC-B9D8-64C6C0A13FB9}" type="sibTrans" cxnId="{396630C2-6CD2-42D3-B2EC-C50C1D6D855B}">
      <dgm:prSet/>
      <dgm:spPr/>
      <dgm:t>
        <a:bodyPr/>
        <a:lstStyle/>
        <a:p>
          <a:endParaRPr lang="es-MX"/>
        </a:p>
      </dgm:t>
    </dgm:pt>
    <dgm:pt modelId="{32785980-817B-4FF3-BBA1-79B972846A36}">
      <dgm:prSet phldrT="[Texto]" custT="1"/>
      <dgm:spPr/>
      <dgm:t>
        <a:bodyPr/>
        <a:lstStyle/>
        <a:p>
          <a:pPr algn="just"/>
          <a:r>
            <a:rPr lang="es-MX" sz="1600" dirty="0">
              <a:latin typeface="Arial" panose="020B0604020202020204" pitchFamily="34" charset="0"/>
              <a:cs typeface="Arial" panose="020B0604020202020204" pitchFamily="34" charset="0"/>
            </a:rPr>
            <a:t>GNOSIS=Conocimiento</a:t>
          </a:r>
        </a:p>
      </dgm:t>
    </dgm:pt>
    <dgm:pt modelId="{9339A255-B7DF-4BD4-88A0-AC9C14AE1C67}" type="parTrans" cxnId="{FA1504C6-43DE-4C57-9465-9E98EE5A1A22}">
      <dgm:prSet/>
      <dgm:spPr/>
      <dgm:t>
        <a:bodyPr/>
        <a:lstStyle/>
        <a:p>
          <a:endParaRPr lang="es-MX"/>
        </a:p>
      </dgm:t>
    </dgm:pt>
    <dgm:pt modelId="{74A64AB9-0574-4574-B87C-3CC2C513DE92}" type="sibTrans" cxnId="{FA1504C6-43DE-4C57-9465-9E98EE5A1A22}">
      <dgm:prSet/>
      <dgm:spPr/>
      <dgm:t>
        <a:bodyPr/>
        <a:lstStyle/>
        <a:p>
          <a:endParaRPr lang="es-MX"/>
        </a:p>
      </dgm:t>
    </dgm:pt>
    <dgm:pt modelId="{3732BA04-80B3-41D6-B6FD-CEFDA0F23192}">
      <dgm:prSet phldrT="[Texto]" custT="1"/>
      <dgm:spPr/>
      <dgm:t>
        <a:bodyPr/>
        <a:lstStyle/>
        <a:p>
          <a:pPr algn="just"/>
          <a:r>
            <a:rPr lang="es-MX" sz="1600" dirty="0">
              <a:latin typeface="Arial" panose="020B0604020202020204" pitchFamily="34" charset="0"/>
              <a:cs typeface="Arial" panose="020B0604020202020204" pitchFamily="34" charset="0"/>
            </a:rPr>
            <a:t>Busca una explicación filosófica del conocimiento humano</a:t>
          </a:r>
        </a:p>
      </dgm:t>
    </dgm:pt>
    <dgm:pt modelId="{2DF3D60A-7337-47B8-9868-DD46DDD9447B}" type="parTrans" cxnId="{2DAD9294-D86A-4F76-8332-43066A482B93}">
      <dgm:prSet/>
      <dgm:spPr/>
      <dgm:t>
        <a:bodyPr/>
        <a:lstStyle/>
        <a:p>
          <a:endParaRPr lang="es-MX"/>
        </a:p>
      </dgm:t>
    </dgm:pt>
    <dgm:pt modelId="{3EEB83DC-AD45-47DA-9A86-09B980847D2E}" type="sibTrans" cxnId="{2DAD9294-D86A-4F76-8332-43066A482B93}">
      <dgm:prSet/>
      <dgm:spPr/>
      <dgm:t>
        <a:bodyPr/>
        <a:lstStyle/>
        <a:p>
          <a:endParaRPr lang="es-MX"/>
        </a:p>
      </dgm:t>
    </dgm:pt>
    <dgm:pt modelId="{7A7D8CE1-DD9E-4B2E-8369-EAA2BD2D7C97}">
      <dgm:prSet phldrT="[Texto]"/>
      <dgm:spPr/>
      <dgm:t>
        <a:bodyPr/>
        <a:lstStyle/>
        <a:p>
          <a:r>
            <a:rPr lang="es-MX" dirty="0">
              <a:latin typeface="Arial" panose="020B0604020202020204" pitchFamily="34" charset="0"/>
              <a:cs typeface="Arial" panose="020B0604020202020204" pitchFamily="34" charset="0"/>
            </a:rPr>
            <a:t>Teoría especial del conocimiento (EPISTEMOLOGÍA) </a:t>
          </a:r>
        </a:p>
      </dgm:t>
    </dgm:pt>
    <dgm:pt modelId="{8FF554BB-1A94-4CD3-A04F-8B289DC69BC6}" type="parTrans" cxnId="{6F580EA6-02DD-4140-9D1F-337AF8444101}">
      <dgm:prSet/>
      <dgm:spPr/>
      <dgm:t>
        <a:bodyPr/>
        <a:lstStyle/>
        <a:p>
          <a:endParaRPr lang="es-MX"/>
        </a:p>
      </dgm:t>
    </dgm:pt>
    <dgm:pt modelId="{DDBC8D5C-A166-4CB3-9AD6-B9D8A7607E65}" type="sibTrans" cxnId="{6F580EA6-02DD-4140-9D1F-337AF8444101}">
      <dgm:prSet/>
      <dgm:spPr/>
      <dgm:t>
        <a:bodyPr/>
        <a:lstStyle/>
        <a:p>
          <a:endParaRPr lang="es-MX"/>
        </a:p>
      </dgm:t>
    </dgm:pt>
    <dgm:pt modelId="{3CDF29F4-5A62-431D-9FBD-31E36CC8C69A}">
      <dgm:prSet phldrT="[Texto]" custT="1"/>
      <dgm:spPr/>
      <dgm:t>
        <a:bodyPr/>
        <a:lstStyle/>
        <a:p>
          <a:r>
            <a:rPr lang="es-MX" sz="1600" dirty="0">
              <a:latin typeface="Arial" panose="020B0604020202020204" pitchFamily="34" charset="0"/>
              <a:cs typeface="Arial" panose="020B0604020202020204" pitchFamily="34" charset="0"/>
            </a:rPr>
            <a:t>Tiene por objeto el estudio del conocimiento científico</a:t>
          </a:r>
        </a:p>
      </dgm:t>
    </dgm:pt>
    <dgm:pt modelId="{4F0277D0-ED1F-4F1E-B6D3-10CC36D9FF4B}" type="parTrans" cxnId="{70636002-4C4D-483B-9F84-EEF4009DC1AC}">
      <dgm:prSet/>
      <dgm:spPr/>
      <dgm:t>
        <a:bodyPr/>
        <a:lstStyle/>
        <a:p>
          <a:endParaRPr lang="es-MX"/>
        </a:p>
      </dgm:t>
    </dgm:pt>
    <dgm:pt modelId="{09684626-07EF-467F-B238-B31FBB9E9878}" type="sibTrans" cxnId="{70636002-4C4D-483B-9F84-EEF4009DC1AC}">
      <dgm:prSet/>
      <dgm:spPr/>
      <dgm:t>
        <a:bodyPr/>
        <a:lstStyle/>
        <a:p>
          <a:endParaRPr lang="es-MX"/>
        </a:p>
      </dgm:t>
    </dgm:pt>
    <dgm:pt modelId="{23936813-97B4-4CF8-B293-25BBCE365392}">
      <dgm:prSet phldrT="[Texto]" custT="1"/>
      <dgm:spPr/>
      <dgm:t>
        <a:bodyPr/>
        <a:lstStyle/>
        <a:p>
          <a:r>
            <a:rPr lang="es-MX" sz="1600" dirty="0">
              <a:latin typeface="Arial" panose="020B0604020202020204" pitchFamily="34" charset="0"/>
              <a:cs typeface="Arial" panose="020B0604020202020204" pitchFamily="34" charset="0"/>
            </a:rPr>
            <a:t>El conocimiento científico posee rasgos esenciales: </a:t>
          </a:r>
          <a:r>
            <a:rPr lang="es-MX" sz="1600" b="1" i="1" dirty="0">
              <a:latin typeface="Arial" panose="020B0604020202020204" pitchFamily="34" charset="0"/>
              <a:cs typeface="Arial" panose="020B0604020202020204" pitchFamily="34" charset="0"/>
            </a:rPr>
            <a:t>la racionalidad  y objetividad.</a:t>
          </a:r>
          <a:endParaRPr lang="es-MX" sz="1600" dirty="0">
            <a:latin typeface="Arial" panose="020B0604020202020204" pitchFamily="34" charset="0"/>
            <a:cs typeface="Arial" panose="020B0604020202020204" pitchFamily="34" charset="0"/>
          </a:endParaRPr>
        </a:p>
      </dgm:t>
    </dgm:pt>
    <dgm:pt modelId="{06E0E5DA-7DD2-489E-BB07-260A7B5F5732}" type="parTrans" cxnId="{2D228534-E1BD-4022-B246-EEF1B0BBC214}">
      <dgm:prSet/>
      <dgm:spPr/>
      <dgm:t>
        <a:bodyPr/>
        <a:lstStyle/>
        <a:p>
          <a:endParaRPr lang="es-MX"/>
        </a:p>
      </dgm:t>
    </dgm:pt>
    <dgm:pt modelId="{043AE8CC-6987-419E-BAE0-5C7CABACDF50}" type="sibTrans" cxnId="{2D228534-E1BD-4022-B246-EEF1B0BBC214}">
      <dgm:prSet/>
      <dgm:spPr/>
      <dgm:t>
        <a:bodyPr/>
        <a:lstStyle/>
        <a:p>
          <a:endParaRPr lang="es-MX"/>
        </a:p>
      </dgm:t>
    </dgm:pt>
    <dgm:pt modelId="{E117849C-D1C9-498D-A39F-096A2A13BBA4}">
      <dgm:prSet phldrT="[Texto]" custT="1"/>
      <dgm:spPr/>
      <dgm:t>
        <a:bodyPr/>
        <a:lstStyle/>
        <a:p>
          <a:pPr algn="just"/>
          <a:r>
            <a:rPr lang="es-MX" sz="1600" dirty="0">
              <a:latin typeface="Arial" panose="020B0604020202020204" pitchFamily="34" charset="0"/>
              <a:cs typeface="Arial" panose="020B0604020202020204" pitchFamily="34" charset="0"/>
            </a:rPr>
            <a:t>¿Es posible conocer?¿Podemos tener la seguridad o no de lo que conocemos?</a:t>
          </a:r>
        </a:p>
      </dgm:t>
    </dgm:pt>
    <dgm:pt modelId="{A17CDB43-612A-4BA6-94C6-8DE3A89A9BE3}" type="parTrans" cxnId="{000560C4-1FE0-493E-8AE3-FD4D22E8D99F}">
      <dgm:prSet/>
      <dgm:spPr/>
      <dgm:t>
        <a:bodyPr/>
        <a:lstStyle/>
        <a:p>
          <a:endParaRPr lang="es-MX"/>
        </a:p>
      </dgm:t>
    </dgm:pt>
    <dgm:pt modelId="{C51F6545-9B0E-4371-A56E-039A8D7BB0A3}" type="sibTrans" cxnId="{000560C4-1FE0-493E-8AE3-FD4D22E8D99F}">
      <dgm:prSet/>
      <dgm:spPr/>
      <dgm:t>
        <a:bodyPr/>
        <a:lstStyle/>
        <a:p>
          <a:endParaRPr lang="es-MX"/>
        </a:p>
      </dgm:t>
    </dgm:pt>
    <dgm:pt modelId="{1EF59CF0-61B6-4C84-9D90-37723F6BF5F9}">
      <dgm:prSet phldrT="[Texto]" custT="1"/>
      <dgm:spPr/>
      <dgm:t>
        <a:bodyPr/>
        <a:lstStyle/>
        <a:p>
          <a:pPr algn="just"/>
          <a:r>
            <a:rPr lang="es-MX" sz="1600" dirty="0">
              <a:latin typeface="Arial" panose="020B0604020202020204" pitchFamily="34" charset="0"/>
              <a:cs typeface="Arial" panose="020B0604020202020204" pitchFamily="34" charset="0"/>
            </a:rPr>
            <a:t>Dogmatismo, Escepticismo, Relativismo, Subjetivismo, Criticismo, Pragmatismo</a:t>
          </a:r>
        </a:p>
      </dgm:t>
    </dgm:pt>
    <dgm:pt modelId="{4BDB47E1-08E7-4B83-B61C-9FE4F1E6D4FE}" type="parTrans" cxnId="{C4975E60-A64E-46D7-ABE2-0178BCE8C68F}">
      <dgm:prSet/>
      <dgm:spPr/>
      <dgm:t>
        <a:bodyPr/>
        <a:lstStyle/>
        <a:p>
          <a:endParaRPr lang="es-MX"/>
        </a:p>
      </dgm:t>
    </dgm:pt>
    <dgm:pt modelId="{A5A135B7-8DD1-4E83-A4AB-71AC61936BB9}" type="sibTrans" cxnId="{C4975E60-A64E-46D7-ABE2-0178BCE8C68F}">
      <dgm:prSet/>
      <dgm:spPr/>
      <dgm:t>
        <a:bodyPr/>
        <a:lstStyle/>
        <a:p>
          <a:endParaRPr lang="es-MX"/>
        </a:p>
      </dgm:t>
    </dgm:pt>
    <dgm:pt modelId="{96ACFEFA-2D15-4F81-B5C1-6F166BAD3DF4}" type="pres">
      <dgm:prSet presAssocID="{78A9DB0D-FAD3-4819-AAD4-0976D7413728}" presName="Name0" presStyleCnt="0">
        <dgm:presLayoutVars>
          <dgm:dir/>
          <dgm:animLvl val="lvl"/>
          <dgm:resizeHandles val="exact"/>
        </dgm:presLayoutVars>
      </dgm:prSet>
      <dgm:spPr/>
      <dgm:t>
        <a:bodyPr/>
        <a:lstStyle/>
        <a:p>
          <a:endParaRPr lang="es-MX"/>
        </a:p>
      </dgm:t>
    </dgm:pt>
    <dgm:pt modelId="{6F361E99-547D-4D6F-AD43-D3890923E1D4}" type="pres">
      <dgm:prSet presAssocID="{A5C3ED6C-635A-4891-994C-5B994FC4ECDC}" presName="linNode" presStyleCnt="0"/>
      <dgm:spPr/>
    </dgm:pt>
    <dgm:pt modelId="{F20FFFD2-5928-4919-A9A3-A939DED7EDE2}" type="pres">
      <dgm:prSet presAssocID="{A5C3ED6C-635A-4891-994C-5B994FC4ECDC}" presName="parentText" presStyleLbl="node1" presStyleIdx="0" presStyleCnt="2">
        <dgm:presLayoutVars>
          <dgm:chMax val="1"/>
          <dgm:bulletEnabled val="1"/>
        </dgm:presLayoutVars>
      </dgm:prSet>
      <dgm:spPr/>
      <dgm:t>
        <a:bodyPr/>
        <a:lstStyle/>
        <a:p>
          <a:endParaRPr lang="es-MX"/>
        </a:p>
      </dgm:t>
    </dgm:pt>
    <dgm:pt modelId="{91D71678-B6FE-4074-9C97-02E3A4BFE263}" type="pres">
      <dgm:prSet presAssocID="{A5C3ED6C-635A-4891-994C-5B994FC4ECDC}" presName="descendantText" presStyleLbl="alignAccFollowNode1" presStyleIdx="0" presStyleCnt="2">
        <dgm:presLayoutVars>
          <dgm:bulletEnabled val="1"/>
        </dgm:presLayoutVars>
      </dgm:prSet>
      <dgm:spPr/>
      <dgm:t>
        <a:bodyPr/>
        <a:lstStyle/>
        <a:p>
          <a:endParaRPr lang="es-MX"/>
        </a:p>
      </dgm:t>
    </dgm:pt>
    <dgm:pt modelId="{2DDA7D3F-0B02-49D8-8CBF-387FFAA77D8E}" type="pres">
      <dgm:prSet presAssocID="{C7B702CA-143E-42FC-B9D8-64C6C0A13FB9}" presName="sp" presStyleCnt="0"/>
      <dgm:spPr/>
    </dgm:pt>
    <dgm:pt modelId="{50A0666D-5CC5-4243-AE27-D67912D8DB9C}" type="pres">
      <dgm:prSet presAssocID="{7A7D8CE1-DD9E-4B2E-8369-EAA2BD2D7C97}" presName="linNode" presStyleCnt="0"/>
      <dgm:spPr/>
    </dgm:pt>
    <dgm:pt modelId="{4EA84F48-FBC5-4368-930D-AE21003A3B9D}" type="pres">
      <dgm:prSet presAssocID="{7A7D8CE1-DD9E-4B2E-8369-EAA2BD2D7C97}" presName="parentText" presStyleLbl="node1" presStyleIdx="1" presStyleCnt="2">
        <dgm:presLayoutVars>
          <dgm:chMax val="1"/>
          <dgm:bulletEnabled val="1"/>
        </dgm:presLayoutVars>
      </dgm:prSet>
      <dgm:spPr/>
      <dgm:t>
        <a:bodyPr/>
        <a:lstStyle/>
        <a:p>
          <a:endParaRPr lang="es-MX"/>
        </a:p>
      </dgm:t>
    </dgm:pt>
    <dgm:pt modelId="{D0D49C6E-A965-4797-ABCC-BFFA10656BA5}" type="pres">
      <dgm:prSet presAssocID="{7A7D8CE1-DD9E-4B2E-8369-EAA2BD2D7C97}" presName="descendantText" presStyleLbl="alignAccFollowNode1" presStyleIdx="1" presStyleCnt="2">
        <dgm:presLayoutVars>
          <dgm:bulletEnabled val="1"/>
        </dgm:presLayoutVars>
      </dgm:prSet>
      <dgm:spPr/>
      <dgm:t>
        <a:bodyPr/>
        <a:lstStyle/>
        <a:p>
          <a:endParaRPr lang="es-MX"/>
        </a:p>
      </dgm:t>
    </dgm:pt>
  </dgm:ptLst>
  <dgm:cxnLst>
    <dgm:cxn modelId="{2DAD9294-D86A-4F76-8332-43066A482B93}" srcId="{A5C3ED6C-635A-4891-994C-5B994FC4ECDC}" destId="{3732BA04-80B3-41D6-B6FD-CEFDA0F23192}" srcOrd="1" destOrd="0" parTransId="{2DF3D60A-7337-47B8-9868-DD46DDD9447B}" sibTransId="{3EEB83DC-AD45-47DA-9A86-09B980847D2E}"/>
    <dgm:cxn modelId="{000560C4-1FE0-493E-8AE3-FD4D22E8D99F}" srcId="{A5C3ED6C-635A-4891-994C-5B994FC4ECDC}" destId="{E117849C-D1C9-498D-A39F-096A2A13BBA4}" srcOrd="2" destOrd="0" parTransId="{A17CDB43-612A-4BA6-94C6-8DE3A89A9BE3}" sibTransId="{C51F6545-9B0E-4371-A56E-039A8D7BB0A3}"/>
    <dgm:cxn modelId="{2D86AFB8-C98A-4746-87F2-ADF4AC61CC77}" type="presOf" srcId="{3CDF29F4-5A62-431D-9FBD-31E36CC8C69A}" destId="{D0D49C6E-A965-4797-ABCC-BFFA10656BA5}" srcOrd="0" destOrd="0" presId="urn:microsoft.com/office/officeart/2005/8/layout/vList5"/>
    <dgm:cxn modelId="{49E0E0F5-8937-4F84-8785-DB80700E8FC4}" type="presOf" srcId="{78A9DB0D-FAD3-4819-AAD4-0976D7413728}" destId="{96ACFEFA-2D15-4F81-B5C1-6F166BAD3DF4}" srcOrd="0" destOrd="0" presId="urn:microsoft.com/office/officeart/2005/8/layout/vList5"/>
    <dgm:cxn modelId="{2BD0C32E-7CEA-4E11-B459-C36E126991A5}" type="presOf" srcId="{E117849C-D1C9-498D-A39F-096A2A13BBA4}" destId="{91D71678-B6FE-4074-9C97-02E3A4BFE263}" srcOrd="0" destOrd="2" presId="urn:microsoft.com/office/officeart/2005/8/layout/vList5"/>
    <dgm:cxn modelId="{F98A9E7D-3014-4ECF-9FF8-0FB3AAAA720B}" type="presOf" srcId="{A5C3ED6C-635A-4891-994C-5B994FC4ECDC}" destId="{F20FFFD2-5928-4919-A9A3-A939DED7EDE2}" srcOrd="0" destOrd="0" presId="urn:microsoft.com/office/officeart/2005/8/layout/vList5"/>
    <dgm:cxn modelId="{C875D810-580F-4619-B312-3BF83BBEDC2C}" type="presOf" srcId="{1EF59CF0-61B6-4C84-9D90-37723F6BF5F9}" destId="{91D71678-B6FE-4074-9C97-02E3A4BFE263}" srcOrd="0" destOrd="3" presId="urn:microsoft.com/office/officeart/2005/8/layout/vList5"/>
    <dgm:cxn modelId="{396630C2-6CD2-42D3-B2EC-C50C1D6D855B}" srcId="{78A9DB0D-FAD3-4819-AAD4-0976D7413728}" destId="{A5C3ED6C-635A-4891-994C-5B994FC4ECDC}" srcOrd="0" destOrd="0" parTransId="{7CE474AE-AB0C-405E-9CD5-C726A9ABE9D6}" sibTransId="{C7B702CA-143E-42FC-B9D8-64C6C0A13FB9}"/>
    <dgm:cxn modelId="{C4975E60-A64E-46D7-ABE2-0178BCE8C68F}" srcId="{A5C3ED6C-635A-4891-994C-5B994FC4ECDC}" destId="{1EF59CF0-61B6-4C84-9D90-37723F6BF5F9}" srcOrd="3" destOrd="0" parTransId="{4BDB47E1-08E7-4B83-B61C-9FE4F1E6D4FE}" sibTransId="{A5A135B7-8DD1-4E83-A4AB-71AC61936BB9}"/>
    <dgm:cxn modelId="{88B41193-7B17-4D0F-B2B0-78D2DD764DC7}" type="presOf" srcId="{3732BA04-80B3-41D6-B6FD-CEFDA0F23192}" destId="{91D71678-B6FE-4074-9C97-02E3A4BFE263}" srcOrd="0" destOrd="1" presId="urn:microsoft.com/office/officeart/2005/8/layout/vList5"/>
    <dgm:cxn modelId="{F1A5A933-4F29-4957-94C7-AB4B3228B7AA}" type="presOf" srcId="{23936813-97B4-4CF8-B293-25BBCE365392}" destId="{D0D49C6E-A965-4797-ABCC-BFFA10656BA5}" srcOrd="0" destOrd="1" presId="urn:microsoft.com/office/officeart/2005/8/layout/vList5"/>
    <dgm:cxn modelId="{CB184DCF-9C48-43CA-995F-8569CDDB81B0}" type="presOf" srcId="{7A7D8CE1-DD9E-4B2E-8369-EAA2BD2D7C97}" destId="{4EA84F48-FBC5-4368-930D-AE21003A3B9D}" srcOrd="0" destOrd="0" presId="urn:microsoft.com/office/officeart/2005/8/layout/vList5"/>
    <dgm:cxn modelId="{41602A65-C1CE-4835-8F65-9A77A877D8C6}" type="presOf" srcId="{32785980-817B-4FF3-BBA1-79B972846A36}" destId="{91D71678-B6FE-4074-9C97-02E3A4BFE263}" srcOrd="0" destOrd="0" presId="urn:microsoft.com/office/officeart/2005/8/layout/vList5"/>
    <dgm:cxn modelId="{2D228534-E1BD-4022-B246-EEF1B0BBC214}" srcId="{7A7D8CE1-DD9E-4B2E-8369-EAA2BD2D7C97}" destId="{23936813-97B4-4CF8-B293-25BBCE365392}" srcOrd="1" destOrd="0" parTransId="{06E0E5DA-7DD2-489E-BB07-260A7B5F5732}" sibTransId="{043AE8CC-6987-419E-BAE0-5C7CABACDF50}"/>
    <dgm:cxn modelId="{6F580EA6-02DD-4140-9D1F-337AF8444101}" srcId="{78A9DB0D-FAD3-4819-AAD4-0976D7413728}" destId="{7A7D8CE1-DD9E-4B2E-8369-EAA2BD2D7C97}" srcOrd="1" destOrd="0" parTransId="{8FF554BB-1A94-4CD3-A04F-8B289DC69BC6}" sibTransId="{DDBC8D5C-A166-4CB3-9AD6-B9D8A7607E65}"/>
    <dgm:cxn modelId="{70636002-4C4D-483B-9F84-EEF4009DC1AC}" srcId="{7A7D8CE1-DD9E-4B2E-8369-EAA2BD2D7C97}" destId="{3CDF29F4-5A62-431D-9FBD-31E36CC8C69A}" srcOrd="0" destOrd="0" parTransId="{4F0277D0-ED1F-4F1E-B6D3-10CC36D9FF4B}" sibTransId="{09684626-07EF-467F-B238-B31FBB9E9878}"/>
    <dgm:cxn modelId="{FA1504C6-43DE-4C57-9465-9E98EE5A1A22}" srcId="{A5C3ED6C-635A-4891-994C-5B994FC4ECDC}" destId="{32785980-817B-4FF3-BBA1-79B972846A36}" srcOrd="0" destOrd="0" parTransId="{9339A255-B7DF-4BD4-88A0-AC9C14AE1C67}" sibTransId="{74A64AB9-0574-4574-B87C-3CC2C513DE92}"/>
    <dgm:cxn modelId="{E69284EB-7C8B-4652-B07B-E03103AECD91}" type="presParOf" srcId="{96ACFEFA-2D15-4F81-B5C1-6F166BAD3DF4}" destId="{6F361E99-547D-4D6F-AD43-D3890923E1D4}" srcOrd="0" destOrd="0" presId="urn:microsoft.com/office/officeart/2005/8/layout/vList5"/>
    <dgm:cxn modelId="{86B111CC-6263-4AAE-80D4-6F8D8B19889B}" type="presParOf" srcId="{6F361E99-547D-4D6F-AD43-D3890923E1D4}" destId="{F20FFFD2-5928-4919-A9A3-A939DED7EDE2}" srcOrd="0" destOrd="0" presId="urn:microsoft.com/office/officeart/2005/8/layout/vList5"/>
    <dgm:cxn modelId="{7C7B7234-59A8-47D3-9F50-2C737F56AC28}" type="presParOf" srcId="{6F361E99-547D-4D6F-AD43-D3890923E1D4}" destId="{91D71678-B6FE-4074-9C97-02E3A4BFE263}" srcOrd="1" destOrd="0" presId="urn:microsoft.com/office/officeart/2005/8/layout/vList5"/>
    <dgm:cxn modelId="{C821F428-FA85-46E5-A953-573ECC2088AD}" type="presParOf" srcId="{96ACFEFA-2D15-4F81-B5C1-6F166BAD3DF4}" destId="{2DDA7D3F-0B02-49D8-8CBF-387FFAA77D8E}" srcOrd="1" destOrd="0" presId="urn:microsoft.com/office/officeart/2005/8/layout/vList5"/>
    <dgm:cxn modelId="{B47DACA7-2072-4802-81D3-D8D5E34054C2}" type="presParOf" srcId="{96ACFEFA-2D15-4F81-B5C1-6F166BAD3DF4}" destId="{50A0666D-5CC5-4243-AE27-D67912D8DB9C}" srcOrd="2" destOrd="0" presId="urn:microsoft.com/office/officeart/2005/8/layout/vList5"/>
    <dgm:cxn modelId="{284D5A70-EAD2-4488-865F-1D90AADF8CFA}" type="presParOf" srcId="{50A0666D-5CC5-4243-AE27-D67912D8DB9C}" destId="{4EA84F48-FBC5-4368-930D-AE21003A3B9D}" srcOrd="0" destOrd="0" presId="urn:microsoft.com/office/officeart/2005/8/layout/vList5"/>
    <dgm:cxn modelId="{49FC9565-D203-42B3-83D7-74AD80848644}" type="presParOf" srcId="{50A0666D-5CC5-4243-AE27-D67912D8DB9C}" destId="{D0D49C6E-A965-4797-ABCC-BFFA10656BA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FDAD7D-D41F-4F65-8231-0222F6398260}"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MX"/>
        </a:p>
      </dgm:t>
    </dgm:pt>
    <dgm:pt modelId="{B4F0F983-2DF2-4B94-AC6E-B9996337E272}">
      <dgm:prSet phldrT="[Texto]"/>
      <dgm:spPr/>
      <dgm:t>
        <a:bodyPr/>
        <a:lstStyle/>
        <a:p>
          <a:r>
            <a:rPr lang="es-MX" dirty="0">
              <a:latin typeface="Arial" panose="020B0604020202020204" pitchFamily="34" charset="0"/>
              <a:cs typeface="Arial" panose="020B0604020202020204" pitchFamily="34" charset="0"/>
            </a:rPr>
            <a:t>Dogmatismo</a:t>
          </a:r>
        </a:p>
      </dgm:t>
    </dgm:pt>
    <dgm:pt modelId="{3CEAD8BC-0B88-4A54-A8C6-1F258C55AD84}" type="parTrans" cxnId="{D629F95D-B1E4-451E-B4D7-9B70B6E22077}">
      <dgm:prSet/>
      <dgm:spPr/>
      <dgm:t>
        <a:bodyPr/>
        <a:lstStyle/>
        <a:p>
          <a:endParaRPr lang="es-MX">
            <a:latin typeface="Arial" panose="020B0604020202020204" pitchFamily="34" charset="0"/>
            <a:cs typeface="Arial" panose="020B0604020202020204" pitchFamily="34" charset="0"/>
          </a:endParaRPr>
        </a:p>
      </dgm:t>
    </dgm:pt>
    <dgm:pt modelId="{9D01B7C8-47B0-4597-9C48-BBBC51EBAB1F}" type="sibTrans" cxnId="{D629F95D-B1E4-451E-B4D7-9B70B6E22077}">
      <dgm:prSet/>
      <dgm:spPr/>
      <dgm:t>
        <a:bodyPr/>
        <a:lstStyle/>
        <a:p>
          <a:endParaRPr lang="es-MX">
            <a:latin typeface="Arial" panose="020B0604020202020204" pitchFamily="34" charset="0"/>
            <a:cs typeface="Arial" panose="020B0604020202020204" pitchFamily="34" charset="0"/>
          </a:endParaRPr>
        </a:p>
      </dgm:t>
    </dgm:pt>
    <dgm:pt modelId="{57099B62-4670-4A7A-974A-513CD8F6C7DB}">
      <dgm:prSet phldrT="[Texto]"/>
      <dgm:spPr/>
      <dgm:t>
        <a:bodyPr/>
        <a:lstStyle/>
        <a:p>
          <a:pPr algn="just"/>
          <a:r>
            <a:rPr lang="es-MX" dirty="0">
              <a:latin typeface="Arial" panose="020B0604020202020204" pitchFamily="34" charset="0"/>
              <a:cs typeface="Arial" panose="020B0604020202020204" pitchFamily="34" charset="0"/>
            </a:rPr>
            <a:t>Hace referencia a la admisión de dogmas.</a:t>
          </a:r>
        </a:p>
      </dgm:t>
    </dgm:pt>
    <dgm:pt modelId="{B5672691-8EFF-404E-951F-DA04EA2FBDD0}" type="parTrans" cxnId="{7B9C9DFC-95FF-42FE-926A-A8490FB609EC}">
      <dgm:prSet/>
      <dgm:spPr/>
      <dgm:t>
        <a:bodyPr/>
        <a:lstStyle/>
        <a:p>
          <a:endParaRPr lang="es-MX">
            <a:latin typeface="Arial" panose="020B0604020202020204" pitchFamily="34" charset="0"/>
            <a:cs typeface="Arial" panose="020B0604020202020204" pitchFamily="34" charset="0"/>
          </a:endParaRPr>
        </a:p>
      </dgm:t>
    </dgm:pt>
    <dgm:pt modelId="{BE239CDB-BA89-44D1-849E-55F43A412331}" type="sibTrans" cxnId="{7B9C9DFC-95FF-42FE-926A-A8490FB609EC}">
      <dgm:prSet/>
      <dgm:spPr/>
      <dgm:t>
        <a:bodyPr/>
        <a:lstStyle/>
        <a:p>
          <a:endParaRPr lang="es-MX">
            <a:latin typeface="Arial" panose="020B0604020202020204" pitchFamily="34" charset="0"/>
            <a:cs typeface="Arial" panose="020B0604020202020204" pitchFamily="34" charset="0"/>
          </a:endParaRPr>
        </a:p>
      </dgm:t>
    </dgm:pt>
    <dgm:pt modelId="{56CF37FE-79C9-4F23-AA8F-F6CAD8B9B998}">
      <dgm:prSet phldrT="[Texto]"/>
      <dgm:spPr/>
      <dgm:t>
        <a:bodyPr/>
        <a:lstStyle/>
        <a:p>
          <a:r>
            <a:rPr lang="es-MX" dirty="0">
              <a:latin typeface="Arial" panose="020B0604020202020204" pitchFamily="34" charset="0"/>
              <a:cs typeface="Arial" panose="020B0604020202020204" pitchFamily="34" charset="0"/>
            </a:rPr>
            <a:t>Escepticismo</a:t>
          </a:r>
        </a:p>
      </dgm:t>
    </dgm:pt>
    <dgm:pt modelId="{B6DEB781-C505-41D7-A08E-8051D0C2B455}" type="parTrans" cxnId="{A0166867-9F91-4B8D-ACF4-826CEC3DB315}">
      <dgm:prSet/>
      <dgm:spPr/>
      <dgm:t>
        <a:bodyPr/>
        <a:lstStyle/>
        <a:p>
          <a:endParaRPr lang="es-MX">
            <a:latin typeface="Arial" panose="020B0604020202020204" pitchFamily="34" charset="0"/>
            <a:cs typeface="Arial" panose="020B0604020202020204" pitchFamily="34" charset="0"/>
          </a:endParaRPr>
        </a:p>
      </dgm:t>
    </dgm:pt>
    <dgm:pt modelId="{ABAFE9BC-09C2-4E12-A86E-1515F7B341D8}" type="sibTrans" cxnId="{A0166867-9F91-4B8D-ACF4-826CEC3DB315}">
      <dgm:prSet/>
      <dgm:spPr/>
      <dgm:t>
        <a:bodyPr/>
        <a:lstStyle/>
        <a:p>
          <a:endParaRPr lang="es-MX">
            <a:latin typeface="Arial" panose="020B0604020202020204" pitchFamily="34" charset="0"/>
            <a:cs typeface="Arial" panose="020B0604020202020204" pitchFamily="34" charset="0"/>
          </a:endParaRPr>
        </a:p>
      </dgm:t>
    </dgm:pt>
    <dgm:pt modelId="{B6A93F81-7500-4370-8FF5-DBB1A09F8937}">
      <dgm:prSet phldrT="[Texto]"/>
      <dgm:spPr/>
      <dgm:t>
        <a:bodyPr/>
        <a:lstStyle/>
        <a:p>
          <a:pPr algn="just"/>
          <a:r>
            <a:rPr lang="es-MX" dirty="0">
              <a:latin typeface="Arial" panose="020B0604020202020204" pitchFamily="34" charset="0"/>
              <a:cs typeface="Arial" panose="020B0604020202020204" pitchFamily="34" charset="0"/>
            </a:rPr>
            <a:t>Afirma que no hay ningún saber firme y que jamás puede encontrarse una opinión absolutamente segura.</a:t>
          </a:r>
        </a:p>
      </dgm:t>
    </dgm:pt>
    <dgm:pt modelId="{42C67B04-283D-45AD-B70C-6994C91D74B4}" type="parTrans" cxnId="{745167A1-10DC-4611-94ED-2991C8A80CE1}">
      <dgm:prSet/>
      <dgm:spPr/>
      <dgm:t>
        <a:bodyPr/>
        <a:lstStyle/>
        <a:p>
          <a:endParaRPr lang="es-MX">
            <a:latin typeface="Arial" panose="020B0604020202020204" pitchFamily="34" charset="0"/>
            <a:cs typeface="Arial" panose="020B0604020202020204" pitchFamily="34" charset="0"/>
          </a:endParaRPr>
        </a:p>
      </dgm:t>
    </dgm:pt>
    <dgm:pt modelId="{2BA97090-5924-46CE-BCAD-7659E153E898}" type="sibTrans" cxnId="{745167A1-10DC-4611-94ED-2991C8A80CE1}">
      <dgm:prSet/>
      <dgm:spPr/>
      <dgm:t>
        <a:bodyPr/>
        <a:lstStyle/>
        <a:p>
          <a:endParaRPr lang="es-MX">
            <a:latin typeface="Arial" panose="020B0604020202020204" pitchFamily="34" charset="0"/>
            <a:cs typeface="Arial" panose="020B0604020202020204" pitchFamily="34" charset="0"/>
          </a:endParaRPr>
        </a:p>
      </dgm:t>
    </dgm:pt>
    <dgm:pt modelId="{A8DE0806-9158-47E0-AFF3-501B94914B5A}">
      <dgm:prSet phldrT="[Texto]"/>
      <dgm:spPr/>
      <dgm:t>
        <a:bodyPr/>
        <a:lstStyle/>
        <a:p>
          <a:r>
            <a:rPr lang="es-MX" dirty="0">
              <a:latin typeface="Arial" panose="020B0604020202020204" pitchFamily="34" charset="0"/>
              <a:cs typeface="Arial" panose="020B0604020202020204" pitchFamily="34" charset="0"/>
            </a:rPr>
            <a:t>Relativismo</a:t>
          </a:r>
        </a:p>
      </dgm:t>
    </dgm:pt>
    <dgm:pt modelId="{74810353-1E2E-4929-8905-48822DCE31CF}" type="parTrans" cxnId="{FA8AB6A7-E1E8-4ABD-BB99-9F9CCFE3E06F}">
      <dgm:prSet/>
      <dgm:spPr/>
      <dgm:t>
        <a:bodyPr/>
        <a:lstStyle/>
        <a:p>
          <a:endParaRPr lang="es-MX">
            <a:latin typeface="Arial" panose="020B0604020202020204" pitchFamily="34" charset="0"/>
            <a:cs typeface="Arial" panose="020B0604020202020204" pitchFamily="34" charset="0"/>
          </a:endParaRPr>
        </a:p>
      </dgm:t>
    </dgm:pt>
    <dgm:pt modelId="{17D6156E-6534-4F4D-8B1B-3AD4CC52C274}" type="sibTrans" cxnId="{FA8AB6A7-E1E8-4ABD-BB99-9F9CCFE3E06F}">
      <dgm:prSet/>
      <dgm:spPr/>
      <dgm:t>
        <a:bodyPr/>
        <a:lstStyle/>
        <a:p>
          <a:endParaRPr lang="es-MX">
            <a:latin typeface="Arial" panose="020B0604020202020204" pitchFamily="34" charset="0"/>
            <a:cs typeface="Arial" panose="020B0604020202020204" pitchFamily="34" charset="0"/>
          </a:endParaRPr>
        </a:p>
      </dgm:t>
    </dgm:pt>
    <dgm:pt modelId="{103B5AF7-A746-40FC-883F-07DB2A3DE5A9}">
      <dgm:prSet phldrT="[Texto]"/>
      <dgm:spPr/>
      <dgm:t>
        <a:bodyPr/>
        <a:lstStyle/>
        <a:p>
          <a:r>
            <a:rPr lang="es-MX" dirty="0">
              <a:latin typeface="Arial" panose="020B0604020202020204" pitchFamily="34" charset="0"/>
              <a:cs typeface="Arial" panose="020B0604020202020204" pitchFamily="34" charset="0"/>
            </a:rPr>
            <a:t>Afirma que el hombre  es la medida de todas las cosas.</a:t>
          </a:r>
        </a:p>
      </dgm:t>
    </dgm:pt>
    <dgm:pt modelId="{F93D6E08-D77D-47C6-912B-8AA77200B6ED}" type="parTrans" cxnId="{F3594A9F-9BC2-47E2-BE86-01D4C580B1F0}">
      <dgm:prSet/>
      <dgm:spPr/>
      <dgm:t>
        <a:bodyPr/>
        <a:lstStyle/>
        <a:p>
          <a:endParaRPr lang="es-MX">
            <a:latin typeface="Arial" panose="020B0604020202020204" pitchFamily="34" charset="0"/>
            <a:cs typeface="Arial" panose="020B0604020202020204" pitchFamily="34" charset="0"/>
          </a:endParaRPr>
        </a:p>
      </dgm:t>
    </dgm:pt>
    <dgm:pt modelId="{483A50EC-8C75-4442-BC1C-5655760FE362}" type="sibTrans" cxnId="{F3594A9F-9BC2-47E2-BE86-01D4C580B1F0}">
      <dgm:prSet/>
      <dgm:spPr/>
      <dgm:t>
        <a:bodyPr/>
        <a:lstStyle/>
        <a:p>
          <a:endParaRPr lang="es-MX">
            <a:latin typeface="Arial" panose="020B0604020202020204" pitchFamily="34" charset="0"/>
            <a:cs typeface="Arial" panose="020B0604020202020204" pitchFamily="34" charset="0"/>
          </a:endParaRPr>
        </a:p>
      </dgm:t>
    </dgm:pt>
    <dgm:pt modelId="{356CBC9C-1A3A-47F9-A741-F647D4B94056}">
      <dgm:prSet phldrT="[Texto]"/>
      <dgm:spPr/>
      <dgm:t>
        <a:bodyPr/>
        <a:lstStyle/>
        <a:p>
          <a:pPr algn="just"/>
          <a:r>
            <a:rPr lang="es-MX" dirty="0">
              <a:latin typeface="Arial" panose="020B0604020202020204" pitchFamily="34" charset="0"/>
              <a:cs typeface="Arial" panose="020B0604020202020204" pitchFamily="34" charset="0"/>
            </a:rPr>
            <a:t>Un dogma es una proposición o enunciado que debe aceptarse por sí misma y manifiesta una actitud carente de crítica</a:t>
          </a:r>
        </a:p>
      </dgm:t>
    </dgm:pt>
    <dgm:pt modelId="{FC56EEEF-832F-4A31-84AD-16BCED0119EF}" type="parTrans" cxnId="{A99967EF-2178-47C8-AC4A-F7B07DA8B279}">
      <dgm:prSet/>
      <dgm:spPr/>
      <dgm:t>
        <a:bodyPr/>
        <a:lstStyle/>
        <a:p>
          <a:endParaRPr lang="es-MX"/>
        </a:p>
      </dgm:t>
    </dgm:pt>
    <dgm:pt modelId="{3F00413B-714A-435B-AFB0-F0288DA88E23}" type="sibTrans" cxnId="{A99967EF-2178-47C8-AC4A-F7B07DA8B279}">
      <dgm:prSet/>
      <dgm:spPr/>
      <dgm:t>
        <a:bodyPr/>
        <a:lstStyle/>
        <a:p>
          <a:endParaRPr lang="es-MX"/>
        </a:p>
      </dgm:t>
    </dgm:pt>
    <dgm:pt modelId="{5B575EA7-5862-4210-8EF4-09485E9658D1}">
      <dgm:prSet phldrT="[Texto]"/>
      <dgm:spPr/>
      <dgm:t>
        <a:bodyPr/>
        <a:lstStyle/>
        <a:p>
          <a:r>
            <a:rPr lang="es-MX" dirty="0">
              <a:latin typeface="Arial" panose="020B0604020202020204" pitchFamily="34" charset="0"/>
              <a:cs typeface="Arial" panose="020B0604020202020204" pitchFamily="34" charset="0"/>
            </a:rPr>
            <a:t>No hay conocimientos absolutos, definitivos, todo es relativo a y para.</a:t>
          </a:r>
        </a:p>
      </dgm:t>
    </dgm:pt>
    <dgm:pt modelId="{7C875099-7980-4536-A881-6A7C97C06868}" type="parTrans" cxnId="{4B7E287D-90F4-4C2D-AF4D-B2E5094C1CEC}">
      <dgm:prSet/>
      <dgm:spPr/>
      <dgm:t>
        <a:bodyPr/>
        <a:lstStyle/>
        <a:p>
          <a:endParaRPr lang="es-MX"/>
        </a:p>
      </dgm:t>
    </dgm:pt>
    <dgm:pt modelId="{8A2AB38B-10B2-405A-9520-B07817364BF1}" type="sibTrans" cxnId="{4B7E287D-90F4-4C2D-AF4D-B2E5094C1CEC}">
      <dgm:prSet/>
      <dgm:spPr/>
      <dgm:t>
        <a:bodyPr/>
        <a:lstStyle/>
        <a:p>
          <a:endParaRPr lang="es-MX"/>
        </a:p>
      </dgm:t>
    </dgm:pt>
    <dgm:pt modelId="{9F674BBD-68A0-4E11-8780-DD92B2F683E1}" type="pres">
      <dgm:prSet presAssocID="{30FDAD7D-D41F-4F65-8231-0222F6398260}" presName="Name0" presStyleCnt="0">
        <dgm:presLayoutVars>
          <dgm:dir/>
          <dgm:animLvl val="lvl"/>
          <dgm:resizeHandles val="exact"/>
        </dgm:presLayoutVars>
      </dgm:prSet>
      <dgm:spPr/>
      <dgm:t>
        <a:bodyPr/>
        <a:lstStyle/>
        <a:p>
          <a:endParaRPr lang="es-MX"/>
        </a:p>
      </dgm:t>
    </dgm:pt>
    <dgm:pt modelId="{40980683-7546-4FEC-82A1-F27B1D7D8C82}" type="pres">
      <dgm:prSet presAssocID="{B4F0F983-2DF2-4B94-AC6E-B9996337E272}" presName="linNode" presStyleCnt="0"/>
      <dgm:spPr/>
    </dgm:pt>
    <dgm:pt modelId="{A603ED5F-A5FC-4AC5-B123-AAA858A8A793}" type="pres">
      <dgm:prSet presAssocID="{B4F0F983-2DF2-4B94-AC6E-B9996337E272}" presName="parentText" presStyleLbl="node1" presStyleIdx="0" presStyleCnt="3">
        <dgm:presLayoutVars>
          <dgm:chMax val="1"/>
          <dgm:bulletEnabled val="1"/>
        </dgm:presLayoutVars>
      </dgm:prSet>
      <dgm:spPr/>
      <dgm:t>
        <a:bodyPr/>
        <a:lstStyle/>
        <a:p>
          <a:endParaRPr lang="es-MX"/>
        </a:p>
      </dgm:t>
    </dgm:pt>
    <dgm:pt modelId="{3E7F3549-BBF1-4966-98A3-41FCD3FC8B00}" type="pres">
      <dgm:prSet presAssocID="{B4F0F983-2DF2-4B94-AC6E-B9996337E272}" presName="descendantText" presStyleLbl="alignAccFollowNode1" presStyleIdx="0" presStyleCnt="3">
        <dgm:presLayoutVars>
          <dgm:bulletEnabled val="1"/>
        </dgm:presLayoutVars>
      </dgm:prSet>
      <dgm:spPr/>
      <dgm:t>
        <a:bodyPr/>
        <a:lstStyle/>
        <a:p>
          <a:endParaRPr lang="es-MX"/>
        </a:p>
      </dgm:t>
    </dgm:pt>
    <dgm:pt modelId="{EAA1E7C1-B880-437D-8341-03B40BC4D84F}" type="pres">
      <dgm:prSet presAssocID="{9D01B7C8-47B0-4597-9C48-BBBC51EBAB1F}" presName="sp" presStyleCnt="0"/>
      <dgm:spPr/>
    </dgm:pt>
    <dgm:pt modelId="{E43373FB-D740-40F8-90AA-11C4DCF3A5CF}" type="pres">
      <dgm:prSet presAssocID="{56CF37FE-79C9-4F23-AA8F-F6CAD8B9B998}" presName="linNode" presStyleCnt="0"/>
      <dgm:spPr/>
    </dgm:pt>
    <dgm:pt modelId="{7921A285-EDED-4A10-BBD9-2785677D871A}" type="pres">
      <dgm:prSet presAssocID="{56CF37FE-79C9-4F23-AA8F-F6CAD8B9B998}" presName="parentText" presStyleLbl="node1" presStyleIdx="1" presStyleCnt="3">
        <dgm:presLayoutVars>
          <dgm:chMax val="1"/>
          <dgm:bulletEnabled val="1"/>
        </dgm:presLayoutVars>
      </dgm:prSet>
      <dgm:spPr/>
      <dgm:t>
        <a:bodyPr/>
        <a:lstStyle/>
        <a:p>
          <a:endParaRPr lang="es-MX"/>
        </a:p>
      </dgm:t>
    </dgm:pt>
    <dgm:pt modelId="{26F195FB-5240-41F8-A991-1BFE3A6F6143}" type="pres">
      <dgm:prSet presAssocID="{56CF37FE-79C9-4F23-AA8F-F6CAD8B9B998}" presName="descendantText" presStyleLbl="alignAccFollowNode1" presStyleIdx="1" presStyleCnt="3">
        <dgm:presLayoutVars>
          <dgm:bulletEnabled val="1"/>
        </dgm:presLayoutVars>
      </dgm:prSet>
      <dgm:spPr/>
      <dgm:t>
        <a:bodyPr/>
        <a:lstStyle/>
        <a:p>
          <a:endParaRPr lang="es-MX"/>
        </a:p>
      </dgm:t>
    </dgm:pt>
    <dgm:pt modelId="{23AC6B84-42D2-4137-ACBC-4A4C6C96BB49}" type="pres">
      <dgm:prSet presAssocID="{ABAFE9BC-09C2-4E12-A86E-1515F7B341D8}" presName="sp" presStyleCnt="0"/>
      <dgm:spPr/>
    </dgm:pt>
    <dgm:pt modelId="{9EB9BBCB-1030-4EB2-953E-4B52744AE43F}" type="pres">
      <dgm:prSet presAssocID="{A8DE0806-9158-47E0-AFF3-501B94914B5A}" presName="linNode" presStyleCnt="0"/>
      <dgm:spPr/>
    </dgm:pt>
    <dgm:pt modelId="{BDA68B7D-5B34-4422-A6D9-0C53C89FF96F}" type="pres">
      <dgm:prSet presAssocID="{A8DE0806-9158-47E0-AFF3-501B94914B5A}" presName="parentText" presStyleLbl="node1" presStyleIdx="2" presStyleCnt="3">
        <dgm:presLayoutVars>
          <dgm:chMax val="1"/>
          <dgm:bulletEnabled val="1"/>
        </dgm:presLayoutVars>
      </dgm:prSet>
      <dgm:spPr/>
      <dgm:t>
        <a:bodyPr/>
        <a:lstStyle/>
        <a:p>
          <a:endParaRPr lang="es-MX"/>
        </a:p>
      </dgm:t>
    </dgm:pt>
    <dgm:pt modelId="{A4387AA5-1D33-4677-8998-390E785F24E6}" type="pres">
      <dgm:prSet presAssocID="{A8DE0806-9158-47E0-AFF3-501B94914B5A}" presName="descendantText" presStyleLbl="alignAccFollowNode1" presStyleIdx="2" presStyleCnt="3">
        <dgm:presLayoutVars>
          <dgm:bulletEnabled val="1"/>
        </dgm:presLayoutVars>
      </dgm:prSet>
      <dgm:spPr/>
      <dgm:t>
        <a:bodyPr/>
        <a:lstStyle/>
        <a:p>
          <a:endParaRPr lang="es-MX"/>
        </a:p>
      </dgm:t>
    </dgm:pt>
  </dgm:ptLst>
  <dgm:cxnLst>
    <dgm:cxn modelId="{A99967EF-2178-47C8-AC4A-F7B07DA8B279}" srcId="{B4F0F983-2DF2-4B94-AC6E-B9996337E272}" destId="{356CBC9C-1A3A-47F9-A741-F647D4B94056}" srcOrd="1" destOrd="0" parTransId="{FC56EEEF-832F-4A31-84AD-16BCED0119EF}" sibTransId="{3F00413B-714A-435B-AFB0-F0288DA88E23}"/>
    <dgm:cxn modelId="{0C968746-20B7-4D93-BC73-83A576F3C4E1}" type="presOf" srcId="{A8DE0806-9158-47E0-AFF3-501B94914B5A}" destId="{BDA68B7D-5B34-4422-A6D9-0C53C89FF96F}" srcOrd="0" destOrd="0" presId="urn:microsoft.com/office/officeart/2005/8/layout/vList5"/>
    <dgm:cxn modelId="{48EE3972-EE85-4EEA-BD6C-5559B32AF576}" type="presOf" srcId="{B4F0F983-2DF2-4B94-AC6E-B9996337E272}" destId="{A603ED5F-A5FC-4AC5-B123-AAA858A8A793}" srcOrd="0" destOrd="0" presId="urn:microsoft.com/office/officeart/2005/8/layout/vList5"/>
    <dgm:cxn modelId="{14CB8528-76DF-4FAB-92D0-96AEF6F674B9}" type="presOf" srcId="{356CBC9C-1A3A-47F9-A741-F647D4B94056}" destId="{3E7F3549-BBF1-4966-98A3-41FCD3FC8B00}" srcOrd="0" destOrd="1" presId="urn:microsoft.com/office/officeart/2005/8/layout/vList5"/>
    <dgm:cxn modelId="{4B7E287D-90F4-4C2D-AF4D-B2E5094C1CEC}" srcId="{A8DE0806-9158-47E0-AFF3-501B94914B5A}" destId="{5B575EA7-5862-4210-8EF4-09485E9658D1}" srcOrd="1" destOrd="0" parTransId="{7C875099-7980-4536-A881-6A7C97C06868}" sibTransId="{8A2AB38B-10B2-405A-9520-B07817364BF1}"/>
    <dgm:cxn modelId="{D629F95D-B1E4-451E-B4D7-9B70B6E22077}" srcId="{30FDAD7D-D41F-4F65-8231-0222F6398260}" destId="{B4F0F983-2DF2-4B94-AC6E-B9996337E272}" srcOrd="0" destOrd="0" parTransId="{3CEAD8BC-0B88-4A54-A8C6-1F258C55AD84}" sibTransId="{9D01B7C8-47B0-4597-9C48-BBBC51EBAB1F}"/>
    <dgm:cxn modelId="{68F6996E-AFE4-4240-9AD8-8580683820DF}" type="presOf" srcId="{103B5AF7-A746-40FC-883F-07DB2A3DE5A9}" destId="{A4387AA5-1D33-4677-8998-390E785F24E6}" srcOrd="0" destOrd="0" presId="urn:microsoft.com/office/officeart/2005/8/layout/vList5"/>
    <dgm:cxn modelId="{FA8AB6A7-E1E8-4ABD-BB99-9F9CCFE3E06F}" srcId="{30FDAD7D-D41F-4F65-8231-0222F6398260}" destId="{A8DE0806-9158-47E0-AFF3-501B94914B5A}" srcOrd="2" destOrd="0" parTransId="{74810353-1E2E-4929-8905-48822DCE31CF}" sibTransId="{17D6156E-6534-4F4D-8B1B-3AD4CC52C274}"/>
    <dgm:cxn modelId="{8365AE1E-B210-4862-8A95-CA4CC828D742}" type="presOf" srcId="{56CF37FE-79C9-4F23-AA8F-F6CAD8B9B998}" destId="{7921A285-EDED-4A10-BBD9-2785677D871A}" srcOrd="0" destOrd="0" presId="urn:microsoft.com/office/officeart/2005/8/layout/vList5"/>
    <dgm:cxn modelId="{323094A6-E62E-40F9-8CC6-452E920BB38F}" type="presOf" srcId="{B6A93F81-7500-4370-8FF5-DBB1A09F8937}" destId="{26F195FB-5240-41F8-A991-1BFE3A6F6143}" srcOrd="0" destOrd="0" presId="urn:microsoft.com/office/officeart/2005/8/layout/vList5"/>
    <dgm:cxn modelId="{A6763600-78E8-4466-AF7D-702B78C5595B}" type="presOf" srcId="{57099B62-4670-4A7A-974A-513CD8F6C7DB}" destId="{3E7F3549-BBF1-4966-98A3-41FCD3FC8B00}" srcOrd="0" destOrd="0" presId="urn:microsoft.com/office/officeart/2005/8/layout/vList5"/>
    <dgm:cxn modelId="{58313E9D-2935-4EF4-A617-DB8ACC00EE67}" type="presOf" srcId="{30FDAD7D-D41F-4F65-8231-0222F6398260}" destId="{9F674BBD-68A0-4E11-8780-DD92B2F683E1}" srcOrd="0" destOrd="0" presId="urn:microsoft.com/office/officeart/2005/8/layout/vList5"/>
    <dgm:cxn modelId="{F3594A9F-9BC2-47E2-BE86-01D4C580B1F0}" srcId="{A8DE0806-9158-47E0-AFF3-501B94914B5A}" destId="{103B5AF7-A746-40FC-883F-07DB2A3DE5A9}" srcOrd="0" destOrd="0" parTransId="{F93D6E08-D77D-47C6-912B-8AA77200B6ED}" sibTransId="{483A50EC-8C75-4442-BC1C-5655760FE362}"/>
    <dgm:cxn modelId="{0C38E16F-9422-4A8A-9C5E-807F49662975}" type="presOf" srcId="{5B575EA7-5862-4210-8EF4-09485E9658D1}" destId="{A4387AA5-1D33-4677-8998-390E785F24E6}" srcOrd="0" destOrd="1" presId="urn:microsoft.com/office/officeart/2005/8/layout/vList5"/>
    <dgm:cxn modelId="{745167A1-10DC-4611-94ED-2991C8A80CE1}" srcId="{56CF37FE-79C9-4F23-AA8F-F6CAD8B9B998}" destId="{B6A93F81-7500-4370-8FF5-DBB1A09F8937}" srcOrd="0" destOrd="0" parTransId="{42C67B04-283D-45AD-B70C-6994C91D74B4}" sibTransId="{2BA97090-5924-46CE-BCAD-7659E153E898}"/>
    <dgm:cxn modelId="{7B9C9DFC-95FF-42FE-926A-A8490FB609EC}" srcId="{B4F0F983-2DF2-4B94-AC6E-B9996337E272}" destId="{57099B62-4670-4A7A-974A-513CD8F6C7DB}" srcOrd="0" destOrd="0" parTransId="{B5672691-8EFF-404E-951F-DA04EA2FBDD0}" sibTransId="{BE239CDB-BA89-44D1-849E-55F43A412331}"/>
    <dgm:cxn modelId="{A0166867-9F91-4B8D-ACF4-826CEC3DB315}" srcId="{30FDAD7D-D41F-4F65-8231-0222F6398260}" destId="{56CF37FE-79C9-4F23-AA8F-F6CAD8B9B998}" srcOrd="1" destOrd="0" parTransId="{B6DEB781-C505-41D7-A08E-8051D0C2B455}" sibTransId="{ABAFE9BC-09C2-4E12-A86E-1515F7B341D8}"/>
    <dgm:cxn modelId="{0A5AD7DF-0958-4CDB-B6AE-4092C50952DE}" type="presParOf" srcId="{9F674BBD-68A0-4E11-8780-DD92B2F683E1}" destId="{40980683-7546-4FEC-82A1-F27B1D7D8C82}" srcOrd="0" destOrd="0" presId="urn:microsoft.com/office/officeart/2005/8/layout/vList5"/>
    <dgm:cxn modelId="{D84B0D4E-CB77-495C-A1BA-1A859B277F41}" type="presParOf" srcId="{40980683-7546-4FEC-82A1-F27B1D7D8C82}" destId="{A603ED5F-A5FC-4AC5-B123-AAA858A8A793}" srcOrd="0" destOrd="0" presId="urn:microsoft.com/office/officeart/2005/8/layout/vList5"/>
    <dgm:cxn modelId="{5EAD5ECF-446D-4BCB-BA4D-B71E870D31AF}" type="presParOf" srcId="{40980683-7546-4FEC-82A1-F27B1D7D8C82}" destId="{3E7F3549-BBF1-4966-98A3-41FCD3FC8B00}" srcOrd="1" destOrd="0" presId="urn:microsoft.com/office/officeart/2005/8/layout/vList5"/>
    <dgm:cxn modelId="{444C598C-C996-46D0-B208-1501D4DA3BC8}" type="presParOf" srcId="{9F674BBD-68A0-4E11-8780-DD92B2F683E1}" destId="{EAA1E7C1-B880-437D-8341-03B40BC4D84F}" srcOrd="1" destOrd="0" presId="urn:microsoft.com/office/officeart/2005/8/layout/vList5"/>
    <dgm:cxn modelId="{8C4FB3B1-B309-4202-9AC5-82740E2440BE}" type="presParOf" srcId="{9F674BBD-68A0-4E11-8780-DD92B2F683E1}" destId="{E43373FB-D740-40F8-90AA-11C4DCF3A5CF}" srcOrd="2" destOrd="0" presId="urn:microsoft.com/office/officeart/2005/8/layout/vList5"/>
    <dgm:cxn modelId="{7CD04842-13C0-43C8-B17A-2654952FEF62}" type="presParOf" srcId="{E43373FB-D740-40F8-90AA-11C4DCF3A5CF}" destId="{7921A285-EDED-4A10-BBD9-2785677D871A}" srcOrd="0" destOrd="0" presId="urn:microsoft.com/office/officeart/2005/8/layout/vList5"/>
    <dgm:cxn modelId="{DFD96AF8-660C-45D9-B6F6-42EDFBC96D45}" type="presParOf" srcId="{E43373FB-D740-40F8-90AA-11C4DCF3A5CF}" destId="{26F195FB-5240-41F8-A991-1BFE3A6F6143}" srcOrd="1" destOrd="0" presId="urn:microsoft.com/office/officeart/2005/8/layout/vList5"/>
    <dgm:cxn modelId="{E72E9A9C-02E8-42DC-99BF-F8512FC5BBDF}" type="presParOf" srcId="{9F674BBD-68A0-4E11-8780-DD92B2F683E1}" destId="{23AC6B84-42D2-4137-ACBC-4A4C6C96BB49}" srcOrd="3" destOrd="0" presId="urn:microsoft.com/office/officeart/2005/8/layout/vList5"/>
    <dgm:cxn modelId="{661BFF2E-3B5B-4E60-8564-3C03B0BA3CA1}" type="presParOf" srcId="{9F674BBD-68A0-4E11-8780-DD92B2F683E1}" destId="{9EB9BBCB-1030-4EB2-953E-4B52744AE43F}" srcOrd="4" destOrd="0" presId="urn:microsoft.com/office/officeart/2005/8/layout/vList5"/>
    <dgm:cxn modelId="{4324EA2F-8AF3-408F-B5DB-2BC15D33A725}" type="presParOf" srcId="{9EB9BBCB-1030-4EB2-953E-4B52744AE43F}" destId="{BDA68B7D-5B34-4422-A6D9-0C53C89FF96F}" srcOrd="0" destOrd="0" presId="urn:microsoft.com/office/officeart/2005/8/layout/vList5"/>
    <dgm:cxn modelId="{6A676B1E-1E63-4701-8B9D-D0BE189F4881}" type="presParOf" srcId="{9EB9BBCB-1030-4EB2-953E-4B52744AE43F}" destId="{A4387AA5-1D33-4677-8998-390E785F24E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FDAD7D-D41F-4F65-8231-0222F6398260}"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MX"/>
        </a:p>
      </dgm:t>
    </dgm:pt>
    <dgm:pt modelId="{B4F0F983-2DF2-4B94-AC6E-B9996337E272}">
      <dgm:prSet phldrT="[Texto]"/>
      <dgm:spPr/>
      <dgm:t>
        <a:bodyPr/>
        <a:lstStyle/>
        <a:p>
          <a:r>
            <a:rPr lang="es-MX" dirty="0">
              <a:latin typeface="Arial" panose="020B0604020202020204" pitchFamily="34" charset="0"/>
              <a:cs typeface="Arial" panose="020B0604020202020204" pitchFamily="34" charset="0"/>
            </a:rPr>
            <a:t>Subjetivismo</a:t>
          </a:r>
        </a:p>
      </dgm:t>
    </dgm:pt>
    <dgm:pt modelId="{3CEAD8BC-0B88-4A54-A8C6-1F258C55AD84}" type="parTrans" cxnId="{D629F95D-B1E4-451E-B4D7-9B70B6E22077}">
      <dgm:prSet/>
      <dgm:spPr/>
      <dgm:t>
        <a:bodyPr/>
        <a:lstStyle/>
        <a:p>
          <a:endParaRPr lang="es-MX">
            <a:latin typeface="Arial" panose="020B0604020202020204" pitchFamily="34" charset="0"/>
            <a:cs typeface="Arial" panose="020B0604020202020204" pitchFamily="34" charset="0"/>
          </a:endParaRPr>
        </a:p>
      </dgm:t>
    </dgm:pt>
    <dgm:pt modelId="{9D01B7C8-47B0-4597-9C48-BBBC51EBAB1F}" type="sibTrans" cxnId="{D629F95D-B1E4-451E-B4D7-9B70B6E22077}">
      <dgm:prSet/>
      <dgm:spPr/>
      <dgm:t>
        <a:bodyPr/>
        <a:lstStyle/>
        <a:p>
          <a:endParaRPr lang="es-MX">
            <a:latin typeface="Arial" panose="020B0604020202020204" pitchFamily="34" charset="0"/>
            <a:cs typeface="Arial" panose="020B0604020202020204" pitchFamily="34" charset="0"/>
          </a:endParaRPr>
        </a:p>
      </dgm:t>
    </dgm:pt>
    <dgm:pt modelId="{57099B62-4670-4A7A-974A-513CD8F6C7DB}">
      <dgm:prSet phldrT="[Texto]"/>
      <dgm:spPr/>
      <dgm:t>
        <a:bodyPr/>
        <a:lstStyle/>
        <a:p>
          <a:pPr algn="just"/>
          <a:r>
            <a:rPr lang="es-MX" dirty="0">
              <a:latin typeface="Arial" panose="020B0604020202020204" pitchFamily="34" charset="0"/>
              <a:cs typeface="Arial" panose="020B0604020202020204" pitchFamily="34" charset="0"/>
            </a:rPr>
            <a:t>Afirma que la verdad depende de la experiencia y las circunstancias de cada sujeto.</a:t>
          </a:r>
        </a:p>
      </dgm:t>
    </dgm:pt>
    <dgm:pt modelId="{B5672691-8EFF-404E-951F-DA04EA2FBDD0}" type="parTrans" cxnId="{7B9C9DFC-95FF-42FE-926A-A8490FB609EC}">
      <dgm:prSet/>
      <dgm:spPr/>
      <dgm:t>
        <a:bodyPr/>
        <a:lstStyle/>
        <a:p>
          <a:endParaRPr lang="es-MX">
            <a:latin typeface="Arial" panose="020B0604020202020204" pitchFamily="34" charset="0"/>
            <a:cs typeface="Arial" panose="020B0604020202020204" pitchFamily="34" charset="0"/>
          </a:endParaRPr>
        </a:p>
      </dgm:t>
    </dgm:pt>
    <dgm:pt modelId="{BE239CDB-BA89-44D1-849E-55F43A412331}" type="sibTrans" cxnId="{7B9C9DFC-95FF-42FE-926A-A8490FB609EC}">
      <dgm:prSet/>
      <dgm:spPr/>
      <dgm:t>
        <a:bodyPr/>
        <a:lstStyle/>
        <a:p>
          <a:endParaRPr lang="es-MX">
            <a:latin typeface="Arial" panose="020B0604020202020204" pitchFamily="34" charset="0"/>
            <a:cs typeface="Arial" panose="020B0604020202020204" pitchFamily="34" charset="0"/>
          </a:endParaRPr>
        </a:p>
      </dgm:t>
    </dgm:pt>
    <dgm:pt modelId="{56CF37FE-79C9-4F23-AA8F-F6CAD8B9B998}">
      <dgm:prSet phldrT="[Texto]"/>
      <dgm:spPr/>
      <dgm:t>
        <a:bodyPr/>
        <a:lstStyle/>
        <a:p>
          <a:r>
            <a:rPr lang="es-MX" dirty="0">
              <a:latin typeface="Arial" panose="020B0604020202020204" pitchFamily="34" charset="0"/>
              <a:cs typeface="Arial" panose="020B0604020202020204" pitchFamily="34" charset="0"/>
            </a:rPr>
            <a:t>Criticismo</a:t>
          </a:r>
        </a:p>
      </dgm:t>
    </dgm:pt>
    <dgm:pt modelId="{B6DEB781-C505-41D7-A08E-8051D0C2B455}" type="parTrans" cxnId="{A0166867-9F91-4B8D-ACF4-826CEC3DB315}">
      <dgm:prSet/>
      <dgm:spPr/>
      <dgm:t>
        <a:bodyPr/>
        <a:lstStyle/>
        <a:p>
          <a:endParaRPr lang="es-MX">
            <a:latin typeface="Arial" panose="020B0604020202020204" pitchFamily="34" charset="0"/>
            <a:cs typeface="Arial" panose="020B0604020202020204" pitchFamily="34" charset="0"/>
          </a:endParaRPr>
        </a:p>
      </dgm:t>
    </dgm:pt>
    <dgm:pt modelId="{ABAFE9BC-09C2-4E12-A86E-1515F7B341D8}" type="sibTrans" cxnId="{A0166867-9F91-4B8D-ACF4-826CEC3DB315}">
      <dgm:prSet/>
      <dgm:spPr/>
      <dgm:t>
        <a:bodyPr/>
        <a:lstStyle/>
        <a:p>
          <a:endParaRPr lang="es-MX">
            <a:latin typeface="Arial" panose="020B0604020202020204" pitchFamily="34" charset="0"/>
            <a:cs typeface="Arial" panose="020B0604020202020204" pitchFamily="34" charset="0"/>
          </a:endParaRPr>
        </a:p>
      </dgm:t>
    </dgm:pt>
    <dgm:pt modelId="{B6A93F81-7500-4370-8FF5-DBB1A09F8937}">
      <dgm:prSet phldrT="[Texto]"/>
      <dgm:spPr/>
      <dgm:t>
        <a:bodyPr/>
        <a:lstStyle/>
        <a:p>
          <a:pPr algn="just"/>
          <a:r>
            <a:rPr lang="es-MX" dirty="0">
              <a:latin typeface="Arial" panose="020B0604020202020204" pitchFamily="34" charset="0"/>
              <a:cs typeface="Arial" panose="020B0604020202020204" pitchFamily="34" charset="0"/>
            </a:rPr>
            <a:t>Afirma que la razón humana puede conocer la verdad, pero es necesario someter a un examen y a una crítica todo conocimiento antes de aceptarlo.</a:t>
          </a:r>
        </a:p>
      </dgm:t>
    </dgm:pt>
    <dgm:pt modelId="{42C67B04-283D-45AD-B70C-6994C91D74B4}" type="parTrans" cxnId="{745167A1-10DC-4611-94ED-2991C8A80CE1}">
      <dgm:prSet/>
      <dgm:spPr/>
      <dgm:t>
        <a:bodyPr/>
        <a:lstStyle/>
        <a:p>
          <a:endParaRPr lang="es-MX">
            <a:latin typeface="Arial" panose="020B0604020202020204" pitchFamily="34" charset="0"/>
            <a:cs typeface="Arial" panose="020B0604020202020204" pitchFamily="34" charset="0"/>
          </a:endParaRPr>
        </a:p>
      </dgm:t>
    </dgm:pt>
    <dgm:pt modelId="{2BA97090-5924-46CE-BCAD-7659E153E898}" type="sibTrans" cxnId="{745167A1-10DC-4611-94ED-2991C8A80CE1}">
      <dgm:prSet/>
      <dgm:spPr/>
      <dgm:t>
        <a:bodyPr/>
        <a:lstStyle/>
        <a:p>
          <a:endParaRPr lang="es-MX">
            <a:latin typeface="Arial" panose="020B0604020202020204" pitchFamily="34" charset="0"/>
            <a:cs typeface="Arial" panose="020B0604020202020204" pitchFamily="34" charset="0"/>
          </a:endParaRPr>
        </a:p>
      </dgm:t>
    </dgm:pt>
    <dgm:pt modelId="{A8DE0806-9158-47E0-AFF3-501B94914B5A}">
      <dgm:prSet phldrT="[Texto]"/>
      <dgm:spPr/>
      <dgm:t>
        <a:bodyPr/>
        <a:lstStyle/>
        <a:p>
          <a:r>
            <a:rPr lang="es-MX" dirty="0">
              <a:latin typeface="Arial" panose="020B0604020202020204" pitchFamily="34" charset="0"/>
              <a:cs typeface="Arial" panose="020B0604020202020204" pitchFamily="34" charset="0"/>
            </a:rPr>
            <a:t>Pragmatismo</a:t>
          </a:r>
        </a:p>
      </dgm:t>
    </dgm:pt>
    <dgm:pt modelId="{74810353-1E2E-4929-8905-48822DCE31CF}" type="parTrans" cxnId="{FA8AB6A7-E1E8-4ABD-BB99-9F9CCFE3E06F}">
      <dgm:prSet/>
      <dgm:spPr/>
      <dgm:t>
        <a:bodyPr/>
        <a:lstStyle/>
        <a:p>
          <a:endParaRPr lang="es-MX">
            <a:latin typeface="Arial" panose="020B0604020202020204" pitchFamily="34" charset="0"/>
            <a:cs typeface="Arial" panose="020B0604020202020204" pitchFamily="34" charset="0"/>
          </a:endParaRPr>
        </a:p>
      </dgm:t>
    </dgm:pt>
    <dgm:pt modelId="{17D6156E-6534-4F4D-8B1B-3AD4CC52C274}" type="sibTrans" cxnId="{FA8AB6A7-E1E8-4ABD-BB99-9F9CCFE3E06F}">
      <dgm:prSet/>
      <dgm:spPr/>
      <dgm:t>
        <a:bodyPr/>
        <a:lstStyle/>
        <a:p>
          <a:endParaRPr lang="es-MX">
            <a:latin typeface="Arial" panose="020B0604020202020204" pitchFamily="34" charset="0"/>
            <a:cs typeface="Arial" panose="020B0604020202020204" pitchFamily="34" charset="0"/>
          </a:endParaRPr>
        </a:p>
      </dgm:t>
    </dgm:pt>
    <dgm:pt modelId="{103B5AF7-A746-40FC-883F-07DB2A3DE5A9}">
      <dgm:prSet phldrT="[Texto]"/>
      <dgm:spPr/>
      <dgm:t>
        <a:bodyPr/>
        <a:lstStyle/>
        <a:p>
          <a:r>
            <a:rPr lang="es-MX" dirty="0">
              <a:latin typeface="Arial" panose="020B0604020202020204" pitchFamily="34" charset="0"/>
              <a:cs typeface="Arial" panose="020B0604020202020204" pitchFamily="34" charset="0"/>
            </a:rPr>
            <a:t>El hombre a través de la práctica deduce la verdad y la validez del conocimiento.</a:t>
          </a:r>
        </a:p>
      </dgm:t>
    </dgm:pt>
    <dgm:pt modelId="{F93D6E08-D77D-47C6-912B-8AA77200B6ED}" type="parTrans" cxnId="{F3594A9F-9BC2-47E2-BE86-01D4C580B1F0}">
      <dgm:prSet/>
      <dgm:spPr/>
      <dgm:t>
        <a:bodyPr/>
        <a:lstStyle/>
        <a:p>
          <a:endParaRPr lang="es-MX">
            <a:latin typeface="Arial" panose="020B0604020202020204" pitchFamily="34" charset="0"/>
            <a:cs typeface="Arial" panose="020B0604020202020204" pitchFamily="34" charset="0"/>
          </a:endParaRPr>
        </a:p>
      </dgm:t>
    </dgm:pt>
    <dgm:pt modelId="{483A50EC-8C75-4442-BC1C-5655760FE362}" type="sibTrans" cxnId="{F3594A9F-9BC2-47E2-BE86-01D4C580B1F0}">
      <dgm:prSet/>
      <dgm:spPr/>
      <dgm:t>
        <a:bodyPr/>
        <a:lstStyle/>
        <a:p>
          <a:endParaRPr lang="es-MX">
            <a:latin typeface="Arial" panose="020B0604020202020204" pitchFamily="34" charset="0"/>
            <a:cs typeface="Arial" panose="020B0604020202020204" pitchFamily="34" charset="0"/>
          </a:endParaRPr>
        </a:p>
      </dgm:t>
    </dgm:pt>
    <dgm:pt modelId="{9F674BBD-68A0-4E11-8780-DD92B2F683E1}" type="pres">
      <dgm:prSet presAssocID="{30FDAD7D-D41F-4F65-8231-0222F6398260}" presName="Name0" presStyleCnt="0">
        <dgm:presLayoutVars>
          <dgm:dir/>
          <dgm:animLvl val="lvl"/>
          <dgm:resizeHandles val="exact"/>
        </dgm:presLayoutVars>
      </dgm:prSet>
      <dgm:spPr/>
      <dgm:t>
        <a:bodyPr/>
        <a:lstStyle/>
        <a:p>
          <a:endParaRPr lang="es-MX"/>
        </a:p>
      </dgm:t>
    </dgm:pt>
    <dgm:pt modelId="{40980683-7546-4FEC-82A1-F27B1D7D8C82}" type="pres">
      <dgm:prSet presAssocID="{B4F0F983-2DF2-4B94-AC6E-B9996337E272}" presName="linNode" presStyleCnt="0"/>
      <dgm:spPr/>
    </dgm:pt>
    <dgm:pt modelId="{A603ED5F-A5FC-4AC5-B123-AAA858A8A793}" type="pres">
      <dgm:prSet presAssocID="{B4F0F983-2DF2-4B94-AC6E-B9996337E272}" presName="parentText" presStyleLbl="node1" presStyleIdx="0" presStyleCnt="3">
        <dgm:presLayoutVars>
          <dgm:chMax val="1"/>
          <dgm:bulletEnabled val="1"/>
        </dgm:presLayoutVars>
      </dgm:prSet>
      <dgm:spPr/>
      <dgm:t>
        <a:bodyPr/>
        <a:lstStyle/>
        <a:p>
          <a:endParaRPr lang="es-MX"/>
        </a:p>
      </dgm:t>
    </dgm:pt>
    <dgm:pt modelId="{3E7F3549-BBF1-4966-98A3-41FCD3FC8B00}" type="pres">
      <dgm:prSet presAssocID="{B4F0F983-2DF2-4B94-AC6E-B9996337E272}" presName="descendantText" presStyleLbl="alignAccFollowNode1" presStyleIdx="0" presStyleCnt="3">
        <dgm:presLayoutVars>
          <dgm:bulletEnabled val="1"/>
        </dgm:presLayoutVars>
      </dgm:prSet>
      <dgm:spPr/>
      <dgm:t>
        <a:bodyPr/>
        <a:lstStyle/>
        <a:p>
          <a:endParaRPr lang="es-MX"/>
        </a:p>
      </dgm:t>
    </dgm:pt>
    <dgm:pt modelId="{EAA1E7C1-B880-437D-8341-03B40BC4D84F}" type="pres">
      <dgm:prSet presAssocID="{9D01B7C8-47B0-4597-9C48-BBBC51EBAB1F}" presName="sp" presStyleCnt="0"/>
      <dgm:spPr/>
    </dgm:pt>
    <dgm:pt modelId="{E43373FB-D740-40F8-90AA-11C4DCF3A5CF}" type="pres">
      <dgm:prSet presAssocID="{56CF37FE-79C9-4F23-AA8F-F6CAD8B9B998}" presName="linNode" presStyleCnt="0"/>
      <dgm:spPr/>
    </dgm:pt>
    <dgm:pt modelId="{7921A285-EDED-4A10-BBD9-2785677D871A}" type="pres">
      <dgm:prSet presAssocID="{56CF37FE-79C9-4F23-AA8F-F6CAD8B9B998}" presName="parentText" presStyleLbl="node1" presStyleIdx="1" presStyleCnt="3">
        <dgm:presLayoutVars>
          <dgm:chMax val="1"/>
          <dgm:bulletEnabled val="1"/>
        </dgm:presLayoutVars>
      </dgm:prSet>
      <dgm:spPr/>
      <dgm:t>
        <a:bodyPr/>
        <a:lstStyle/>
        <a:p>
          <a:endParaRPr lang="es-MX"/>
        </a:p>
      </dgm:t>
    </dgm:pt>
    <dgm:pt modelId="{26F195FB-5240-41F8-A991-1BFE3A6F6143}" type="pres">
      <dgm:prSet presAssocID="{56CF37FE-79C9-4F23-AA8F-F6CAD8B9B998}" presName="descendantText" presStyleLbl="alignAccFollowNode1" presStyleIdx="1" presStyleCnt="3">
        <dgm:presLayoutVars>
          <dgm:bulletEnabled val="1"/>
        </dgm:presLayoutVars>
      </dgm:prSet>
      <dgm:spPr/>
      <dgm:t>
        <a:bodyPr/>
        <a:lstStyle/>
        <a:p>
          <a:endParaRPr lang="es-MX"/>
        </a:p>
      </dgm:t>
    </dgm:pt>
    <dgm:pt modelId="{23AC6B84-42D2-4137-ACBC-4A4C6C96BB49}" type="pres">
      <dgm:prSet presAssocID="{ABAFE9BC-09C2-4E12-A86E-1515F7B341D8}" presName="sp" presStyleCnt="0"/>
      <dgm:spPr/>
    </dgm:pt>
    <dgm:pt modelId="{9EB9BBCB-1030-4EB2-953E-4B52744AE43F}" type="pres">
      <dgm:prSet presAssocID="{A8DE0806-9158-47E0-AFF3-501B94914B5A}" presName="linNode" presStyleCnt="0"/>
      <dgm:spPr/>
    </dgm:pt>
    <dgm:pt modelId="{BDA68B7D-5B34-4422-A6D9-0C53C89FF96F}" type="pres">
      <dgm:prSet presAssocID="{A8DE0806-9158-47E0-AFF3-501B94914B5A}" presName="parentText" presStyleLbl="node1" presStyleIdx="2" presStyleCnt="3">
        <dgm:presLayoutVars>
          <dgm:chMax val="1"/>
          <dgm:bulletEnabled val="1"/>
        </dgm:presLayoutVars>
      </dgm:prSet>
      <dgm:spPr/>
      <dgm:t>
        <a:bodyPr/>
        <a:lstStyle/>
        <a:p>
          <a:endParaRPr lang="es-MX"/>
        </a:p>
      </dgm:t>
    </dgm:pt>
    <dgm:pt modelId="{A4387AA5-1D33-4677-8998-390E785F24E6}" type="pres">
      <dgm:prSet presAssocID="{A8DE0806-9158-47E0-AFF3-501B94914B5A}" presName="descendantText" presStyleLbl="alignAccFollowNode1" presStyleIdx="2" presStyleCnt="3">
        <dgm:presLayoutVars>
          <dgm:bulletEnabled val="1"/>
        </dgm:presLayoutVars>
      </dgm:prSet>
      <dgm:spPr/>
      <dgm:t>
        <a:bodyPr/>
        <a:lstStyle/>
        <a:p>
          <a:endParaRPr lang="es-MX"/>
        </a:p>
      </dgm:t>
    </dgm:pt>
  </dgm:ptLst>
  <dgm:cxnLst>
    <dgm:cxn modelId="{8A15BF63-6334-4ED6-AE7F-94A121F42366}" type="presOf" srcId="{56CF37FE-79C9-4F23-AA8F-F6CAD8B9B998}" destId="{7921A285-EDED-4A10-BBD9-2785677D871A}" srcOrd="0" destOrd="0" presId="urn:microsoft.com/office/officeart/2005/8/layout/vList5"/>
    <dgm:cxn modelId="{CECD1824-6C36-432B-88CA-DFA154514078}" type="presOf" srcId="{B4F0F983-2DF2-4B94-AC6E-B9996337E272}" destId="{A603ED5F-A5FC-4AC5-B123-AAA858A8A793}" srcOrd="0" destOrd="0" presId="urn:microsoft.com/office/officeart/2005/8/layout/vList5"/>
    <dgm:cxn modelId="{393E1423-EFF9-4ABE-998A-C85E2F5AF066}" type="presOf" srcId="{103B5AF7-A746-40FC-883F-07DB2A3DE5A9}" destId="{A4387AA5-1D33-4677-8998-390E785F24E6}" srcOrd="0" destOrd="0" presId="urn:microsoft.com/office/officeart/2005/8/layout/vList5"/>
    <dgm:cxn modelId="{B033283E-7AEA-4564-8E3D-222C370A5DDC}" type="presOf" srcId="{57099B62-4670-4A7A-974A-513CD8F6C7DB}" destId="{3E7F3549-BBF1-4966-98A3-41FCD3FC8B00}" srcOrd="0" destOrd="0" presId="urn:microsoft.com/office/officeart/2005/8/layout/vList5"/>
    <dgm:cxn modelId="{D629F95D-B1E4-451E-B4D7-9B70B6E22077}" srcId="{30FDAD7D-D41F-4F65-8231-0222F6398260}" destId="{B4F0F983-2DF2-4B94-AC6E-B9996337E272}" srcOrd="0" destOrd="0" parTransId="{3CEAD8BC-0B88-4A54-A8C6-1F258C55AD84}" sibTransId="{9D01B7C8-47B0-4597-9C48-BBBC51EBAB1F}"/>
    <dgm:cxn modelId="{FA8AB6A7-E1E8-4ABD-BB99-9F9CCFE3E06F}" srcId="{30FDAD7D-D41F-4F65-8231-0222F6398260}" destId="{A8DE0806-9158-47E0-AFF3-501B94914B5A}" srcOrd="2" destOrd="0" parTransId="{74810353-1E2E-4929-8905-48822DCE31CF}" sibTransId="{17D6156E-6534-4F4D-8B1B-3AD4CC52C274}"/>
    <dgm:cxn modelId="{02B33160-234E-4146-96E7-D04DB812FA2E}" type="presOf" srcId="{B6A93F81-7500-4370-8FF5-DBB1A09F8937}" destId="{26F195FB-5240-41F8-A991-1BFE3A6F6143}" srcOrd="0" destOrd="0" presId="urn:microsoft.com/office/officeart/2005/8/layout/vList5"/>
    <dgm:cxn modelId="{95457B0A-C85E-4108-A388-8A68137C0D2F}" type="presOf" srcId="{30FDAD7D-D41F-4F65-8231-0222F6398260}" destId="{9F674BBD-68A0-4E11-8780-DD92B2F683E1}" srcOrd="0" destOrd="0" presId="urn:microsoft.com/office/officeart/2005/8/layout/vList5"/>
    <dgm:cxn modelId="{F3594A9F-9BC2-47E2-BE86-01D4C580B1F0}" srcId="{A8DE0806-9158-47E0-AFF3-501B94914B5A}" destId="{103B5AF7-A746-40FC-883F-07DB2A3DE5A9}" srcOrd="0" destOrd="0" parTransId="{F93D6E08-D77D-47C6-912B-8AA77200B6ED}" sibTransId="{483A50EC-8C75-4442-BC1C-5655760FE362}"/>
    <dgm:cxn modelId="{598B3530-4DD2-4FA0-B5E9-C4AB8636E28E}" type="presOf" srcId="{A8DE0806-9158-47E0-AFF3-501B94914B5A}" destId="{BDA68B7D-5B34-4422-A6D9-0C53C89FF96F}" srcOrd="0" destOrd="0" presId="urn:microsoft.com/office/officeart/2005/8/layout/vList5"/>
    <dgm:cxn modelId="{745167A1-10DC-4611-94ED-2991C8A80CE1}" srcId="{56CF37FE-79C9-4F23-AA8F-F6CAD8B9B998}" destId="{B6A93F81-7500-4370-8FF5-DBB1A09F8937}" srcOrd="0" destOrd="0" parTransId="{42C67B04-283D-45AD-B70C-6994C91D74B4}" sibTransId="{2BA97090-5924-46CE-BCAD-7659E153E898}"/>
    <dgm:cxn modelId="{7B9C9DFC-95FF-42FE-926A-A8490FB609EC}" srcId="{B4F0F983-2DF2-4B94-AC6E-B9996337E272}" destId="{57099B62-4670-4A7A-974A-513CD8F6C7DB}" srcOrd="0" destOrd="0" parTransId="{B5672691-8EFF-404E-951F-DA04EA2FBDD0}" sibTransId="{BE239CDB-BA89-44D1-849E-55F43A412331}"/>
    <dgm:cxn modelId="{A0166867-9F91-4B8D-ACF4-826CEC3DB315}" srcId="{30FDAD7D-D41F-4F65-8231-0222F6398260}" destId="{56CF37FE-79C9-4F23-AA8F-F6CAD8B9B998}" srcOrd="1" destOrd="0" parTransId="{B6DEB781-C505-41D7-A08E-8051D0C2B455}" sibTransId="{ABAFE9BC-09C2-4E12-A86E-1515F7B341D8}"/>
    <dgm:cxn modelId="{8941F409-76DE-4042-B477-F0D06DC561B2}" type="presParOf" srcId="{9F674BBD-68A0-4E11-8780-DD92B2F683E1}" destId="{40980683-7546-4FEC-82A1-F27B1D7D8C82}" srcOrd="0" destOrd="0" presId="urn:microsoft.com/office/officeart/2005/8/layout/vList5"/>
    <dgm:cxn modelId="{4EFCD3B5-112C-48E9-BAF5-354539C37FBD}" type="presParOf" srcId="{40980683-7546-4FEC-82A1-F27B1D7D8C82}" destId="{A603ED5F-A5FC-4AC5-B123-AAA858A8A793}" srcOrd="0" destOrd="0" presId="urn:microsoft.com/office/officeart/2005/8/layout/vList5"/>
    <dgm:cxn modelId="{3D34FC47-EBEB-4CC6-B976-5FF9EDAA861E}" type="presParOf" srcId="{40980683-7546-4FEC-82A1-F27B1D7D8C82}" destId="{3E7F3549-BBF1-4966-98A3-41FCD3FC8B00}" srcOrd="1" destOrd="0" presId="urn:microsoft.com/office/officeart/2005/8/layout/vList5"/>
    <dgm:cxn modelId="{F7E551D3-F6C2-4DE1-8246-852F5303B5A4}" type="presParOf" srcId="{9F674BBD-68A0-4E11-8780-DD92B2F683E1}" destId="{EAA1E7C1-B880-437D-8341-03B40BC4D84F}" srcOrd="1" destOrd="0" presId="urn:microsoft.com/office/officeart/2005/8/layout/vList5"/>
    <dgm:cxn modelId="{BDF151A8-C6BD-44C1-8D49-C7EF0D7EB4C9}" type="presParOf" srcId="{9F674BBD-68A0-4E11-8780-DD92B2F683E1}" destId="{E43373FB-D740-40F8-90AA-11C4DCF3A5CF}" srcOrd="2" destOrd="0" presId="urn:microsoft.com/office/officeart/2005/8/layout/vList5"/>
    <dgm:cxn modelId="{6B02FA89-4DEE-4615-AD29-184A211673D7}" type="presParOf" srcId="{E43373FB-D740-40F8-90AA-11C4DCF3A5CF}" destId="{7921A285-EDED-4A10-BBD9-2785677D871A}" srcOrd="0" destOrd="0" presId="urn:microsoft.com/office/officeart/2005/8/layout/vList5"/>
    <dgm:cxn modelId="{315533D2-A706-4963-B8F9-FDF9A9CC53CA}" type="presParOf" srcId="{E43373FB-D740-40F8-90AA-11C4DCF3A5CF}" destId="{26F195FB-5240-41F8-A991-1BFE3A6F6143}" srcOrd="1" destOrd="0" presId="urn:microsoft.com/office/officeart/2005/8/layout/vList5"/>
    <dgm:cxn modelId="{8142288B-42A5-48D8-B67A-C9F0B0023508}" type="presParOf" srcId="{9F674BBD-68A0-4E11-8780-DD92B2F683E1}" destId="{23AC6B84-42D2-4137-ACBC-4A4C6C96BB49}" srcOrd="3" destOrd="0" presId="urn:microsoft.com/office/officeart/2005/8/layout/vList5"/>
    <dgm:cxn modelId="{10ED7B6D-A1B7-4599-BEA3-11286AA6683E}" type="presParOf" srcId="{9F674BBD-68A0-4E11-8780-DD92B2F683E1}" destId="{9EB9BBCB-1030-4EB2-953E-4B52744AE43F}" srcOrd="4" destOrd="0" presId="urn:microsoft.com/office/officeart/2005/8/layout/vList5"/>
    <dgm:cxn modelId="{DB017483-A14E-4C12-9290-D1A9FD5A637C}" type="presParOf" srcId="{9EB9BBCB-1030-4EB2-953E-4B52744AE43F}" destId="{BDA68B7D-5B34-4422-A6D9-0C53C89FF96F}" srcOrd="0" destOrd="0" presId="urn:microsoft.com/office/officeart/2005/8/layout/vList5"/>
    <dgm:cxn modelId="{4FCADF06-EB6C-4CC8-A230-28E39634122E}" type="presParOf" srcId="{9EB9BBCB-1030-4EB2-953E-4B52744AE43F}" destId="{A4387AA5-1D33-4677-8998-390E785F24E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D9FD44-0249-401D-9E20-F619B8E5EE58}" type="doc">
      <dgm:prSet loTypeId="urn:microsoft.com/office/officeart/2005/8/layout/hList6" loCatId="list" qsTypeId="urn:microsoft.com/office/officeart/2005/8/quickstyle/simple3" qsCatId="simple" csTypeId="urn:microsoft.com/office/officeart/2005/8/colors/colorful1#4" csCatId="colorful" phldr="1"/>
      <dgm:spPr/>
      <dgm:t>
        <a:bodyPr/>
        <a:lstStyle/>
        <a:p>
          <a:endParaRPr lang="es-MX"/>
        </a:p>
      </dgm:t>
    </dgm:pt>
    <dgm:pt modelId="{49C1E4D1-B833-4D05-B97A-A287B1DA3705}">
      <dgm:prSet phldrT="[Texto]" custT="1"/>
      <dgm:spPr/>
      <dgm:t>
        <a:bodyPr/>
        <a:lstStyle/>
        <a:p>
          <a:r>
            <a:rPr lang="es-MX" sz="1600" b="1" dirty="0">
              <a:latin typeface="Arial" panose="020B0604020202020204" pitchFamily="34" charset="0"/>
              <a:cs typeface="Arial" panose="020B0604020202020204" pitchFamily="34" charset="0"/>
            </a:rPr>
            <a:t>Conocimiento Empírico.</a:t>
          </a:r>
        </a:p>
      </dgm:t>
    </dgm:pt>
    <dgm:pt modelId="{3688F2B7-A947-469A-8643-533AF5F6B5DE}" type="parTrans" cxnId="{02E306DC-284D-469A-BDEA-3B2B7DA6BE52}">
      <dgm:prSet/>
      <dgm:spPr/>
      <dgm:t>
        <a:bodyPr/>
        <a:lstStyle/>
        <a:p>
          <a:endParaRPr lang="es-MX" sz="1600">
            <a:latin typeface="Arial" panose="020B0604020202020204" pitchFamily="34" charset="0"/>
            <a:cs typeface="Arial" panose="020B0604020202020204" pitchFamily="34" charset="0"/>
          </a:endParaRPr>
        </a:p>
      </dgm:t>
    </dgm:pt>
    <dgm:pt modelId="{E5477330-AC6C-4684-80FD-EEE45D49BFC3}" type="sibTrans" cxnId="{02E306DC-284D-469A-BDEA-3B2B7DA6BE52}">
      <dgm:prSet/>
      <dgm:spPr/>
      <dgm:t>
        <a:bodyPr/>
        <a:lstStyle/>
        <a:p>
          <a:endParaRPr lang="es-MX" sz="1600">
            <a:latin typeface="Arial" panose="020B0604020202020204" pitchFamily="34" charset="0"/>
            <a:cs typeface="Arial" panose="020B0604020202020204" pitchFamily="34" charset="0"/>
          </a:endParaRPr>
        </a:p>
      </dgm:t>
    </dgm:pt>
    <dgm:pt modelId="{4FF94DF8-60FE-4433-BFEE-876178B2F3B8}">
      <dgm:prSet phldrT="[Texto]" custT="1"/>
      <dgm:spPr/>
      <dgm:t>
        <a:bodyPr/>
        <a:lstStyle/>
        <a:p>
          <a:r>
            <a:rPr lang="es-MX" sz="1600" dirty="0">
              <a:latin typeface="Arial" panose="020B0604020202020204" pitchFamily="34" charset="0"/>
              <a:cs typeface="Arial" panose="020B0604020202020204" pitchFamily="34" charset="0"/>
            </a:rPr>
            <a:t>Es aquel que se obtiene a través de la experiencia, de la relación con la realidad.</a:t>
          </a:r>
        </a:p>
      </dgm:t>
    </dgm:pt>
    <dgm:pt modelId="{27DDB764-D9CB-4F2D-B9E6-8E9F8755CF48}" type="parTrans" cxnId="{10F7C7CC-40F3-4EFC-AF6A-FE50A2610DB7}">
      <dgm:prSet/>
      <dgm:spPr/>
      <dgm:t>
        <a:bodyPr/>
        <a:lstStyle/>
        <a:p>
          <a:endParaRPr lang="es-MX" sz="1600">
            <a:latin typeface="Arial" panose="020B0604020202020204" pitchFamily="34" charset="0"/>
            <a:cs typeface="Arial" panose="020B0604020202020204" pitchFamily="34" charset="0"/>
          </a:endParaRPr>
        </a:p>
      </dgm:t>
    </dgm:pt>
    <dgm:pt modelId="{3CEA19E6-47BB-4B75-837D-12D3252E817E}" type="sibTrans" cxnId="{10F7C7CC-40F3-4EFC-AF6A-FE50A2610DB7}">
      <dgm:prSet/>
      <dgm:spPr/>
      <dgm:t>
        <a:bodyPr/>
        <a:lstStyle/>
        <a:p>
          <a:endParaRPr lang="es-MX" sz="1600">
            <a:latin typeface="Arial" panose="020B0604020202020204" pitchFamily="34" charset="0"/>
            <a:cs typeface="Arial" panose="020B0604020202020204" pitchFamily="34" charset="0"/>
          </a:endParaRPr>
        </a:p>
      </dgm:t>
    </dgm:pt>
    <dgm:pt modelId="{CCF87A58-D767-42AF-A7CE-A520EDCADEE9}">
      <dgm:prSet phldrT="[Texto]" custT="1"/>
      <dgm:spPr/>
      <dgm:t>
        <a:bodyPr/>
        <a:lstStyle/>
        <a:p>
          <a:pPr algn="l"/>
          <a:r>
            <a:rPr lang="es-MX" sz="1400" b="1" dirty="0">
              <a:latin typeface="Arial" panose="020B0604020202020204" pitchFamily="34" charset="0"/>
              <a:cs typeface="Arial" panose="020B0604020202020204" pitchFamily="34" charset="0"/>
            </a:rPr>
            <a:t>Conocimiento Científico.</a:t>
          </a:r>
        </a:p>
      </dgm:t>
    </dgm:pt>
    <dgm:pt modelId="{6D52A37B-E4AC-48E3-A2C6-B67BC225DF25}" type="parTrans" cxnId="{5734E34B-917A-4EEE-9C40-841CD4CE5259}">
      <dgm:prSet/>
      <dgm:spPr/>
      <dgm:t>
        <a:bodyPr/>
        <a:lstStyle/>
        <a:p>
          <a:endParaRPr lang="es-MX" sz="1600">
            <a:latin typeface="Arial" panose="020B0604020202020204" pitchFamily="34" charset="0"/>
            <a:cs typeface="Arial" panose="020B0604020202020204" pitchFamily="34" charset="0"/>
          </a:endParaRPr>
        </a:p>
      </dgm:t>
    </dgm:pt>
    <dgm:pt modelId="{6F3C6734-970D-4C31-881B-EA048C82F07A}" type="sibTrans" cxnId="{5734E34B-917A-4EEE-9C40-841CD4CE5259}">
      <dgm:prSet/>
      <dgm:spPr/>
      <dgm:t>
        <a:bodyPr/>
        <a:lstStyle/>
        <a:p>
          <a:endParaRPr lang="es-MX" sz="1600">
            <a:latin typeface="Arial" panose="020B0604020202020204" pitchFamily="34" charset="0"/>
            <a:cs typeface="Arial" panose="020B0604020202020204" pitchFamily="34" charset="0"/>
          </a:endParaRPr>
        </a:p>
      </dgm:t>
    </dgm:pt>
    <dgm:pt modelId="{E55C3B43-8872-40F8-BC09-57A7CED2F77B}">
      <dgm:prSet phldrT="[Texto]" custT="1"/>
      <dgm:spPr/>
      <dgm:t>
        <a:bodyPr/>
        <a:lstStyle/>
        <a:p>
          <a:pPr algn="l"/>
          <a:r>
            <a:rPr lang="es-MX" sz="1400" dirty="0">
              <a:latin typeface="Arial" panose="020B0604020202020204" pitchFamily="34" charset="0"/>
              <a:cs typeface="Arial" panose="020B0604020202020204" pitchFamily="34" charset="0"/>
            </a:rPr>
            <a:t>Es el producto de la investigación sobre las leyes y principios que rigen la naturaleza, la sociedad y la constitución física de todos los seres para poder controlarlos y obtener de ellos mayor utilidad.</a:t>
          </a:r>
        </a:p>
      </dgm:t>
    </dgm:pt>
    <dgm:pt modelId="{F721DC7D-8175-4AC4-9C91-CB6EB1856B29}" type="parTrans" cxnId="{C2E8D5E9-9275-4AC1-B1F8-19C3AD12DAB4}">
      <dgm:prSet/>
      <dgm:spPr/>
      <dgm:t>
        <a:bodyPr/>
        <a:lstStyle/>
        <a:p>
          <a:endParaRPr lang="es-MX" sz="1600">
            <a:latin typeface="Arial" panose="020B0604020202020204" pitchFamily="34" charset="0"/>
            <a:cs typeface="Arial" panose="020B0604020202020204" pitchFamily="34" charset="0"/>
          </a:endParaRPr>
        </a:p>
      </dgm:t>
    </dgm:pt>
    <dgm:pt modelId="{C9E23BFB-1CFD-4C66-A204-D0940683B8D0}" type="sibTrans" cxnId="{C2E8D5E9-9275-4AC1-B1F8-19C3AD12DAB4}">
      <dgm:prSet/>
      <dgm:spPr/>
      <dgm:t>
        <a:bodyPr/>
        <a:lstStyle/>
        <a:p>
          <a:endParaRPr lang="es-MX" sz="1600">
            <a:latin typeface="Arial" panose="020B0604020202020204" pitchFamily="34" charset="0"/>
            <a:cs typeface="Arial" panose="020B0604020202020204" pitchFamily="34" charset="0"/>
          </a:endParaRPr>
        </a:p>
      </dgm:t>
    </dgm:pt>
    <dgm:pt modelId="{9D5A1A15-1934-4E46-B25B-F1D4726E546F}">
      <dgm:prSet phldrT="[Texto]" custT="1"/>
      <dgm:spPr/>
      <dgm:t>
        <a:bodyPr/>
        <a:lstStyle/>
        <a:p>
          <a:r>
            <a:rPr lang="es-MX" sz="1600" b="1" dirty="0">
              <a:latin typeface="Arial" panose="020B0604020202020204" pitchFamily="34" charset="0"/>
              <a:cs typeface="Arial" panose="020B0604020202020204" pitchFamily="34" charset="0"/>
            </a:rPr>
            <a:t>Conocimiento Filosófico.</a:t>
          </a:r>
        </a:p>
      </dgm:t>
    </dgm:pt>
    <dgm:pt modelId="{79EE9116-076E-4D8B-A114-964F6017E07F}" type="parTrans" cxnId="{8B301C5B-AAA3-49E3-AF45-982782248FEE}">
      <dgm:prSet/>
      <dgm:spPr/>
      <dgm:t>
        <a:bodyPr/>
        <a:lstStyle/>
        <a:p>
          <a:endParaRPr lang="es-MX" sz="1600">
            <a:latin typeface="Arial" panose="020B0604020202020204" pitchFamily="34" charset="0"/>
            <a:cs typeface="Arial" panose="020B0604020202020204" pitchFamily="34" charset="0"/>
          </a:endParaRPr>
        </a:p>
      </dgm:t>
    </dgm:pt>
    <dgm:pt modelId="{F00A0E20-704F-49AD-9BC9-CD56ACDE45E5}" type="sibTrans" cxnId="{8B301C5B-AAA3-49E3-AF45-982782248FEE}">
      <dgm:prSet/>
      <dgm:spPr/>
      <dgm:t>
        <a:bodyPr/>
        <a:lstStyle/>
        <a:p>
          <a:endParaRPr lang="es-MX" sz="1600">
            <a:latin typeface="Arial" panose="020B0604020202020204" pitchFamily="34" charset="0"/>
            <a:cs typeface="Arial" panose="020B0604020202020204" pitchFamily="34" charset="0"/>
          </a:endParaRPr>
        </a:p>
      </dgm:t>
    </dgm:pt>
    <dgm:pt modelId="{4520DB22-5C45-4230-81CE-E9963144FB65}">
      <dgm:prSet phldrT="[Texto]" custT="1"/>
      <dgm:spPr/>
      <dgm:t>
        <a:bodyPr/>
        <a:lstStyle/>
        <a:p>
          <a:r>
            <a:rPr lang="es-MX" sz="1600" dirty="0">
              <a:latin typeface="Arial" panose="020B0604020202020204" pitchFamily="34" charset="0"/>
              <a:cs typeface="Arial" panose="020B0604020202020204" pitchFamily="34" charset="0"/>
            </a:rPr>
            <a:t>Descubre las causas últimas y los primeros principios de la realidad, indaga por el sentido  de la existencia tanto del hombre como de los demás seres.</a:t>
          </a:r>
        </a:p>
      </dgm:t>
    </dgm:pt>
    <dgm:pt modelId="{037C7BFA-F3EC-4A82-86B7-C901AD671F52}" type="parTrans" cxnId="{A1DCC714-C8C1-45C8-BE8E-F2D70B664D33}">
      <dgm:prSet/>
      <dgm:spPr/>
      <dgm:t>
        <a:bodyPr/>
        <a:lstStyle/>
        <a:p>
          <a:endParaRPr lang="es-MX" sz="1600">
            <a:latin typeface="Arial" panose="020B0604020202020204" pitchFamily="34" charset="0"/>
            <a:cs typeface="Arial" panose="020B0604020202020204" pitchFamily="34" charset="0"/>
          </a:endParaRPr>
        </a:p>
      </dgm:t>
    </dgm:pt>
    <dgm:pt modelId="{7A1F7899-34F4-4E22-97AF-74AF645BCA5B}" type="sibTrans" cxnId="{A1DCC714-C8C1-45C8-BE8E-F2D70B664D33}">
      <dgm:prSet/>
      <dgm:spPr/>
      <dgm:t>
        <a:bodyPr/>
        <a:lstStyle/>
        <a:p>
          <a:endParaRPr lang="es-MX" sz="1600">
            <a:latin typeface="Arial" panose="020B0604020202020204" pitchFamily="34" charset="0"/>
            <a:cs typeface="Arial" panose="020B0604020202020204" pitchFamily="34" charset="0"/>
          </a:endParaRPr>
        </a:p>
      </dgm:t>
    </dgm:pt>
    <dgm:pt modelId="{6022602F-CDC3-49C7-B298-DCDF58E2A38C}">
      <dgm:prSet phldrT="[Texto]" custT="1"/>
      <dgm:spPr/>
      <dgm:t>
        <a:bodyPr/>
        <a:lstStyle/>
        <a:p>
          <a:r>
            <a:rPr lang="es-MX" sz="1600" b="1" dirty="0">
              <a:latin typeface="Arial" panose="020B0604020202020204" pitchFamily="34" charset="0"/>
              <a:cs typeface="Arial" panose="020B0604020202020204" pitchFamily="34" charset="0"/>
            </a:rPr>
            <a:t>Conocimiento Técnico.</a:t>
          </a:r>
        </a:p>
      </dgm:t>
    </dgm:pt>
    <dgm:pt modelId="{09C75853-558F-4141-9D53-FF9373C6FA05}" type="parTrans" cxnId="{0B769BCE-CDC7-4401-B342-419B52FB747C}">
      <dgm:prSet/>
      <dgm:spPr/>
      <dgm:t>
        <a:bodyPr/>
        <a:lstStyle/>
        <a:p>
          <a:endParaRPr lang="es-MX" sz="1600">
            <a:latin typeface="Arial" panose="020B0604020202020204" pitchFamily="34" charset="0"/>
            <a:cs typeface="Arial" panose="020B0604020202020204" pitchFamily="34" charset="0"/>
          </a:endParaRPr>
        </a:p>
      </dgm:t>
    </dgm:pt>
    <dgm:pt modelId="{6671C0D8-CC85-48A8-B31F-07BAB957B2CB}" type="sibTrans" cxnId="{0B769BCE-CDC7-4401-B342-419B52FB747C}">
      <dgm:prSet/>
      <dgm:spPr/>
      <dgm:t>
        <a:bodyPr/>
        <a:lstStyle/>
        <a:p>
          <a:endParaRPr lang="es-MX" sz="1600">
            <a:latin typeface="Arial" panose="020B0604020202020204" pitchFamily="34" charset="0"/>
            <a:cs typeface="Arial" panose="020B0604020202020204" pitchFamily="34" charset="0"/>
          </a:endParaRPr>
        </a:p>
      </dgm:t>
    </dgm:pt>
    <dgm:pt modelId="{8F520CE9-C2FC-485E-AF60-4C1F5C83A8A9}">
      <dgm:prSet phldrT="[Texto]" custT="1"/>
      <dgm:spPr/>
      <dgm:t>
        <a:bodyPr/>
        <a:lstStyle/>
        <a:p>
          <a:r>
            <a:rPr lang="es-MX" sz="1600" dirty="0">
              <a:latin typeface="Arial" panose="020B0604020202020204" pitchFamily="34" charset="0"/>
              <a:cs typeface="Arial" panose="020B0604020202020204" pitchFamily="34" charset="0"/>
            </a:rPr>
            <a:t>Se obtiene del estudio dela manera como están estructuradas las cosas</a:t>
          </a:r>
        </a:p>
      </dgm:t>
    </dgm:pt>
    <dgm:pt modelId="{63A6E091-79B8-4250-BC95-0416B6CB245C}" type="parTrans" cxnId="{0B150CDD-82D4-4A4A-A93B-16F8223DF95E}">
      <dgm:prSet/>
      <dgm:spPr/>
      <dgm:t>
        <a:bodyPr/>
        <a:lstStyle/>
        <a:p>
          <a:endParaRPr lang="es-MX" sz="1600">
            <a:latin typeface="Arial" panose="020B0604020202020204" pitchFamily="34" charset="0"/>
            <a:cs typeface="Arial" panose="020B0604020202020204" pitchFamily="34" charset="0"/>
          </a:endParaRPr>
        </a:p>
      </dgm:t>
    </dgm:pt>
    <dgm:pt modelId="{CB0AB177-42A1-4468-B9D6-5ED6E9753548}" type="sibTrans" cxnId="{0B150CDD-82D4-4A4A-A93B-16F8223DF95E}">
      <dgm:prSet/>
      <dgm:spPr/>
      <dgm:t>
        <a:bodyPr/>
        <a:lstStyle/>
        <a:p>
          <a:endParaRPr lang="es-MX" sz="1600">
            <a:latin typeface="Arial" panose="020B0604020202020204" pitchFamily="34" charset="0"/>
            <a:cs typeface="Arial" panose="020B0604020202020204" pitchFamily="34" charset="0"/>
          </a:endParaRPr>
        </a:p>
      </dgm:t>
    </dgm:pt>
    <dgm:pt modelId="{B1CA1958-140D-4E13-9588-59AC3CE34767}" type="pres">
      <dgm:prSet presAssocID="{26D9FD44-0249-401D-9E20-F619B8E5EE58}" presName="Name0" presStyleCnt="0">
        <dgm:presLayoutVars>
          <dgm:dir/>
          <dgm:resizeHandles val="exact"/>
        </dgm:presLayoutVars>
      </dgm:prSet>
      <dgm:spPr/>
      <dgm:t>
        <a:bodyPr/>
        <a:lstStyle/>
        <a:p>
          <a:endParaRPr lang="es-MX"/>
        </a:p>
      </dgm:t>
    </dgm:pt>
    <dgm:pt modelId="{8254040E-824E-4533-BB61-DFDFB8DECA02}" type="pres">
      <dgm:prSet presAssocID="{49C1E4D1-B833-4D05-B97A-A287B1DA3705}" presName="node" presStyleLbl="node1" presStyleIdx="0" presStyleCnt="4">
        <dgm:presLayoutVars>
          <dgm:bulletEnabled val="1"/>
        </dgm:presLayoutVars>
      </dgm:prSet>
      <dgm:spPr/>
      <dgm:t>
        <a:bodyPr/>
        <a:lstStyle/>
        <a:p>
          <a:endParaRPr lang="es-MX"/>
        </a:p>
      </dgm:t>
    </dgm:pt>
    <dgm:pt modelId="{CCBFCED0-8B93-42C6-B8B4-F9ECBE701518}" type="pres">
      <dgm:prSet presAssocID="{E5477330-AC6C-4684-80FD-EEE45D49BFC3}" presName="sibTrans" presStyleCnt="0"/>
      <dgm:spPr/>
    </dgm:pt>
    <dgm:pt modelId="{7F2A1F5C-337F-4028-86C6-0986B514F1FA}" type="pres">
      <dgm:prSet presAssocID="{6022602F-CDC3-49C7-B298-DCDF58E2A38C}" presName="node" presStyleLbl="node1" presStyleIdx="1" presStyleCnt="4">
        <dgm:presLayoutVars>
          <dgm:bulletEnabled val="1"/>
        </dgm:presLayoutVars>
      </dgm:prSet>
      <dgm:spPr/>
      <dgm:t>
        <a:bodyPr/>
        <a:lstStyle/>
        <a:p>
          <a:endParaRPr lang="es-MX"/>
        </a:p>
      </dgm:t>
    </dgm:pt>
    <dgm:pt modelId="{CC38E2D9-DEE6-4D89-B06B-96DF122D9ADE}" type="pres">
      <dgm:prSet presAssocID="{6671C0D8-CC85-48A8-B31F-07BAB957B2CB}" presName="sibTrans" presStyleCnt="0"/>
      <dgm:spPr/>
    </dgm:pt>
    <dgm:pt modelId="{D6C9CF18-940C-4C81-9B5D-17DCC48C391A}" type="pres">
      <dgm:prSet presAssocID="{CCF87A58-D767-42AF-A7CE-A520EDCADEE9}" presName="node" presStyleLbl="node1" presStyleIdx="2" presStyleCnt="4">
        <dgm:presLayoutVars>
          <dgm:bulletEnabled val="1"/>
        </dgm:presLayoutVars>
      </dgm:prSet>
      <dgm:spPr/>
      <dgm:t>
        <a:bodyPr/>
        <a:lstStyle/>
        <a:p>
          <a:endParaRPr lang="es-MX"/>
        </a:p>
      </dgm:t>
    </dgm:pt>
    <dgm:pt modelId="{2E33CB2D-AE9D-42CE-9DBD-8AE2EFD5B716}" type="pres">
      <dgm:prSet presAssocID="{6F3C6734-970D-4C31-881B-EA048C82F07A}" presName="sibTrans" presStyleCnt="0"/>
      <dgm:spPr/>
    </dgm:pt>
    <dgm:pt modelId="{05D16F4D-AAFD-4F43-AA01-B1BE3FAE1E63}" type="pres">
      <dgm:prSet presAssocID="{9D5A1A15-1934-4E46-B25B-F1D4726E546F}" presName="node" presStyleLbl="node1" presStyleIdx="3" presStyleCnt="4">
        <dgm:presLayoutVars>
          <dgm:bulletEnabled val="1"/>
        </dgm:presLayoutVars>
      </dgm:prSet>
      <dgm:spPr/>
      <dgm:t>
        <a:bodyPr/>
        <a:lstStyle/>
        <a:p>
          <a:endParaRPr lang="es-MX"/>
        </a:p>
      </dgm:t>
    </dgm:pt>
  </dgm:ptLst>
  <dgm:cxnLst>
    <dgm:cxn modelId="{5A74610A-C4A6-4896-9CFC-F6E1B570BC20}" type="presOf" srcId="{9D5A1A15-1934-4E46-B25B-F1D4726E546F}" destId="{05D16F4D-AAFD-4F43-AA01-B1BE3FAE1E63}" srcOrd="0" destOrd="0" presId="urn:microsoft.com/office/officeart/2005/8/layout/hList6"/>
    <dgm:cxn modelId="{C1F16367-0125-46AF-B2C9-B8B956A296CC}" type="presOf" srcId="{4FF94DF8-60FE-4433-BFEE-876178B2F3B8}" destId="{8254040E-824E-4533-BB61-DFDFB8DECA02}" srcOrd="0" destOrd="1" presId="urn:microsoft.com/office/officeart/2005/8/layout/hList6"/>
    <dgm:cxn modelId="{0B769BCE-CDC7-4401-B342-419B52FB747C}" srcId="{26D9FD44-0249-401D-9E20-F619B8E5EE58}" destId="{6022602F-CDC3-49C7-B298-DCDF58E2A38C}" srcOrd="1" destOrd="0" parTransId="{09C75853-558F-4141-9D53-FF9373C6FA05}" sibTransId="{6671C0D8-CC85-48A8-B31F-07BAB957B2CB}"/>
    <dgm:cxn modelId="{10F7C7CC-40F3-4EFC-AF6A-FE50A2610DB7}" srcId="{49C1E4D1-B833-4D05-B97A-A287B1DA3705}" destId="{4FF94DF8-60FE-4433-BFEE-876178B2F3B8}" srcOrd="0" destOrd="0" parTransId="{27DDB764-D9CB-4F2D-B9E6-8E9F8755CF48}" sibTransId="{3CEA19E6-47BB-4B75-837D-12D3252E817E}"/>
    <dgm:cxn modelId="{0B150CDD-82D4-4A4A-A93B-16F8223DF95E}" srcId="{6022602F-CDC3-49C7-B298-DCDF58E2A38C}" destId="{8F520CE9-C2FC-485E-AF60-4C1F5C83A8A9}" srcOrd="0" destOrd="0" parTransId="{63A6E091-79B8-4250-BC95-0416B6CB245C}" sibTransId="{CB0AB177-42A1-4468-B9D6-5ED6E9753548}"/>
    <dgm:cxn modelId="{5734E34B-917A-4EEE-9C40-841CD4CE5259}" srcId="{26D9FD44-0249-401D-9E20-F619B8E5EE58}" destId="{CCF87A58-D767-42AF-A7CE-A520EDCADEE9}" srcOrd="2" destOrd="0" parTransId="{6D52A37B-E4AC-48E3-A2C6-B67BC225DF25}" sibTransId="{6F3C6734-970D-4C31-881B-EA048C82F07A}"/>
    <dgm:cxn modelId="{2767FFB8-C27E-47FC-8DB4-3186BDA3EE1A}" type="presOf" srcId="{CCF87A58-D767-42AF-A7CE-A520EDCADEE9}" destId="{D6C9CF18-940C-4C81-9B5D-17DCC48C391A}" srcOrd="0" destOrd="0" presId="urn:microsoft.com/office/officeart/2005/8/layout/hList6"/>
    <dgm:cxn modelId="{2C37B2B7-22C7-425D-B47B-9617D2877CC5}" type="presOf" srcId="{8F520CE9-C2FC-485E-AF60-4C1F5C83A8A9}" destId="{7F2A1F5C-337F-4028-86C6-0986B514F1FA}" srcOrd="0" destOrd="1" presId="urn:microsoft.com/office/officeart/2005/8/layout/hList6"/>
    <dgm:cxn modelId="{4994A75D-CA49-4301-A6F0-6047443FB6B1}" type="presOf" srcId="{26D9FD44-0249-401D-9E20-F619B8E5EE58}" destId="{B1CA1958-140D-4E13-9588-59AC3CE34767}" srcOrd="0" destOrd="0" presId="urn:microsoft.com/office/officeart/2005/8/layout/hList6"/>
    <dgm:cxn modelId="{C2E8D5E9-9275-4AC1-B1F8-19C3AD12DAB4}" srcId="{CCF87A58-D767-42AF-A7CE-A520EDCADEE9}" destId="{E55C3B43-8872-40F8-BC09-57A7CED2F77B}" srcOrd="0" destOrd="0" parTransId="{F721DC7D-8175-4AC4-9C91-CB6EB1856B29}" sibTransId="{C9E23BFB-1CFD-4C66-A204-D0940683B8D0}"/>
    <dgm:cxn modelId="{02E306DC-284D-469A-BDEA-3B2B7DA6BE52}" srcId="{26D9FD44-0249-401D-9E20-F619B8E5EE58}" destId="{49C1E4D1-B833-4D05-B97A-A287B1DA3705}" srcOrd="0" destOrd="0" parTransId="{3688F2B7-A947-469A-8643-533AF5F6B5DE}" sibTransId="{E5477330-AC6C-4684-80FD-EEE45D49BFC3}"/>
    <dgm:cxn modelId="{8B301C5B-AAA3-49E3-AF45-982782248FEE}" srcId="{26D9FD44-0249-401D-9E20-F619B8E5EE58}" destId="{9D5A1A15-1934-4E46-B25B-F1D4726E546F}" srcOrd="3" destOrd="0" parTransId="{79EE9116-076E-4D8B-A114-964F6017E07F}" sibTransId="{F00A0E20-704F-49AD-9BC9-CD56ACDE45E5}"/>
    <dgm:cxn modelId="{3C2D21D5-FA99-464D-9CE3-8B2B17595A27}" type="presOf" srcId="{49C1E4D1-B833-4D05-B97A-A287B1DA3705}" destId="{8254040E-824E-4533-BB61-DFDFB8DECA02}" srcOrd="0" destOrd="0" presId="urn:microsoft.com/office/officeart/2005/8/layout/hList6"/>
    <dgm:cxn modelId="{1F3AFDAE-957E-4CBF-914C-6EC1766C722A}" type="presOf" srcId="{4520DB22-5C45-4230-81CE-E9963144FB65}" destId="{05D16F4D-AAFD-4F43-AA01-B1BE3FAE1E63}" srcOrd="0" destOrd="1" presId="urn:microsoft.com/office/officeart/2005/8/layout/hList6"/>
    <dgm:cxn modelId="{C59ED03C-2AC7-44DC-A89E-D3C73746AC88}" type="presOf" srcId="{E55C3B43-8872-40F8-BC09-57A7CED2F77B}" destId="{D6C9CF18-940C-4C81-9B5D-17DCC48C391A}" srcOrd="0" destOrd="1" presId="urn:microsoft.com/office/officeart/2005/8/layout/hList6"/>
    <dgm:cxn modelId="{A1DCC714-C8C1-45C8-BE8E-F2D70B664D33}" srcId="{9D5A1A15-1934-4E46-B25B-F1D4726E546F}" destId="{4520DB22-5C45-4230-81CE-E9963144FB65}" srcOrd="0" destOrd="0" parTransId="{037C7BFA-F3EC-4A82-86B7-C901AD671F52}" sibTransId="{7A1F7899-34F4-4E22-97AF-74AF645BCA5B}"/>
    <dgm:cxn modelId="{8170B3BF-DCFD-45AF-A0E7-25B79367FF0B}" type="presOf" srcId="{6022602F-CDC3-49C7-B298-DCDF58E2A38C}" destId="{7F2A1F5C-337F-4028-86C6-0986B514F1FA}" srcOrd="0" destOrd="0" presId="urn:microsoft.com/office/officeart/2005/8/layout/hList6"/>
    <dgm:cxn modelId="{E7E87119-95D4-4D85-AA95-0641F24CEF76}" type="presParOf" srcId="{B1CA1958-140D-4E13-9588-59AC3CE34767}" destId="{8254040E-824E-4533-BB61-DFDFB8DECA02}" srcOrd="0" destOrd="0" presId="urn:microsoft.com/office/officeart/2005/8/layout/hList6"/>
    <dgm:cxn modelId="{3579ED77-7475-4955-842F-7A26549FE173}" type="presParOf" srcId="{B1CA1958-140D-4E13-9588-59AC3CE34767}" destId="{CCBFCED0-8B93-42C6-B8B4-F9ECBE701518}" srcOrd="1" destOrd="0" presId="urn:microsoft.com/office/officeart/2005/8/layout/hList6"/>
    <dgm:cxn modelId="{22C9FEFD-B927-418C-847F-98C5DC6EE246}" type="presParOf" srcId="{B1CA1958-140D-4E13-9588-59AC3CE34767}" destId="{7F2A1F5C-337F-4028-86C6-0986B514F1FA}" srcOrd="2" destOrd="0" presId="urn:microsoft.com/office/officeart/2005/8/layout/hList6"/>
    <dgm:cxn modelId="{1D0D0A2D-FEA6-4ADC-82F9-C30B4C631980}" type="presParOf" srcId="{B1CA1958-140D-4E13-9588-59AC3CE34767}" destId="{CC38E2D9-DEE6-4D89-B06B-96DF122D9ADE}" srcOrd="3" destOrd="0" presId="urn:microsoft.com/office/officeart/2005/8/layout/hList6"/>
    <dgm:cxn modelId="{B382369B-8E3E-4880-8F8A-C97B34B77D7D}" type="presParOf" srcId="{B1CA1958-140D-4E13-9588-59AC3CE34767}" destId="{D6C9CF18-940C-4C81-9B5D-17DCC48C391A}" srcOrd="4" destOrd="0" presId="urn:microsoft.com/office/officeart/2005/8/layout/hList6"/>
    <dgm:cxn modelId="{4B6D3506-28A8-4692-A1C2-CAFABD52AAAF}" type="presParOf" srcId="{B1CA1958-140D-4E13-9588-59AC3CE34767}" destId="{2E33CB2D-AE9D-42CE-9DBD-8AE2EFD5B716}" srcOrd="5" destOrd="0" presId="urn:microsoft.com/office/officeart/2005/8/layout/hList6"/>
    <dgm:cxn modelId="{5D7F5E40-165F-48C2-A837-804C377D92F0}" type="presParOf" srcId="{B1CA1958-140D-4E13-9588-59AC3CE34767}" destId="{05D16F4D-AAFD-4F43-AA01-B1BE3FAE1E63}"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67D94F-0D83-4B2C-B5E6-90FC49A94F33}">
      <dsp:nvSpPr>
        <dsp:cNvPr id="0" name=""/>
        <dsp:cNvSpPr/>
      </dsp:nvSpPr>
      <dsp:spPr>
        <a:xfrm>
          <a:off x="26" y="13400"/>
          <a:ext cx="2523620" cy="5472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b="1" kern="1200">
              <a:latin typeface="Arial" panose="020B0604020202020204" pitchFamily="34" charset="0"/>
              <a:cs typeface="Arial" panose="020B0604020202020204" pitchFamily="34" charset="0"/>
            </a:rPr>
            <a:t>Enfoque ESTÁTICO</a:t>
          </a:r>
          <a:endParaRPr lang="es-MX" sz="1600" b="1" kern="1200" dirty="0">
            <a:latin typeface="Arial" panose="020B0604020202020204" pitchFamily="34" charset="0"/>
            <a:cs typeface="Arial" panose="020B0604020202020204" pitchFamily="34" charset="0"/>
          </a:endParaRPr>
        </a:p>
      </dsp:txBody>
      <dsp:txXfrm>
        <a:off x="26" y="13400"/>
        <a:ext cx="2523620" cy="547200"/>
      </dsp:txXfrm>
    </dsp:sp>
    <dsp:sp modelId="{72BC2EE7-FC4D-4708-9C29-7BA107124D8F}">
      <dsp:nvSpPr>
        <dsp:cNvPr id="0" name=""/>
        <dsp:cNvSpPr/>
      </dsp:nvSpPr>
      <dsp:spPr>
        <a:xfrm>
          <a:off x="26" y="560600"/>
          <a:ext cx="2523620" cy="219050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altLang="es-MX" sz="1600" kern="1200" dirty="0">
              <a:latin typeface="Arial" panose="020B0604020202020204" pitchFamily="34" charset="0"/>
              <a:cs typeface="Arial" panose="020B0604020202020204" pitchFamily="34" charset="0"/>
            </a:rPr>
            <a:t>Descripción objetiva y racional.</a:t>
          </a:r>
          <a:endParaRPr lang="es-MX"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Es  una forma de explicar los fenómenos observados.</a:t>
          </a:r>
          <a:endParaRPr lang="es-MX" altLang="es-MX"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Descubre hechos y los agrega al conjunto de información ya existente.</a:t>
          </a:r>
          <a:endParaRPr lang="es-MX" sz="1600" kern="1200" dirty="0">
            <a:latin typeface="Arial" panose="020B0604020202020204" pitchFamily="34" charset="0"/>
            <a:cs typeface="Arial" panose="020B0604020202020204" pitchFamily="34" charset="0"/>
          </a:endParaRPr>
        </a:p>
      </dsp:txBody>
      <dsp:txXfrm>
        <a:off x="26" y="560600"/>
        <a:ext cx="2523620" cy="2190509"/>
      </dsp:txXfrm>
    </dsp:sp>
    <dsp:sp modelId="{0A19F8EA-1B41-4769-9345-85C43355545F}">
      <dsp:nvSpPr>
        <dsp:cNvPr id="0" name=""/>
        <dsp:cNvSpPr/>
      </dsp:nvSpPr>
      <dsp:spPr>
        <a:xfrm>
          <a:off x="2876953" y="13400"/>
          <a:ext cx="2523620" cy="5472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b="1" kern="1200">
              <a:latin typeface="Arial" panose="020B0604020202020204" pitchFamily="34" charset="0"/>
              <a:cs typeface="Arial" panose="020B0604020202020204" pitchFamily="34" charset="0"/>
            </a:rPr>
            <a:t>Enfoque DINÁMICO</a:t>
          </a:r>
          <a:endParaRPr lang="es-MX" sz="1600" b="1" kern="1200" dirty="0">
            <a:latin typeface="Arial" panose="020B0604020202020204" pitchFamily="34" charset="0"/>
            <a:cs typeface="Arial" panose="020B0604020202020204" pitchFamily="34" charset="0"/>
          </a:endParaRPr>
        </a:p>
      </dsp:txBody>
      <dsp:txXfrm>
        <a:off x="2876953" y="13400"/>
        <a:ext cx="2523620" cy="547200"/>
      </dsp:txXfrm>
    </dsp:sp>
    <dsp:sp modelId="{5E45123A-C07C-47C4-84C6-C331D18F7BA9}">
      <dsp:nvSpPr>
        <dsp:cNvPr id="0" name=""/>
        <dsp:cNvSpPr/>
      </dsp:nvSpPr>
      <dsp:spPr>
        <a:xfrm>
          <a:off x="2876953" y="560600"/>
          <a:ext cx="2523620" cy="219050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Es la actividad que hace el científico.</a:t>
          </a:r>
          <a:endParaRPr lang="es-MX"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El estado del conocimiento es la base para incrementar la teoría y la investigación científica.</a:t>
          </a:r>
          <a:endParaRPr lang="es-MX" altLang="es-MX" sz="1600" kern="1200" dirty="0">
            <a:latin typeface="Arial" panose="020B0604020202020204" pitchFamily="34" charset="0"/>
            <a:cs typeface="Arial" panose="020B0604020202020204" pitchFamily="34" charset="0"/>
          </a:endParaRPr>
        </a:p>
      </dsp:txBody>
      <dsp:txXfrm>
        <a:off x="2876953" y="560600"/>
        <a:ext cx="2523620" cy="21905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7A5A81-632F-4F8D-B7DE-5C27B476AAA7}">
      <dsp:nvSpPr>
        <dsp:cNvPr id="0" name=""/>
        <dsp:cNvSpPr/>
      </dsp:nvSpPr>
      <dsp:spPr>
        <a:xfrm rot="5400000">
          <a:off x="4607637" y="-1885162"/>
          <a:ext cx="721250" cy="467601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No se contamina de prejuicios, gustos, preferencias o religiones.</a:t>
          </a:r>
          <a:endParaRPr lang="es-MX" sz="1600" kern="1200" dirty="0">
            <a:latin typeface="Arial" panose="020B0604020202020204" pitchFamily="34" charset="0"/>
            <a:cs typeface="Arial" panose="020B0604020202020204" pitchFamily="34" charset="0"/>
          </a:endParaRPr>
        </a:p>
      </dsp:txBody>
      <dsp:txXfrm rot="5400000">
        <a:off x="4607637" y="-1885162"/>
        <a:ext cx="721250" cy="4676011"/>
      </dsp:txXfrm>
    </dsp:sp>
    <dsp:sp modelId="{80DDCE99-F160-4225-B78E-E318971DC7C9}">
      <dsp:nvSpPr>
        <dsp:cNvPr id="0" name=""/>
        <dsp:cNvSpPr/>
      </dsp:nvSpPr>
      <dsp:spPr>
        <a:xfrm>
          <a:off x="0" y="0"/>
          <a:ext cx="2630256" cy="90156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Objetiva</a:t>
          </a:r>
          <a:endParaRPr lang="es-MX" sz="1800" b="1" kern="1200" dirty="0">
            <a:latin typeface="Arial" panose="020B0604020202020204" pitchFamily="34" charset="0"/>
            <a:cs typeface="Arial" panose="020B0604020202020204" pitchFamily="34" charset="0"/>
          </a:endParaRPr>
        </a:p>
      </dsp:txBody>
      <dsp:txXfrm>
        <a:off x="0" y="0"/>
        <a:ext cx="2630256" cy="901563"/>
      </dsp:txXfrm>
    </dsp:sp>
    <dsp:sp modelId="{0B9372B5-C5FF-4D3A-8F62-E88A8E165E8A}">
      <dsp:nvSpPr>
        <dsp:cNvPr id="0" name=""/>
        <dsp:cNvSpPr/>
      </dsp:nvSpPr>
      <dsp:spPr>
        <a:xfrm rot="5400000">
          <a:off x="4607637" y="-938520"/>
          <a:ext cx="721250" cy="467601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altLang="es-MX" sz="1600" kern="1200">
              <a:latin typeface="Arial" panose="020B0604020202020204" pitchFamily="34" charset="0"/>
              <a:cs typeface="Arial" panose="020B0604020202020204" pitchFamily="34" charset="0"/>
            </a:rPr>
            <a:t>Evita ambigüedades (mucho, poco, suficiente). Los números por sí solos no tienen sentido</a:t>
          </a:r>
          <a:endParaRPr lang="es-MX" sz="1600" kern="1200" dirty="0">
            <a:latin typeface="Arial" panose="020B0604020202020204" pitchFamily="34" charset="0"/>
            <a:cs typeface="Arial" panose="020B0604020202020204" pitchFamily="34" charset="0"/>
          </a:endParaRPr>
        </a:p>
      </dsp:txBody>
      <dsp:txXfrm rot="5400000">
        <a:off x="4607637" y="-938520"/>
        <a:ext cx="721250" cy="4676011"/>
      </dsp:txXfrm>
    </dsp:sp>
    <dsp:sp modelId="{80676286-E037-490A-A9D4-5230B95D856B}">
      <dsp:nvSpPr>
        <dsp:cNvPr id="0" name=""/>
        <dsp:cNvSpPr/>
      </dsp:nvSpPr>
      <dsp:spPr>
        <a:xfrm>
          <a:off x="0" y="948703"/>
          <a:ext cx="2630256" cy="90156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Emplea Mediciones</a:t>
          </a:r>
          <a:endParaRPr lang="es-MX" sz="1800" b="1" kern="1200" dirty="0">
            <a:latin typeface="Arial" panose="020B0604020202020204" pitchFamily="34" charset="0"/>
            <a:cs typeface="Arial" panose="020B0604020202020204" pitchFamily="34" charset="0"/>
          </a:endParaRPr>
        </a:p>
      </dsp:txBody>
      <dsp:txXfrm>
        <a:off x="0" y="948703"/>
        <a:ext cx="2630256" cy="901563"/>
      </dsp:txXfrm>
    </dsp:sp>
    <dsp:sp modelId="{F840BF78-6E9E-4708-BF40-69F33FC47016}">
      <dsp:nvSpPr>
        <dsp:cNvPr id="0" name=""/>
        <dsp:cNvSpPr/>
      </dsp:nvSpPr>
      <dsp:spPr>
        <a:xfrm rot="5400000">
          <a:off x="4607637" y="8120"/>
          <a:ext cx="721250" cy="467601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altLang="es-MX" sz="1600" kern="1200" dirty="0">
              <a:latin typeface="Arial" panose="020B0604020202020204" pitchFamily="34" charset="0"/>
              <a:cs typeface="Arial" panose="020B0604020202020204" pitchFamily="34" charset="0"/>
            </a:rPr>
            <a:t>Permite predecir antes de conocer. Pretende llevar al futuro el conocimiento de los fenómenos observados.</a:t>
          </a:r>
          <a:endParaRPr lang="es-MX" sz="1600" kern="1200" dirty="0">
            <a:latin typeface="Arial" panose="020B0604020202020204" pitchFamily="34" charset="0"/>
            <a:cs typeface="Arial" panose="020B0604020202020204" pitchFamily="34" charset="0"/>
          </a:endParaRPr>
        </a:p>
      </dsp:txBody>
      <dsp:txXfrm rot="5400000">
        <a:off x="4607637" y="8120"/>
        <a:ext cx="721250" cy="4676011"/>
      </dsp:txXfrm>
    </dsp:sp>
    <dsp:sp modelId="{698DACF8-17FD-4860-B2F8-82529B108EB8}">
      <dsp:nvSpPr>
        <dsp:cNvPr id="0" name=""/>
        <dsp:cNvSpPr/>
      </dsp:nvSpPr>
      <dsp:spPr>
        <a:xfrm>
          <a:off x="0" y="1895344"/>
          <a:ext cx="2630256" cy="90156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Persigue la generalización</a:t>
          </a:r>
          <a:endParaRPr lang="es-MX" sz="1800" b="1" kern="1200" dirty="0">
            <a:latin typeface="Arial" panose="020B0604020202020204" pitchFamily="34" charset="0"/>
            <a:cs typeface="Arial" panose="020B0604020202020204" pitchFamily="34" charset="0"/>
          </a:endParaRPr>
        </a:p>
      </dsp:txBody>
      <dsp:txXfrm>
        <a:off x="0" y="1895344"/>
        <a:ext cx="2630256" cy="901563"/>
      </dsp:txXfrm>
    </dsp:sp>
    <dsp:sp modelId="{4756604F-BE60-4D19-BB6D-B4406A9EC44E}">
      <dsp:nvSpPr>
        <dsp:cNvPr id="0" name=""/>
        <dsp:cNvSpPr/>
      </dsp:nvSpPr>
      <dsp:spPr>
        <a:xfrm rot="5400000">
          <a:off x="4607637" y="954761"/>
          <a:ext cx="721250" cy="467601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altLang="es-MX" sz="1600" b="0" kern="1200">
              <a:latin typeface="Arial" panose="020B0604020202020204" pitchFamily="34" charset="0"/>
              <a:cs typeface="Arial" panose="020B0604020202020204" pitchFamily="34" charset="0"/>
            </a:rPr>
            <a:t>El conocimiento brindado por la ciencia nunca es definitivo. Al contestar una pregunta, plantea muchas más</a:t>
          </a:r>
          <a:endParaRPr lang="es-MX" sz="1600" b="0" kern="1200" dirty="0">
            <a:latin typeface="Arial" panose="020B0604020202020204" pitchFamily="34" charset="0"/>
            <a:cs typeface="Arial" panose="020B0604020202020204" pitchFamily="34" charset="0"/>
          </a:endParaRPr>
        </a:p>
      </dsp:txBody>
      <dsp:txXfrm rot="5400000">
        <a:off x="4607637" y="954761"/>
        <a:ext cx="721250" cy="4676011"/>
      </dsp:txXfrm>
    </dsp:sp>
    <dsp:sp modelId="{2CB01F4D-A32A-4860-8087-2EFB5C757B71}">
      <dsp:nvSpPr>
        <dsp:cNvPr id="0" name=""/>
        <dsp:cNvSpPr/>
      </dsp:nvSpPr>
      <dsp:spPr>
        <a:xfrm>
          <a:off x="0" y="2841985"/>
          <a:ext cx="2630256" cy="90156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Se corrige a sí misma</a:t>
          </a:r>
          <a:endParaRPr lang="es-MX" sz="1800" b="1" kern="1200" dirty="0">
            <a:latin typeface="Arial" panose="020B0604020202020204" pitchFamily="34" charset="0"/>
            <a:cs typeface="Arial" panose="020B0604020202020204" pitchFamily="34" charset="0"/>
          </a:endParaRPr>
        </a:p>
      </dsp:txBody>
      <dsp:txXfrm>
        <a:off x="0" y="2841985"/>
        <a:ext cx="2630256" cy="901563"/>
      </dsp:txXfrm>
    </dsp:sp>
    <dsp:sp modelId="{6FB8E451-34EE-49BD-8FCC-6145EDEF18CE}">
      <dsp:nvSpPr>
        <dsp:cNvPr id="0" name=""/>
        <dsp:cNvSpPr/>
      </dsp:nvSpPr>
      <dsp:spPr>
        <a:xfrm rot="5400000">
          <a:off x="4607637" y="1901402"/>
          <a:ext cx="721250" cy="467601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altLang="es-MX" sz="1600" b="0" kern="1200">
              <a:latin typeface="Arial" panose="020B0604020202020204" pitchFamily="34" charset="0"/>
              <a:cs typeface="Arial" panose="020B0604020202020204" pitchFamily="34" charset="0"/>
            </a:rPr>
            <a:t>Procede con orden y de manera lógica, apoyada en el método científico y métodos lógicos.</a:t>
          </a:r>
          <a:endParaRPr lang="es-MX" sz="1600" b="0" kern="120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endParaRPr lang="es-ES" altLang="es-MX" sz="1600" b="0" kern="1200" dirty="0">
            <a:solidFill>
              <a:schemeClr val="accent6">
                <a:lumMod val="50000"/>
              </a:schemeClr>
            </a:solidFill>
            <a:latin typeface="Arial" panose="020B0604020202020204" pitchFamily="34" charset="0"/>
            <a:cs typeface="Arial" panose="020B0604020202020204" pitchFamily="34" charset="0"/>
          </a:endParaRPr>
        </a:p>
      </dsp:txBody>
      <dsp:txXfrm rot="5400000">
        <a:off x="4607637" y="1901402"/>
        <a:ext cx="721250" cy="4676011"/>
      </dsp:txXfrm>
    </dsp:sp>
    <dsp:sp modelId="{80A3A439-2E13-4AF1-A055-06D88BAD19DC}">
      <dsp:nvSpPr>
        <dsp:cNvPr id="0" name=""/>
        <dsp:cNvSpPr/>
      </dsp:nvSpPr>
      <dsp:spPr>
        <a:xfrm>
          <a:off x="0" y="3788626"/>
          <a:ext cx="2630256" cy="90156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Sistemática</a:t>
          </a:r>
          <a:endParaRPr lang="es-MX" sz="1800" b="1" kern="1200" dirty="0">
            <a:latin typeface="Arial" panose="020B0604020202020204" pitchFamily="34" charset="0"/>
            <a:cs typeface="Arial" panose="020B0604020202020204" pitchFamily="34" charset="0"/>
          </a:endParaRPr>
        </a:p>
      </dsp:txBody>
      <dsp:txXfrm>
        <a:off x="0" y="3788626"/>
        <a:ext cx="2630256" cy="9015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0EA21-FFBF-4B92-9C19-9DA8A78DDE78}">
      <dsp:nvSpPr>
        <dsp:cNvPr id="0" name=""/>
        <dsp:cNvSpPr/>
      </dsp:nvSpPr>
      <dsp:spPr>
        <a:xfrm rot="5400000">
          <a:off x="-265508" y="707128"/>
          <a:ext cx="1770059" cy="1239041"/>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solidFill>
                <a:srgbClr val="6A221D"/>
              </a:solidFill>
            </a:rPr>
            <a:t>1</a:t>
          </a:r>
          <a:endParaRPr lang="es-MX" sz="3400" kern="1200" dirty="0">
            <a:solidFill>
              <a:srgbClr val="6A221D"/>
            </a:solidFill>
          </a:endParaRPr>
        </a:p>
      </dsp:txBody>
      <dsp:txXfrm rot="5400000">
        <a:off x="-265508" y="707128"/>
        <a:ext cx="1770059" cy="1239041"/>
      </dsp:txXfrm>
    </dsp:sp>
    <dsp:sp modelId="{223158B3-855F-4CAF-9A6E-DD5CDB29B4A3}">
      <dsp:nvSpPr>
        <dsp:cNvPr id="0" name=""/>
        <dsp:cNvSpPr/>
      </dsp:nvSpPr>
      <dsp:spPr>
        <a:xfrm rot="5400000">
          <a:off x="3679929" y="-2210326"/>
          <a:ext cx="1150538" cy="6032314"/>
        </a:xfrm>
        <a:prstGeom prst="round2SameRect">
          <a:avLst/>
        </a:prstGeom>
        <a:noFill/>
        <a:ln w="19050" cap="flat" cmpd="sng" algn="ctr">
          <a:solidFill>
            <a:srgbClr val="C00000"/>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80000" lvl="1" indent="-114300" algn="just" defTabSz="622300">
            <a:lnSpc>
              <a:spcPct val="90000"/>
            </a:lnSpc>
            <a:spcBef>
              <a:spcPct val="0"/>
            </a:spcBef>
            <a:spcAft>
              <a:spcPct val="15000"/>
            </a:spcAft>
            <a:buChar char="••"/>
          </a:pPr>
          <a:endParaRPr lang="es-MX" sz="1400" kern="1200" dirty="0">
            <a:solidFill>
              <a:srgbClr val="6A221D"/>
            </a:solidFill>
            <a:latin typeface="Arial" pitchFamily="34" charset="0"/>
            <a:cs typeface="Arial" pitchFamily="34" charset="0"/>
          </a:endParaRPr>
        </a:p>
        <a:p>
          <a:pPr marL="180000" lvl="1" indent="-171450" algn="just" defTabSz="711200">
            <a:lnSpc>
              <a:spcPct val="90000"/>
            </a:lnSpc>
            <a:spcBef>
              <a:spcPct val="0"/>
            </a:spcBef>
            <a:spcAft>
              <a:spcPct val="15000"/>
            </a:spcAft>
            <a:buChar char="••"/>
          </a:pPr>
          <a:r>
            <a:rPr lang="es-ES" sz="1600" kern="1200" dirty="0">
              <a:solidFill>
                <a:srgbClr val="6A221D"/>
              </a:solidFill>
              <a:latin typeface="Arial" pitchFamily="34" charset="0"/>
              <a:cs typeface="Arial" pitchFamily="34" charset="0"/>
            </a:rPr>
            <a:t>“Se define, de manera operacional, como el estudio crítico del método, o bien cómo la lógica particular de una disciplina” (Baena, 1980, p9)</a:t>
          </a:r>
          <a:endParaRPr lang="es-MX" sz="1400" kern="1200" dirty="0">
            <a:solidFill>
              <a:srgbClr val="6A221D"/>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S" sz="1600" kern="1200" dirty="0">
              <a:solidFill>
                <a:srgbClr val="6A221D"/>
              </a:solidFill>
              <a:latin typeface="Arial" pitchFamily="34" charset="0"/>
              <a:cs typeface="Arial" pitchFamily="34" charset="0"/>
            </a:rPr>
            <a:t>Para realizar una investigación se requiere del método y la técnica.</a:t>
          </a:r>
        </a:p>
        <a:p>
          <a:pPr marL="171450" lvl="1" indent="-171450" algn="just" defTabSz="711200">
            <a:lnSpc>
              <a:spcPct val="90000"/>
            </a:lnSpc>
            <a:spcBef>
              <a:spcPct val="0"/>
            </a:spcBef>
            <a:spcAft>
              <a:spcPct val="15000"/>
            </a:spcAft>
            <a:buChar char="••"/>
          </a:pPr>
          <a:endParaRPr lang="es-MX" sz="1600" kern="1200" dirty="0">
            <a:solidFill>
              <a:srgbClr val="6A221D"/>
            </a:solidFill>
          </a:endParaRPr>
        </a:p>
      </dsp:txBody>
      <dsp:txXfrm rot="5400000">
        <a:off x="3679929" y="-2210326"/>
        <a:ext cx="1150538" cy="6032314"/>
      </dsp:txXfrm>
    </dsp:sp>
    <dsp:sp modelId="{F9C84F4B-0853-4A34-81DD-B454E0A33182}">
      <dsp:nvSpPr>
        <dsp:cNvPr id="0" name=""/>
        <dsp:cNvSpPr/>
      </dsp:nvSpPr>
      <dsp:spPr>
        <a:xfrm rot="5400000">
          <a:off x="-265508" y="1848932"/>
          <a:ext cx="1770059" cy="1239041"/>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solidFill>
                <a:srgbClr val="6A221D"/>
              </a:solidFill>
            </a:rPr>
            <a:t>2</a:t>
          </a:r>
          <a:endParaRPr lang="es-MX" sz="3400" kern="1200" dirty="0">
            <a:solidFill>
              <a:srgbClr val="6A221D"/>
            </a:solidFill>
          </a:endParaRPr>
        </a:p>
      </dsp:txBody>
      <dsp:txXfrm rot="5400000">
        <a:off x="-265508" y="1848932"/>
        <a:ext cx="1770059" cy="1239041"/>
      </dsp:txXfrm>
    </dsp:sp>
    <dsp:sp modelId="{E598B07E-95DA-4B8B-8CD3-6CB339F61507}">
      <dsp:nvSpPr>
        <dsp:cNvPr id="0" name=""/>
        <dsp:cNvSpPr/>
      </dsp:nvSpPr>
      <dsp:spPr>
        <a:xfrm rot="5400000">
          <a:off x="3679929" y="-758978"/>
          <a:ext cx="1150538" cy="6032314"/>
        </a:xfrm>
        <a:prstGeom prst="round2SameRect">
          <a:avLst/>
        </a:prstGeom>
        <a:noFill/>
        <a:ln w="19050" cap="flat" cmpd="sng" algn="ctr">
          <a:solidFill>
            <a:srgbClr val="92D050"/>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ES" sz="1600" kern="1200" dirty="0">
              <a:solidFill>
                <a:srgbClr val="6A221D"/>
              </a:solidFill>
              <a:latin typeface="Arial" pitchFamily="34" charset="0"/>
              <a:cs typeface="Arial" pitchFamily="34" charset="0"/>
            </a:rPr>
            <a:t>El método es el procedimiento o serie de pasos que nos llevan a la obtención de conocimientos sistematizados.</a:t>
          </a:r>
        </a:p>
        <a:p>
          <a:pPr lvl="1" algn="just" defTabSz="666750">
            <a:lnSpc>
              <a:spcPct val="90000"/>
            </a:lnSpc>
            <a:spcBef>
              <a:spcPct val="0"/>
            </a:spcBef>
            <a:spcAft>
              <a:spcPct val="35000"/>
            </a:spcAft>
            <a:buChar char="••"/>
          </a:pPr>
          <a:endParaRPr lang="es-MX" sz="1900" kern="1200" dirty="0">
            <a:solidFill>
              <a:srgbClr val="6A221D"/>
            </a:solidFill>
          </a:endParaRPr>
        </a:p>
      </dsp:txBody>
      <dsp:txXfrm rot="5400000">
        <a:off x="3679929" y="-758978"/>
        <a:ext cx="1150538" cy="6032314"/>
      </dsp:txXfrm>
    </dsp:sp>
    <dsp:sp modelId="{862CC99B-AF18-4473-B951-08FDABF3BDC3}">
      <dsp:nvSpPr>
        <dsp:cNvPr id="0" name=""/>
        <dsp:cNvSpPr/>
      </dsp:nvSpPr>
      <dsp:spPr>
        <a:xfrm rot="5400000">
          <a:off x="-265508" y="2946519"/>
          <a:ext cx="1770059" cy="1239041"/>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dirty="0">
              <a:solidFill>
                <a:srgbClr val="6A221D"/>
              </a:solidFill>
            </a:rPr>
            <a:t>3</a:t>
          </a:r>
          <a:endParaRPr lang="es-MX" sz="3400" kern="1200" dirty="0">
            <a:solidFill>
              <a:srgbClr val="6A221D"/>
            </a:solidFill>
          </a:endParaRPr>
        </a:p>
      </dsp:txBody>
      <dsp:txXfrm rot="5400000">
        <a:off x="-265508" y="2946519"/>
        <a:ext cx="1770059" cy="1239041"/>
      </dsp:txXfrm>
    </dsp:sp>
    <dsp:sp modelId="{4A53E783-C6EF-461B-8B82-50E7416FBF51}">
      <dsp:nvSpPr>
        <dsp:cNvPr id="0" name=""/>
        <dsp:cNvSpPr/>
      </dsp:nvSpPr>
      <dsp:spPr>
        <a:xfrm rot="5400000">
          <a:off x="3679929" y="720534"/>
          <a:ext cx="1150538" cy="6032314"/>
        </a:xfrm>
        <a:prstGeom prst="round2SameRect">
          <a:avLst/>
        </a:prstGeom>
        <a:noFill/>
        <a:ln w="19050" cap="flat" cmpd="sng" algn="ctr">
          <a:solidFill>
            <a:srgbClr val="7030A0"/>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ES" sz="1600" kern="1200" dirty="0">
              <a:solidFill>
                <a:srgbClr val="6A221D"/>
              </a:solidFill>
              <a:latin typeface="Arial" pitchFamily="34" charset="0"/>
              <a:cs typeface="Arial" pitchFamily="34" charset="0"/>
            </a:rPr>
            <a:t>La técnica es el sistema de supuestos y reglas que permiten realizar algo.</a:t>
          </a:r>
        </a:p>
        <a:p>
          <a:pPr lvl="1" algn="just" defTabSz="666750">
            <a:lnSpc>
              <a:spcPct val="90000"/>
            </a:lnSpc>
            <a:spcBef>
              <a:spcPct val="0"/>
            </a:spcBef>
            <a:spcAft>
              <a:spcPct val="35000"/>
            </a:spcAft>
            <a:buChar char="••"/>
          </a:pPr>
          <a:endParaRPr lang="es-MX" sz="1900" kern="1200" dirty="0">
            <a:solidFill>
              <a:srgbClr val="6A221D"/>
            </a:solidFill>
          </a:endParaRPr>
        </a:p>
      </dsp:txBody>
      <dsp:txXfrm rot="5400000">
        <a:off x="3679929" y="720534"/>
        <a:ext cx="1150538" cy="60323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F021D0-28AE-4415-8E3E-BAC3CD6DDF9C}">
      <dsp:nvSpPr>
        <dsp:cNvPr id="0" name=""/>
        <dsp:cNvSpPr/>
      </dsp:nvSpPr>
      <dsp:spPr>
        <a:xfrm rot="16200000">
          <a:off x="0" y="41671"/>
          <a:ext cx="3574893" cy="3574893"/>
        </a:xfrm>
        <a:prstGeom prst="downArrow">
          <a:avLst>
            <a:gd name="adj1" fmla="val 50000"/>
            <a:gd name="adj2" fmla="val 35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a:solidFill>
                <a:srgbClr val="6A221D"/>
              </a:solidFill>
              <a:latin typeface="Arial" pitchFamily="34" charset="0"/>
              <a:cs typeface="Arial" pitchFamily="34" charset="0"/>
            </a:rPr>
            <a:t>“Es una serie de pasos que dan respuesta lógica a una pregunta específica”. (Baena, 1980, p 9).</a:t>
          </a:r>
          <a:endParaRPr lang="es-MX" sz="1700" kern="1200" dirty="0">
            <a:solidFill>
              <a:srgbClr val="6A221D"/>
            </a:solidFill>
          </a:endParaRPr>
        </a:p>
      </dsp:txBody>
      <dsp:txXfrm rot="16200000">
        <a:off x="0" y="41671"/>
        <a:ext cx="3574893" cy="3574893"/>
      </dsp:txXfrm>
    </dsp:sp>
    <dsp:sp modelId="{80BDA82C-4413-4297-9BA0-073407B77525}">
      <dsp:nvSpPr>
        <dsp:cNvPr id="0" name=""/>
        <dsp:cNvSpPr/>
      </dsp:nvSpPr>
      <dsp:spPr>
        <a:xfrm rot="5400000">
          <a:off x="3761159" y="41646"/>
          <a:ext cx="3574893" cy="3574893"/>
        </a:xfrm>
        <a:prstGeom prst="downArrow">
          <a:avLst>
            <a:gd name="adj1" fmla="val 50000"/>
            <a:gd name="adj2" fmla="val 35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a:solidFill>
                <a:srgbClr val="6A221D"/>
              </a:solidFill>
              <a:latin typeface="Arial" pitchFamily="34" charset="0"/>
              <a:cs typeface="Arial" pitchFamily="34" charset="0"/>
            </a:rPr>
            <a:t>Es el </a:t>
          </a:r>
          <a:r>
            <a:rPr lang="es-ES_tradnl" sz="1700" kern="1200" dirty="0">
              <a:solidFill>
                <a:srgbClr val="6A221D"/>
              </a:solidFill>
              <a:latin typeface="Arial" pitchFamily="34" charset="0"/>
              <a:cs typeface="Arial" pitchFamily="34" charset="0"/>
            </a:rPr>
            <a:t>Proceso mediante el cual se manejan ideas, conceptos o símbolos con el propósito de obtener un conocimiento sistematizado.</a:t>
          </a:r>
          <a:endParaRPr lang="es-MX" sz="1700" kern="1200" dirty="0">
            <a:solidFill>
              <a:srgbClr val="6A221D"/>
            </a:solidFill>
          </a:endParaRPr>
        </a:p>
      </dsp:txBody>
      <dsp:txXfrm rot="5400000">
        <a:off x="3761159" y="41646"/>
        <a:ext cx="3574893" cy="357489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0348DD-D718-4F13-B74F-58FBEF4BC712}">
      <dsp:nvSpPr>
        <dsp:cNvPr id="0" name=""/>
        <dsp:cNvSpPr/>
      </dsp:nvSpPr>
      <dsp:spPr>
        <a:xfrm rot="10800000">
          <a:off x="1669322" y="1649"/>
          <a:ext cx="4421186" cy="222286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0221" tIns="68580" rIns="128016" bIns="6858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¿QUÉ ES INVESTIGAR?</a:t>
          </a:r>
        </a:p>
        <a:p>
          <a:pPr lvl="0" algn="ctr" defTabSz="800100">
            <a:lnSpc>
              <a:spcPct val="90000"/>
            </a:lnSpc>
            <a:spcBef>
              <a:spcPct val="0"/>
            </a:spcBef>
            <a:spcAft>
              <a:spcPct val="35000"/>
            </a:spcAft>
          </a:pPr>
          <a:r>
            <a:rPr lang="es-MX" sz="1800" kern="1200">
              <a:latin typeface="Arial" panose="020B0604020202020204" pitchFamily="34" charset="0"/>
              <a:cs typeface="Arial" panose="020B0604020202020204" pitchFamily="34" charset="0"/>
            </a:rPr>
            <a:t>Es un proceso mediante el cual se obtiene información para responder una pregunta o curiosidad.</a:t>
          </a:r>
          <a:endParaRPr lang="es-MX" sz="1800" kern="1200" dirty="0">
            <a:latin typeface="Arial" panose="020B0604020202020204" pitchFamily="34" charset="0"/>
            <a:cs typeface="Arial" panose="020B0604020202020204" pitchFamily="34" charset="0"/>
          </a:endParaRPr>
        </a:p>
      </dsp:txBody>
      <dsp:txXfrm rot="10800000">
        <a:off x="1669322" y="1649"/>
        <a:ext cx="4421186" cy="2222863"/>
      </dsp:txXfrm>
    </dsp:sp>
    <dsp:sp modelId="{110AB4B8-0C0A-40FD-AD9E-310BEB5279C3}">
      <dsp:nvSpPr>
        <dsp:cNvPr id="0" name=""/>
        <dsp:cNvSpPr/>
      </dsp:nvSpPr>
      <dsp:spPr>
        <a:xfrm>
          <a:off x="557891" y="1649"/>
          <a:ext cx="2222863" cy="222286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7000" b="-7000"/>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866F5F7-7CB8-4CB8-94DC-514AEC5203AF}">
      <dsp:nvSpPr>
        <dsp:cNvPr id="0" name=""/>
        <dsp:cNvSpPr/>
      </dsp:nvSpPr>
      <dsp:spPr>
        <a:xfrm rot="10800000">
          <a:off x="1669322" y="2888054"/>
          <a:ext cx="4421186" cy="222286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0221" tIns="68580" rIns="128016" bIns="68580" numCol="1" spcCol="1270" anchor="ctr" anchorCtr="0">
          <a:noAutofit/>
        </a:bodyPr>
        <a:lstStyle/>
        <a:p>
          <a:pPr lvl="0" algn="ctr" defTabSz="800100">
            <a:lnSpc>
              <a:spcPct val="90000"/>
            </a:lnSpc>
            <a:spcBef>
              <a:spcPct val="0"/>
            </a:spcBef>
            <a:spcAft>
              <a:spcPct val="35000"/>
            </a:spcAft>
          </a:pPr>
          <a:r>
            <a:rPr lang="es-MX" sz="1800" b="1" kern="1200">
              <a:latin typeface="Arial" panose="020B0604020202020204" pitchFamily="34" charset="0"/>
              <a:cs typeface="Arial" panose="020B0604020202020204" pitchFamily="34" charset="0"/>
            </a:rPr>
            <a:t>¿QUÉ ES UN PROCESO?</a:t>
          </a:r>
        </a:p>
        <a:p>
          <a:pPr lvl="0" algn="ctr" defTabSz="800100">
            <a:lnSpc>
              <a:spcPct val="90000"/>
            </a:lnSpc>
            <a:spcBef>
              <a:spcPct val="0"/>
            </a:spcBef>
            <a:spcAft>
              <a:spcPct val="35000"/>
            </a:spcAft>
          </a:pPr>
          <a:r>
            <a:rPr lang="es-MX" sz="1800" kern="1200">
              <a:latin typeface="Arial" panose="020B0604020202020204" pitchFamily="34" charset="0"/>
              <a:cs typeface="Arial" panose="020B0604020202020204" pitchFamily="34" charset="0"/>
            </a:rPr>
            <a:t>Fases sucesivas de un fenómeno en el cual  los elementos que lo conforman interactúan y se complementan entre sí.</a:t>
          </a:r>
          <a:endParaRPr lang="es-MX" sz="1800" kern="1200" dirty="0">
            <a:latin typeface="Arial" panose="020B0604020202020204" pitchFamily="34" charset="0"/>
            <a:cs typeface="Arial" panose="020B0604020202020204" pitchFamily="34" charset="0"/>
          </a:endParaRPr>
        </a:p>
      </dsp:txBody>
      <dsp:txXfrm rot="10800000">
        <a:off x="1669322" y="2888054"/>
        <a:ext cx="4421186" cy="2222863"/>
      </dsp:txXfrm>
    </dsp:sp>
    <dsp:sp modelId="{4AA8DC00-8EB5-4982-956E-3524198FEDB6}">
      <dsp:nvSpPr>
        <dsp:cNvPr id="0" name=""/>
        <dsp:cNvSpPr/>
      </dsp:nvSpPr>
      <dsp:spPr>
        <a:xfrm>
          <a:off x="557891" y="2888054"/>
          <a:ext cx="2222863" cy="2222863"/>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1000" r="-11000"/>
          </a:stretch>
        </a:blip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C8DDB117-1D32-4D08-AE63-33329BE13AF4}" type="datetimeFigureOut">
              <a:rPr lang="es-MX" smtClean="0"/>
              <a:pPr/>
              <a:t>01/06/2017</a:t>
            </a:fld>
            <a:endParaRPr lang="es-MX"/>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9002D76E-CA21-49DA-903B-93A33D196AFD}" type="slidenum">
              <a:rPr lang="es-MX" smtClean="0"/>
              <a:pPr/>
              <a:t>‹Nº›</a:t>
            </a:fld>
            <a:endParaRPr lang="es-MX"/>
          </a:p>
        </p:txBody>
      </p:sp>
    </p:spTree>
    <p:extLst>
      <p:ext uri="{BB962C8B-B14F-4D97-AF65-F5344CB8AC3E}">
        <p14:creationId xmlns:p14="http://schemas.microsoft.com/office/powerpoint/2010/main" xmlns="" val="340083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a:p>
        </p:txBody>
      </p:sp>
      <p:sp>
        <p:nvSpPr>
          <p:cNvPr id="4" name="3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1683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63955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39379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392781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48970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427476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290192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2758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BE113E05-9616-4793-9E14-BA9753F2C56D}" type="datetimeFigureOut">
              <a:rPr lang="es-MX" smtClean="0"/>
              <a:pPr/>
              <a:t>01/06/2017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226975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BE113E05-9616-4793-9E14-BA9753F2C56D}" type="datetimeFigureOut">
              <a:rPr lang="es-MX" smtClean="0"/>
              <a:pPr/>
              <a:t>01/06/2017</a:t>
            </a:fld>
            <a:endParaRPr lang="es-MX"/>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1150B6BB-9831-44E3-866A-0BB6CBAD9469}" type="slidenum">
              <a:rPr lang="es-MX" smtClean="0"/>
              <a:pPr/>
              <a:t>‹Nº›</a:t>
            </a:fld>
            <a:endParaRPr lang="es-MX"/>
          </a:p>
        </p:txBody>
      </p:sp>
    </p:spTree>
    <p:extLst>
      <p:ext uri="{BB962C8B-B14F-4D97-AF65-F5344CB8AC3E}">
        <p14:creationId xmlns:p14="http://schemas.microsoft.com/office/powerpoint/2010/main" xmlns="" val="1489698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image.slidesharecdn.com/elprocesodeinvestigacin-1pp01/95/el-proceso-de-investigacin-1-728.jpg?cb=1302298164" TargetMode="External"/><Relationship Id="rId3" Type="http://schemas.openxmlformats.org/officeDocument/2006/relationships/hyperlink" Target="http://excelenciaemprojetos.com/wp-content/uploads/2015/05/trabalho-640x393.jpg" TargetMode="External"/><Relationship Id="rId7" Type="http://schemas.openxmlformats.org/officeDocument/2006/relationships/hyperlink" Target="http://www.adalimas.com/marketingmultinivel/wp-content/uploads/2013/11/imagenes-DTW-78.jpg" TargetMode="External"/><Relationship Id="rId2" Type="http://schemas.openxmlformats.org/officeDocument/2006/relationships/hyperlink" Target="http://www.exactas.unca.edu.ar/revista/img/Logo_CIENCIA.gif" TargetMode="External"/><Relationship Id="rId1" Type="http://schemas.openxmlformats.org/officeDocument/2006/relationships/slideLayout" Target="../slideLayouts/slideLayout6.xml"/><Relationship Id="rId6" Type="http://schemas.openxmlformats.org/officeDocument/2006/relationships/hyperlink" Target="http://lacomunidad.elpais.com/blogfiles/sibyllanetcom/1210028250_extras_ladillos_1_0.jpg" TargetMode="External"/><Relationship Id="rId5" Type="http://schemas.openxmlformats.org/officeDocument/2006/relationships/hyperlink" Target="http://4.bp.blogspot.com/-1f52v1b1rMw/QGHL3sLPpmc/s1600/Tejido-creativo-investigacion1.png" TargetMode="External"/><Relationship Id="rId10" Type="http://schemas.openxmlformats.org/officeDocument/2006/relationships/hyperlink" Target="http://www.imam.com.br/logistica/images/stories/edicoes/ed.250/melhores-metodos-1.jpg" TargetMode="External"/><Relationship Id="rId4" Type="http://schemas.openxmlformats.org/officeDocument/2006/relationships/hyperlink" Target="http://www.kemp.es/wp-content/uploads/2012/05/Slide-51-Metodolog%C3%ADa.jpg" TargetMode="External"/><Relationship Id="rId9" Type="http://schemas.openxmlformats.org/officeDocument/2006/relationships/hyperlink" Target="http://www.metaaprendizaje.net/IMG/IMG%20online/IntroIndex.p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rezi.com/okgah7i5ohz5/corrientes-filosoficas-y-sus-representantes/" TargetMode="External"/><Relationship Id="rId2" Type="http://schemas.openxmlformats.org/officeDocument/2006/relationships/hyperlink" Target="http://biblioteca.itam.mx/estudios/111-120/111/000259869.pdf" TargetMode="External"/><Relationship Id="rId1" Type="http://schemas.openxmlformats.org/officeDocument/2006/relationships/slideLayout" Target="../slideLayouts/slideLayout2.xml"/><Relationship Id="rId4" Type="http://schemas.openxmlformats.org/officeDocument/2006/relationships/hyperlink" Target="http://guindo.pntic.mec.es/ssag0007/filosofica/CorrientesfilosoficasXX.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gi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600596" y="1603042"/>
            <a:ext cx="7054552" cy="1470025"/>
          </a:xfrm>
        </p:spPr>
        <p:txBody>
          <a:bodyPr/>
          <a:lstStyle/>
          <a:p>
            <a:r>
              <a:rPr lang="es-ES" dirty="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99736" y="3908340"/>
            <a:ext cx="7088832" cy="1752600"/>
          </a:xfrm>
        </p:spPr>
        <p:txBody>
          <a:bodyPr/>
          <a:lstStyle/>
          <a:p>
            <a:r>
              <a:rPr lang="es-ES" b="1" dirty="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243577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Marcador de contenido"/>
          <p:cNvSpPr txBox="1">
            <a:spLocks/>
          </p:cNvSpPr>
          <p:nvPr/>
        </p:nvSpPr>
        <p:spPr>
          <a:xfrm>
            <a:off x="1691680" y="1296967"/>
            <a:ext cx="5080814" cy="211683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s-MX" sz="2600" b="0" i="0" u="none" strike="noStrike" kern="1200" cap="none" spc="0" normalizeH="0" baseline="0" noProof="0" dirty="0">
              <a:ln>
                <a:noFill/>
              </a:ln>
              <a:solidFill>
                <a:srgbClr val="6A221D"/>
              </a:solidFill>
              <a:effectLst/>
              <a:uLnTx/>
              <a:uFillTx/>
              <a:latin typeface="Arial" pitchFamily="34" charset="0"/>
              <a:ea typeface="+mn-ea"/>
              <a:cs typeface="Arial" pitchFamily="34" charset="0"/>
            </a:endParaRPr>
          </a:p>
        </p:txBody>
      </p:sp>
      <p:graphicFrame>
        <p:nvGraphicFramePr>
          <p:cNvPr id="4" name="Diagrama 3"/>
          <p:cNvGraphicFramePr/>
          <p:nvPr>
            <p:extLst>
              <p:ext uri="{D42A27DB-BD31-4B8C-83A1-F6EECF244321}">
                <p14:modId xmlns:p14="http://schemas.microsoft.com/office/powerpoint/2010/main" xmlns="" val="4026940549"/>
              </p:ext>
            </p:extLst>
          </p:nvPr>
        </p:nvGraphicFramePr>
        <p:xfrm>
          <a:off x="1691680" y="934851"/>
          <a:ext cx="66484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845949" y="1480313"/>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[6]</a:t>
            </a:r>
            <a:endParaRPr lang="es-MX" dirty="0">
              <a:latin typeface="Arial" panose="020B0604020202020204" pitchFamily="34" charset="0"/>
              <a:cs typeface="Arial" panose="020B0604020202020204" pitchFamily="34" charset="0"/>
            </a:endParaRPr>
          </a:p>
        </p:txBody>
      </p:sp>
      <p:sp>
        <p:nvSpPr>
          <p:cNvPr id="6" name="CuadroTexto 5"/>
          <p:cNvSpPr txBox="1"/>
          <p:nvPr/>
        </p:nvSpPr>
        <p:spPr>
          <a:xfrm>
            <a:off x="3028360" y="4088337"/>
            <a:ext cx="383438" cy="307777"/>
          </a:xfrm>
          <a:prstGeom prst="rect">
            <a:avLst/>
          </a:prstGeom>
          <a:noFill/>
        </p:spPr>
        <p:txBody>
          <a:bodyPr wrap="square" rtlCol="0">
            <a:spAutoFit/>
          </a:bodyPr>
          <a:lstStyle/>
          <a:p>
            <a:pPr algn="ctr"/>
            <a:r>
              <a:rPr lang="es-MX" sz="1400" dirty="0">
                <a:latin typeface="Arial" panose="020B0604020202020204" pitchFamily="34" charset="0"/>
                <a:cs typeface="Arial" panose="020B0604020202020204" pitchFamily="34" charset="0"/>
              </a:rPr>
              <a:t>[7]</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964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 Marcador de contenido"/>
          <p:cNvSpPr txBox="1">
            <a:spLocks/>
          </p:cNvSpPr>
          <p:nvPr/>
        </p:nvSpPr>
        <p:spPr>
          <a:xfrm>
            <a:off x="1691680" y="1296967"/>
            <a:ext cx="5080814" cy="211683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s-MX" sz="2600" b="0" i="0" u="none" strike="noStrike" kern="1200" cap="none" spc="0" normalizeH="0" baseline="0" noProof="0" dirty="0">
              <a:ln>
                <a:noFill/>
              </a:ln>
              <a:solidFill>
                <a:srgbClr val="6A221D"/>
              </a:solidFill>
              <a:effectLst/>
              <a:uLnTx/>
              <a:uFillTx/>
              <a:latin typeface="Arial" pitchFamily="34" charset="0"/>
              <a:ea typeface="+mn-ea"/>
              <a:cs typeface="Arial" pitchFamily="34" charset="0"/>
            </a:endParaRPr>
          </a:p>
        </p:txBody>
      </p:sp>
      <p:sp>
        <p:nvSpPr>
          <p:cNvPr id="9" name="Rectángulo 8"/>
          <p:cNvSpPr/>
          <p:nvPr/>
        </p:nvSpPr>
        <p:spPr>
          <a:xfrm>
            <a:off x="1589649" y="278957"/>
            <a:ext cx="7371471" cy="461665"/>
          </a:xfrm>
          <a:prstGeom prst="rect">
            <a:avLst/>
          </a:prstGeom>
        </p:spPr>
        <p:txBody>
          <a:bodyPr wrap="square">
            <a:spAutoFit/>
          </a:bodyPr>
          <a:lstStyle/>
          <a:p>
            <a:r>
              <a:rPr lang="es-MX" sz="2400" b="1" dirty="0">
                <a:solidFill>
                  <a:schemeClr val="accent2">
                    <a:lumMod val="50000"/>
                  </a:schemeClr>
                </a:solidFill>
                <a:latin typeface="Arial" panose="020B0604020202020204" pitchFamily="34" charset="0"/>
                <a:cs typeface="Arial" panose="020B0604020202020204" pitchFamily="34" charset="0"/>
              </a:rPr>
              <a:t>Elementos del Proceso de INVESTIGACIÓN</a:t>
            </a:r>
            <a:endParaRPr lang="es-MX" sz="2400" dirty="0"/>
          </a:p>
        </p:txBody>
      </p:sp>
      <p:pic>
        <p:nvPicPr>
          <p:cNvPr id="10" name="Imagen 9"/>
          <p:cNvPicPr>
            <a:picLocks noChangeAspect="1"/>
          </p:cNvPicPr>
          <p:nvPr/>
        </p:nvPicPr>
        <p:blipFill>
          <a:blip r:embed="rId2" cstate="print"/>
          <a:stretch>
            <a:fillRect/>
          </a:stretch>
        </p:blipFill>
        <p:spPr>
          <a:xfrm>
            <a:off x="2056522" y="1034829"/>
            <a:ext cx="6096528" cy="5017443"/>
          </a:xfrm>
          <a:prstGeom prst="rect">
            <a:avLst/>
          </a:prstGeom>
        </p:spPr>
      </p:pic>
    </p:spTree>
    <p:extLst>
      <p:ext uri="{BB962C8B-B14F-4D97-AF65-F5344CB8AC3E}">
        <p14:creationId xmlns:p14="http://schemas.microsoft.com/office/powerpoint/2010/main" xmlns="" val="284240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280" y="701253"/>
            <a:ext cx="1575619" cy="1575619"/>
          </a:xfrm>
          <a:prstGeom prst="ellipse">
            <a:avLst/>
          </a:prstGeom>
          <a:ln>
            <a:noFill/>
          </a:ln>
          <a:effectLst>
            <a:softEdge rad="112500"/>
          </a:effectLst>
        </p:spPr>
      </p:pic>
      <p:sp>
        <p:nvSpPr>
          <p:cNvPr id="5" name="CuadroTexto 4"/>
          <p:cNvSpPr txBox="1"/>
          <p:nvPr/>
        </p:nvSpPr>
        <p:spPr>
          <a:xfrm>
            <a:off x="7812360" y="2204864"/>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[8]</a:t>
            </a:r>
            <a:endParaRPr lang="es-MX" dirty="0">
              <a:latin typeface="Arial" panose="020B0604020202020204" pitchFamily="34" charset="0"/>
              <a:cs typeface="Arial" panose="020B0604020202020204" pitchFamily="34" charset="0"/>
            </a:endParaRPr>
          </a:p>
        </p:txBody>
      </p:sp>
      <p:sp>
        <p:nvSpPr>
          <p:cNvPr id="6" name="CuadroTexto 5"/>
          <p:cNvSpPr txBox="1"/>
          <p:nvPr/>
        </p:nvSpPr>
        <p:spPr>
          <a:xfrm>
            <a:off x="1744394" y="1086438"/>
            <a:ext cx="5275878"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Es el conjunto de instrumentos y medios a través de los cuales se recorre el camino de la investigación –</a:t>
            </a:r>
            <a:r>
              <a:rPr lang="es-MX" b="1" dirty="0">
                <a:solidFill>
                  <a:srgbClr val="6A221D"/>
                </a:solidFill>
                <a:latin typeface="Arial" panose="020B0604020202020204" pitchFamily="34" charset="0"/>
                <a:cs typeface="Arial" panose="020B0604020202020204" pitchFamily="34" charset="0"/>
              </a:rPr>
              <a:t> el método </a:t>
            </a:r>
            <a:r>
              <a:rPr lang="es-MX" dirty="0">
                <a:solidFill>
                  <a:srgbClr val="6A221D"/>
                </a:solidFill>
                <a:latin typeface="Arial" panose="020B0604020202020204" pitchFamily="34" charset="0"/>
                <a:cs typeface="Arial" panose="020B0604020202020204" pitchFamily="34" charset="0"/>
              </a:rPr>
              <a:t>-.</a:t>
            </a:r>
          </a:p>
        </p:txBody>
      </p:sp>
      <p:sp>
        <p:nvSpPr>
          <p:cNvPr id="7" name="Título 1"/>
          <p:cNvSpPr txBox="1">
            <a:spLocks/>
          </p:cNvSpPr>
          <p:nvPr/>
        </p:nvSpPr>
        <p:spPr>
          <a:xfrm>
            <a:off x="1280157" y="2333337"/>
            <a:ext cx="475074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¿Qué es el Método?</a:t>
            </a:r>
          </a:p>
        </p:txBody>
      </p:sp>
      <p:sp>
        <p:nvSpPr>
          <p:cNvPr id="8" name="Rectángulo 7"/>
          <p:cNvSpPr/>
          <p:nvPr/>
        </p:nvSpPr>
        <p:spPr>
          <a:xfrm>
            <a:off x="1617785" y="3367257"/>
            <a:ext cx="5467592" cy="25853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Etimológicamente la palabra método proviene del término griego “</a:t>
            </a:r>
            <a:r>
              <a:rPr lang="es-MX" b="1" dirty="0" err="1">
                <a:solidFill>
                  <a:srgbClr val="6A221D"/>
                </a:solidFill>
                <a:latin typeface="Arial" panose="020B0604020202020204" pitchFamily="34" charset="0"/>
                <a:cs typeface="Arial" panose="020B0604020202020204" pitchFamily="34" charset="0"/>
              </a:rPr>
              <a:t>methodus</a:t>
            </a:r>
            <a:r>
              <a:rPr lang="es-MX" b="1" dirty="0">
                <a:solidFill>
                  <a:srgbClr val="6A221D"/>
                </a:solidFill>
                <a:latin typeface="Arial" panose="020B0604020202020204" pitchFamily="34" charset="0"/>
                <a:cs typeface="Arial" panose="020B0604020202020204" pitchFamily="34" charset="0"/>
              </a:rPr>
              <a:t>” </a:t>
            </a:r>
            <a:r>
              <a:rPr lang="es-MX" dirty="0">
                <a:solidFill>
                  <a:srgbClr val="6A221D"/>
                </a:solidFill>
                <a:latin typeface="Arial" panose="020B0604020202020204" pitchFamily="34" charset="0"/>
                <a:cs typeface="Arial" panose="020B0604020202020204" pitchFamily="34" charset="0"/>
              </a:rPr>
              <a:t>que significa el camino hacia algo. </a:t>
            </a:r>
          </a:p>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Es el camino más adecuado para lograr un fin.</a:t>
            </a:r>
          </a:p>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En la investigación es el objetivo del conocimiento.</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660232" y="5022604"/>
            <a:ext cx="2254002" cy="1430732"/>
          </a:xfrm>
          <a:prstGeom prst="rect">
            <a:avLst/>
          </a:prstGeom>
        </p:spPr>
      </p:pic>
      <p:sp>
        <p:nvSpPr>
          <p:cNvPr id="10" name="CuadroTexto 9"/>
          <p:cNvSpPr txBox="1"/>
          <p:nvPr/>
        </p:nvSpPr>
        <p:spPr>
          <a:xfrm>
            <a:off x="7722694" y="5155810"/>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[9]</a:t>
            </a:r>
            <a:endParaRPr lang="es-MX" dirty="0">
              <a:latin typeface="Arial" panose="020B0604020202020204" pitchFamily="34" charset="0"/>
              <a:cs typeface="Arial" panose="020B0604020202020204" pitchFamily="34" charset="0"/>
            </a:endParaRPr>
          </a:p>
        </p:txBody>
      </p:sp>
      <p:sp>
        <p:nvSpPr>
          <p:cNvPr id="11" name="Título 1"/>
          <p:cNvSpPr txBox="1">
            <a:spLocks/>
          </p:cNvSpPr>
          <p:nvPr/>
        </p:nvSpPr>
        <p:spPr>
          <a:xfrm>
            <a:off x="817240" y="49674"/>
            <a:ext cx="55549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¿Qué es TÉCNICA?</a:t>
            </a:r>
          </a:p>
        </p:txBody>
      </p:sp>
    </p:spTree>
    <p:extLst>
      <p:ext uri="{BB962C8B-B14F-4D97-AF65-F5344CB8AC3E}">
        <p14:creationId xmlns:p14="http://schemas.microsoft.com/office/powerpoint/2010/main" xmlns="" val="216294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280" y="701253"/>
            <a:ext cx="1575619" cy="1575619"/>
          </a:xfrm>
          <a:prstGeom prst="ellipse">
            <a:avLst/>
          </a:prstGeom>
          <a:ln>
            <a:noFill/>
          </a:ln>
          <a:effectLst>
            <a:softEdge rad="112500"/>
          </a:effectLst>
        </p:spPr>
      </p:pic>
      <p:sp>
        <p:nvSpPr>
          <p:cNvPr id="5" name="CuadroTexto 4"/>
          <p:cNvSpPr txBox="1"/>
          <p:nvPr/>
        </p:nvSpPr>
        <p:spPr>
          <a:xfrm>
            <a:off x="7812360" y="2204864"/>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[8]</a:t>
            </a:r>
            <a:endParaRPr lang="es-MX" dirty="0">
              <a:latin typeface="Arial" panose="020B0604020202020204" pitchFamily="34" charset="0"/>
              <a:cs typeface="Arial" panose="020B0604020202020204" pitchFamily="34" charset="0"/>
            </a:endParaRPr>
          </a:p>
        </p:txBody>
      </p:sp>
      <p:sp>
        <p:nvSpPr>
          <p:cNvPr id="6" name="CuadroTexto 5"/>
          <p:cNvSpPr txBox="1"/>
          <p:nvPr/>
        </p:nvSpPr>
        <p:spPr>
          <a:xfrm>
            <a:off x="986971" y="1269322"/>
            <a:ext cx="6033301"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Es el conjunto de instrumentos y medios a través de los cuales se recorre el camino de la investigación –</a:t>
            </a:r>
            <a:r>
              <a:rPr lang="es-MX" b="1" dirty="0">
                <a:solidFill>
                  <a:srgbClr val="6A221D"/>
                </a:solidFill>
                <a:latin typeface="Arial" panose="020B0604020202020204" pitchFamily="34" charset="0"/>
                <a:cs typeface="Arial" panose="020B0604020202020204" pitchFamily="34" charset="0"/>
              </a:rPr>
              <a:t> el método </a:t>
            </a:r>
            <a:r>
              <a:rPr lang="es-MX" dirty="0">
                <a:solidFill>
                  <a:srgbClr val="6A221D"/>
                </a:solidFill>
                <a:latin typeface="Arial" panose="020B0604020202020204" pitchFamily="34" charset="0"/>
                <a:cs typeface="Arial" panose="020B0604020202020204" pitchFamily="34" charset="0"/>
              </a:rPr>
              <a:t>-.</a:t>
            </a:r>
          </a:p>
        </p:txBody>
      </p:sp>
      <p:sp>
        <p:nvSpPr>
          <p:cNvPr id="7" name="Título 1"/>
          <p:cNvSpPr txBox="1">
            <a:spLocks/>
          </p:cNvSpPr>
          <p:nvPr/>
        </p:nvSpPr>
        <p:spPr>
          <a:xfrm>
            <a:off x="-114902" y="2431813"/>
            <a:ext cx="55549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¿Qué es el Método?</a:t>
            </a:r>
          </a:p>
        </p:txBody>
      </p:sp>
      <p:sp>
        <p:nvSpPr>
          <p:cNvPr id="8" name="Rectángulo 7"/>
          <p:cNvSpPr/>
          <p:nvPr/>
        </p:nvSpPr>
        <p:spPr>
          <a:xfrm>
            <a:off x="986971" y="3606413"/>
            <a:ext cx="6098406" cy="21698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Etimológicamente la palabra método proviene del término griego “</a:t>
            </a:r>
            <a:r>
              <a:rPr lang="es-MX" b="1" dirty="0" err="1">
                <a:solidFill>
                  <a:srgbClr val="6A221D"/>
                </a:solidFill>
                <a:latin typeface="Arial" panose="020B0604020202020204" pitchFamily="34" charset="0"/>
                <a:cs typeface="Arial" panose="020B0604020202020204" pitchFamily="34" charset="0"/>
              </a:rPr>
              <a:t>methodus</a:t>
            </a:r>
            <a:r>
              <a:rPr lang="es-MX" b="1" dirty="0">
                <a:solidFill>
                  <a:srgbClr val="6A221D"/>
                </a:solidFill>
                <a:latin typeface="Arial" panose="020B0604020202020204" pitchFamily="34" charset="0"/>
                <a:cs typeface="Arial" panose="020B0604020202020204" pitchFamily="34" charset="0"/>
              </a:rPr>
              <a:t>” </a:t>
            </a:r>
            <a:r>
              <a:rPr lang="es-MX" dirty="0">
                <a:solidFill>
                  <a:srgbClr val="6A221D"/>
                </a:solidFill>
                <a:latin typeface="Arial" panose="020B0604020202020204" pitchFamily="34" charset="0"/>
                <a:cs typeface="Arial" panose="020B0604020202020204" pitchFamily="34" charset="0"/>
              </a:rPr>
              <a:t>que significa el camino hacia algo. </a:t>
            </a:r>
          </a:p>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Es el camino más adecuado para lograr un fin.</a:t>
            </a:r>
          </a:p>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En la investigación es el objetivo del conocimiento.</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660232" y="5022604"/>
            <a:ext cx="2254002" cy="1430732"/>
          </a:xfrm>
          <a:prstGeom prst="rect">
            <a:avLst/>
          </a:prstGeom>
        </p:spPr>
      </p:pic>
      <p:sp>
        <p:nvSpPr>
          <p:cNvPr id="10" name="CuadroTexto 9"/>
          <p:cNvSpPr txBox="1"/>
          <p:nvPr/>
        </p:nvSpPr>
        <p:spPr>
          <a:xfrm>
            <a:off x="6372200" y="5929535"/>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[9]</a:t>
            </a:r>
            <a:endParaRPr lang="es-MX" dirty="0">
              <a:latin typeface="Arial" panose="020B0604020202020204" pitchFamily="34" charset="0"/>
              <a:cs typeface="Arial" panose="020B0604020202020204" pitchFamily="34" charset="0"/>
            </a:endParaRPr>
          </a:p>
        </p:txBody>
      </p:sp>
      <p:sp>
        <p:nvSpPr>
          <p:cNvPr id="11" name="Título 1"/>
          <p:cNvSpPr txBox="1">
            <a:spLocks/>
          </p:cNvSpPr>
          <p:nvPr/>
        </p:nvSpPr>
        <p:spPr>
          <a:xfrm>
            <a:off x="1985678" y="-10343"/>
            <a:ext cx="555496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¿Qué es TÉCNICA?</a:t>
            </a:r>
          </a:p>
        </p:txBody>
      </p:sp>
    </p:spTree>
    <p:extLst>
      <p:ext uri="{BB962C8B-B14F-4D97-AF65-F5344CB8AC3E}">
        <p14:creationId xmlns:p14="http://schemas.microsoft.com/office/powerpoint/2010/main" xmlns="" val="145854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1332534" y="97088"/>
            <a:ext cx="715832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Teoría del conocimiento</a:t>
            </a:r>
          </a:p>
        </p:txBody>
      </p:sp>
      <p:sp>
        <p:nvSpPr>
          <p:cNvPr id="12" name="CuadroTexto 11"/>
          <p:cNvSpPr txBox="1"/>
          <p:nvPr/>
        </p:nvSpPr>
        <p:spPr>
          <a:xfrm>
            <a:off x="1814731" y="1100506"/>
            <a:ext cx="6676125" cy="50783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La teoría filosófica del conocimiento comprende dos partes:</a:t>
            </a:r>
          </a:p>
        </p:txBody>
      </p:sp>
      <p:graphicFrame>
        <p:nvGraphicFramePr>
          <p:cNvPr id="2" name="Diagrama 1"/>
          <p:cNvGraphicFramePr/>
          <p:nvPr>
            <p:extLst>
              <p:ext uri="{D42A27DB-BD31-4B8C-83A1-F6EECF244321}">
                <p14:modId xmlns:p14="http://schemas.microsoft.com/office/powerpoint/2010/main" xmlns="" val="3456508223"/>
              </p:ext>
            </p:extLst>
          </p:nvPr>
        </p:nvGraphicFramePr>
        <p:xfrm>
          <a:off x="1434904" y="1825507"/>
          <a:ext cx="7383082" cy="39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9414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6701" y="-10343"/>
            <a:ext cx="715832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Teoría del conocimiento</a:t>
            </a:r>
          </a:p>
        </p:txBody>
      </p:sp>
      <p:graphicFrame>
        <p:nvGraphicFramePr>
          <p:cNvPr id="3" name="Diagrama 2"/>
          <p:cNvGraphicFramePr/>
          <p:nvPr>
            <p:extLst>
              <p:ext uri="{D42A27DB-BD31-4B8C-83A1-F6EECF244321}">
                <p14:modId xmlns:p14="http://schemas.microsoft.com/office/powerpoint/2010/main" xmlns="" val="876885557"/>
              </p:ext>
            </p:extLst>
          </p:nvPr>
        </p:nvGraphicFramePr>
        <p:xfrm>
          <a:off x="1245769" y="1648657"/>
          <a:ext cx="757467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791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18394" y="0"/>
            <a:ext cx="715832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Teoría del conocimiento</a:t>
            </a:r>
          </a:p>
        </p:txBody>
      </p:sp>
      <p:graphicFrame>
        <p:nvGraphicFramePr>
          <p:cNvPr id="3" name="Diagrama 2"/>
          <p:cNvGraphicFramePr/>
          <p:nvPr>
            <p:extLst>
              <p:ext uri="{D42A27DB-BD31-4B8C-83A1-F6EECF244321}">
                <p14:modId xmlns:p14="http://schemas.microsoft.com/office/powerpoint/2010/main" xmlns="" val="2515596853"/>
              </p:ext>
            </p:extLst>
          </p:nvPr>
        </p:nvGraphicFramePr>
        <p:xfrm>
          <a:off x="1441829" y="1643743"/>
          <a:ext cx="743488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2802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85678" y="-10343"/>
            <a:ext cx="715832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Clases de Conocimiento Humano</a:t>
            </a:r>
          </a:p>
        </p:txBody>
      </p:sp>
      <p:graphicFrame>
        <p:nvGraphicFramePr>
          <p:cNvPr id="3" name="Diagrama 2"/>
          <p:cNvGraphicFramePr/>
          <p:nvPr>
            <p:extLst>
              <p:ext uri="{D42A27DB-BD31-4B8C-83A1-F6EECF244321}">
                <p14:modId xmlns:p14="http://schemas.microsoft.com/office/powerpoint/2010/main" xmlns="" val="2682434626"/>
              </p:ext>
            </p:extLst>
          </p:nvPr>
        </p:nvGraphicFramePr>
        <p:xfrm>
          <a:off x="1406768" y="1388740"/>
          <a:ext cx="7474188" cy="48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84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95393" y="188685"/>
            <a:ext cx="673740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Rasgos esenciales del </a:t>
            </a:r>
          </a:p>
          <a:p>
            <a:r>
              <a:rPr lang="es-MX" dirty="0"/>
              <a:t>CONOCIMIENTO CIENTÍFICO</a:t>
            </a:r>
          </a:p>
        </p:txBody>
      </p:sp>
      <p:graphicFrame>
        <p:nvGraphicFramePr>
          <p:cNvPr id="4" name="Diagrama 3"/>
          <p:cNvGraphicFramePr/>
          <p:nvPr>
            <p:extLst>
              <p:ext uri="{D42A27DB-BD31-4B8C-83A1-F6EECF244321}">
                <p14:modId xmlns:p14="http://schemas.microsoft.com/office/powerpoint/2010/main" xmlns="" val="2664153420"/>
              </p:ext>
            </p:extLst>
          </p:nvPr>
        </p:nvGraphicFramePr>
        <p:xfrm>
          <a:off x="1695393" y="1648209"/>
          <a:ext cx="717005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017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51541" y="239486"/>
            <a:ext cx="85051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Características del CONOCIMIENTO</a:t>
            </a:r>
          </a:p>
        </p:txBody>
      </p:sp>
      <p:graphicFrame>
        <p:nvGraphicFramePr>
          <p:cNvPr id="3" name="Diagrama 2"/>
          <p:cNvGraphicFramePr/>
          <p:nvPr>
            <p:extLst>
              <p:ext uri="{D42A27DB-BD31-4B8C-83A1-F6EECF244321}">
                <p14:modId xmlns:p14="http://schemas.microsoft.com/office/powerpoint/2010/main" xmlns="" val="3215224310"/>
              </p:ext>
            </p:extLst>
          </p:nvPr>
        </p:nvGraphicFramePr>
        <p:xfrm>
          <a:off x="1562630" y="1044861"/>
          <a:ext cx="7082971" cy="5221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394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ubtítulo"/>
          <p:cNvSpPr txBox="1">
            <a:spLocks/>
          </p:cNvSpPr>
          <p:nvPr/>
        </p:nvSpPr>
        <p:spPr>
          <a:xfrm>
            <a:off x="1375513" y="946873"/>
            <a:ext cx="735516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s-MX" dirty="0">
                <a:effectLst>
                  <a:outerShdw blurRad="38100" dist="38100" dir="2700000" algn="tl">
                    <a:srgbClr val="000000">
                      <a:alpha val="43137"/>
                    </a:srgbClr>
                  </a:outerShdw>
                </a:effectLst>
                <a:latin typeface="Arial" pitchFamily="34" charset="0"/>
                <a:cs typeface="Arial" pitchFamily="34" charset="0"/>
              </a:rPr>
              <a:t>Área Académica:</a:t>
            </a:r>
            <a:r>
              <a:rPr lang="es-MX" dirty="0">
                <a:latin typeface="Arial" pitchFamily="34" charset="0"/>
                <a:cs typeface="Arial" pitchFamily="34" charset="0"/>
              </a:rPr>
              <a:t> Comercio Exterior</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Tema:</a:t>
            </a:r>
            <a:r>
              <a:rPr lang="es-MX" dirty="0">
                <a:latin typeface="Arial" pitchFamily="34" charset="0"/>
                <a:cs typeface="Arial" pitchFamily="34" charset="0"/>
              </a:rPr>
              <a:t> Filosofía de la Ciencia</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Profesor(a):</a:t>
            </a:r>
          </a:p>
          <a:p>
            <a:pPr marL="457200" lvl="1" indent="0">
              <a:buFont typeface="Arial" panose="020B0604020202020204" pitchFamily="34" charset="0"/>
              <a:buNone/>
            </a:pPr>
            <a:r>
              <a:rPr lang="es-MX" dirty="0">
                <a:latin typeface="Arial" pitchFamily="34" charset="0"/>
                <a:cs typeface="Arial" pitchFamily="34" charset="0"/>
              </a:rPr>
              <a:t>M.T.E. Sandra Luz Hernández Mendoza</a:t>
            </a:r>
          </a:p>
          <a:p>
            <a:pPr marL="457200" lvl="1" indent="0">
              <a:buFont typeface="Arial" panose="020B0604020202020204" pitchFamily="34" charset="0"/>
              <a:buNone/>
            </a:pPr>
            <a:r>
              <a:rPr lang="es-MX" dirty="0">
                <a:latin typeface="Arial" pitchFamily="34" charset="0"/>
                <a:cs typeface="Arial" pitchFamily="34" charset="0"/>
              </a:rPr>
              <a:t>M.G.A. </a:t>
            </a:r>
            <a:r>
              <a:rPr lang="es-MX" dirty="0" err="1">
                <a:latin typeface="Arial" pitchFamily="34" charset="0"/>
                <a:cs typeface="Arial" pitchFamily="34" charset="0"/>
              </a:rPr>
              <a:t>Theira</a:t>
            </a:r>
            <a:r>
              <a:rPr lang="es-MX" dirty="0">
                <a:latin typeface="Arial" pitchFamily="34" charset="0"/>
                <a:cs typeface="Arial" pitchFamily="34" charset="0"/>
              </a:rPr>
              <a:t> Irasema Samperio Monroy</a:t>
            </a:r>
          </a:p>
          <a:p>
            <a:pPr marL="457200" lvl="1" indent="0">
              <a:buFont typeface="Arial" panose="020B0604020202020204" pitchFamily="34" charset="0"/>
              <a:buNone/>
            </a:pPr>
            <a:endParaRPr lang="es-MX" dirty="0">
              <a:latin typeface="Arial" pitchFamily="34" charset="0"/>
              <a:cs typeface="Arial" pitchFamily="34" charset="0"/>
            </a:endParaRPr>
          </a:p>
          <a:p>
            <a:pPr marL="457200" lvl="1" indent="0">
              <a:buFont typeface="Arial" panose="020B0604020202020204" pitchFamily="34" charset="0"/>
              <a:buNone/>
            </a:pPr>
            <a:endParaRPr lang="es-MX" sz="2000"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Periodo:</a:t>
            </a:r>
            <a:r>
              <a:rPr lang="es-MX" dirty="0">
                <a:latin typeface="Arial" pitchFamily="34" charset="0"/>
                <a:cs typeface="Arial" pitchFamily="34" charset="0"/>
              </a:rPr>
              <a:t> Enero-Junio 2017</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272559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875" y="87754"/>
            <a:ext cx="673740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Paradigmas de la Investigación</a:t>
            </a:r>
          </a:p>
        </p:txBody>
      </p:sp>
      <p:sp>
        <p:nvSpPr>
          <p:cNvPr id="4" name="Título 1"/>
          <p:cNvSpPr txBox="1">
            <a:spLocks/>
          </p:cNvSpPr>
          <p:nvPr/>
        </p:nvSpPr>
        <p:spPr>
          <a:xfrm>
            <a:off x="655163" y="1230754"/>
            <a:ext cx="673740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¿Qué es un PARADIGMA?</a:t>
            </a:r>
          </a:p>
        </p:txBody>
      </p:sp>
      <p:sp>
        <p:nvSpPr>
          <p:cNvPr id="5" name="CuadroTexto 4"/>
          <p:cNvSpPr txBox="1"/>
          <p:nvPr/>
        </p:nvSpPr>
        <p:spPr>
          <a:xfrm>
            <a:off x="1363225" y="2373754"/>
            <a:ext cx="7170058" cy="1338828"/>
          </a:xfrm>
          <a:prstGeom prst="rect">
            <a:avLst/>
          </a:prstGeom>
          <a:noFill/>
        </p:spPr>
        <p:txBody>
          <a:bodyPr wrap="square" rtlCol="0">
            <a:spAutoFit/>
          </a:bodyPr>
          <a:lstStyle/>
          <a:p>
            <a:pPr algn="just">
              <a:lnSpc>
                <a:spcPct val="150000"/>
              </a:lnSpc>
            </a:pPr>
            <a:r>
              <a:rPr lang="es-MX" dirty="0">
                <a:solidFill>
                  <a:srgbClr val="6A221D"/>
                </a:solidFill>
                <a:latin typeface="Arial" panose="020B0604020202020204" pitchFamily="34" charset="0"/>
                <a:cs typeface="Arial" panose="020B0604020202020204" pitchFamily="34" charset="0"/>
              </a:rPr>
              <a:t>Thomas Kuhn:</a:t>
            </a:r>
          </a:p>
          <a:p>
            <a:pPr algn="ctr">
              <a:lnSpc>
                <a:spcPct val="150000"/>
              </a:lnSpc>
            </a:pPr>
            <a:r>
              <a:rPr lang="es-MX" b="1" dirty="0">
                <a:solidFill>
                  <a:srgbClr val="6A221D"/>
                </a:solidFill>
                <a:latin typeface="Arial" panose="020B0604020202020204" pitchFamily="34" charset="0"/>
                <a:cs typeface="Arial" panose="020B0604020202020204" pitchFamily="34" charset="0"/>
              </a:rPr>
              <a:t> “</a:t>
            </a:r>
            <a:r>
              <a:rPr lang="es-MX" b="1" i="1" dirty="0">
                <a:solidFill>
                  <a:srgbClr val="6A221D"/>
                </a:solidFill>
                <a:latin typeface="Arial" panose="020B0604020202020204" pitchFamily="34" charset="0"/>
                <a:cs typeface="Arial" panose="020B0604020202020204" pitchFamily="34" charset="0"/>
              </a:rPr>
              <a:t>Conjunto  de prácticas que definen una disciplina científica  durante un periodo específico de tiempo”.</a:t>
            </a:r>
            <a:endParaRPr lang="es-MX" b="1" dirty="0">
              <a:solidFill>
                <a:srgbClr val="6A221D"/>
              </a:solidFill>
              <a:latin typeface="Arial" panose="020B0604020202020204" pitchFamily="34" charset="0"/>
              <a:cs typeface="Arial" panose="020B0604020202020204" pitchFamily="34" charset="0"/>
            </a:endParaRPr>
          </a:p>
        </p:txBody>
      </p:sp>
      <p:sp>
        <p:nvSpPr>
          <p:cNvPr id="3" name="CuadroTexto 2"/>
          <p:cNvSpPr txBox="1"/>
          <p:nvPr/>
        </p:nvSpPr>
        <p:spPr>
          <a:xfrm>
            <a:off x="1248452" y="4141260"/>
            <a:ext cx="7634514" cy="872034"/>
          </a:xfrm>
          <a:prstGeom prst="rect">
            <a:avLst/>
          </a:prstGeom>
          <a:noFill/>
        </p:spPr>
        <p:txBody>
          <a:bodyPr wrap="square" rtlCol="0">
            <a:spAutoFit/>
          </a:bodyPr>
          <a:lstStyle/>
          <a:p>
            <a:pPr algn="ctr">
              <a:lnSpc>
                <a:spcPct val="150000"/>
              </a:lnSpc>
            </a:pPr>
            <a:r>
              <a:rPr lang="es-MX" dirty="0">
                <a:latin typeface="Arial" panose="020B0604020202020204" pitchFamily="34" charset="0"/>
                <a:cs typeface="Arial" panose="020B0604020202020204" pitchFamily="34" charset="0"/>
              </a:rPr>
              <a:t>La palabra </a:t>
            </a:r>
            <a:r>
              <a:rPr lang="es-MX" b="1" dirty="0">
                <a:latin typeface="Arial" panose="020B0604020202020204" pitchFamily="34" charset="0"/>
                <a:cs typeface="Arial" panose="020B0604020202020204" pitchFamily="34" charset="0"/>
              </a:rPr>
              <a:t>Paradigma</a:t>
            </a:r>
            <a:r>
              <a:rPr lang="es-MX" dirty="0">
                <a:latin typeface="Arial" panose="020B0604020202020204" pitchFamily="34" charset="0"/>
                <a:cs typeface="Arial" panose="020B0604020202020204" pitchFamily="34" charset="0"/>
              </a:rPr>
              <a:t> proviene del griego </a:t>
            </a:r>
            <a:r>
              <a:rPr lang="es-MX" b="1" i="1" dirty="0" err="1">
                <a:latin typeface="Arial" panose="020B0604020202020204" pitchFamily="34" charset="0"/>
                <a:cs typeface="Arial" panose="020B0604020202020204" pitchFamily="34" charset="0"/>
              </a:rPr>
              <a:t>paradeigma</a:t>
            </a:r>
            <a:r>
              <a:rPr lang="es-MX" dirty="0">
                <a:latin typeface="Arial" panose="020B0604020202020204" pitchFamily="34" charset="0"/>
                <a:cs typeface="Arial" panose="020B0604020202020204" pitchFamily="34" charset="0"/>
              </a:rPr>
              <a:t> y el latín </a:t>
            </a:r>
            <a:r>
              <a:rPr lang="es-MX" b="1" i="1" dirty="0">
                <a:latin typeface="Arial" panose="020B0604020202020204" pitchFamily="34" charset="0"/>
                <a:cs typeface="Arial" panose="020B0604020202020204" pitchFamily="34" charset="0"/>
              </a:rPr>
              <a:t>paradigma</a:t>
            </a:r>
            <a:r>
              <a:rPr lang="es-MX" b="1" dirty="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 cuyo significado es ejemplo o modelo.</a:t>
            </a:r>
          </a:p>
        </p:txBody>
      </p:sp>
    </p:spTree>
    <p:extLst>
      <p:ext uri="{BB962C8B-B14F-4D97-AF65-F5344CB8AC3E}">
        <p14:creationId xmlns:p14="http://schemas.microsoft.com/office/powerpoint/2010/main" xmlns="" val="282640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2174" y="319800"/>
            <a:ext cx="5699580" cy="955671"/>
          </a:xfrm>
        </p:spPr>
        <p:txBody>
          <a:bodyPr>
            <a:normAutofit/>
          </a:bodyPr>
          <a:lstStyle/>
          <a:p>
            <a:r>
              <a:rPr lang="es-MX" sz="3000" b="1" dirty="0">
                <a:solidFill>
                  <a:schemeClr val="accent2">
                    <a:lumMod val="50000"/>
                  </a:schemeClr>
                </a:solidFill>
                <a:latin typeface="Arial" panose="020B0604020202020204" pitchFamily="34" charset="0"/>
                <a:cs typeface="Arial" panose="020B0604020202020204" pitchFamily="34" charset="0"/>
              </a:rPr>
              <a:t>Referencias de Imágenes</a:t>
            </a:r>
          </a:p>
        </p:txBody>
      </p:sp>
      <p:sp>
        <p:nvSpPr>
          <p:cNvPr id="4" name="CuadroTexto 3"/>
          <p:cNvSpPr txBox="1"/>
          <p:nvPr/>
        </p:nvSpPr>
        <p:spPr>
          <a:xfrm>
            <a:off x="1421437" y="1385110"/>
            <a:ext cx="7707086" cy="4253537"/>
          </a:xfrm>
          <a:prstGeom prst="rect">
            <a:avLst/>
          </a:prstGeom>
          <a:noFill/>
        </p:spPr>
        <p:txBody>
          <a:bodyPr wrap="square" rtlCol="0">
            <a:spAutoFit/>
          </a:bodyPr>
          <a:lstStyle/>
          <a:p>
            <a:pPr algn="just">
              <a:lnSpc>
                <a:spcPct val="200000"/>
              </a:lnSpc>
            </a:pPr>
            <a:r>
              <a:rPr lang="es-MX" sz="1400" dirty="0">
                <a:latin typeface="Arial" panose="020B0604020202020204" pitchFamily="34" charset="0"/>
                <a:cs typeface="Arial" panose="020B0604020202020204" pitchFamily="34" charset="0"/>
              </a:rPr>
              <a:t>[1] </a:t>
            </a:r>
            <a:r>
              <a:rPr lang="es-MX" sz="1400" dirty="0">
                <a:latin typeface="Arial" pitchFamily="34" charset="0"/>
                <a:cs typeface="Arial" pitchFamily="34" charset="0"/>
                <a:hlinkClick r:id="rId2"/>
              </a:rPr>
              <a:t>http://www.exactas.unca.edu.ar/revista/img/Logo_CIENCIA.gif</a:t>
            </a:r>
            <a:endParaRPr lang="es-MX" sz="1400" dirty="0">
              <a:latin typeface="Arial" pitchFamily="34" charset="0"/>
              <a:cs typeface="Arial" pitchFamily="34" charset="0"/>
            </a:endParaRPr>
          </a:p>
          <a:p>
            <a:pPr algn="just">
              <a:lnSpc>
                <a:spcPct val="200000"/>
              </a:lnSpc>
            </a:pPr>
            <a:r>
              <a:rPr lang="es-MX" sz="1400" dirty="0">
                <a:latin typeface="Arial" pitchFamily="34" charset="0"/>
                <a:cs typeface="Arial" pitchFamily="34" charset="0"/>
              </a:rPr>
              <a:t>[2] </a:t>
            </a:r>
            <a:r>
              <a:rPr lang="es-MX" sz="1400" dirty="0">
                <a:latin typeface="Arial" panose="020B0604020202020204" pitchFamily="34" charset="0"/>
                <a:cs typeface="Arial" panose="020B0604020202020204" pitchFamily="34" charset="0"/>
                <a:hlinkClick r:id="rId3"/>
              </a:rPr>
              <a:t>http://excelenciaemprojetos.com/wp-content/uploads/2015/05/trabalho-640x393.jpg</a:t>
            </a:r>
            <a:endParaRPr lang="es-MX" sz="1400" dirty="0">
              <a:latin typeface="Arial" panose="020B0604020202020204" pitchFamily="34" charset="0"/>
              <a:cs typeface="Arial" panose="020B0604020202020204" pitchFamily="34" charset="0"/>
            </a:endParaRPr>
          </a:p>
          <a:p>
            <a:pPr algn="just">
              <a:lnSpc>
                <a:spcPct val="200000"/>
              </a:lnSpc>
            </a:pPr>
            <a:r>
              <a:rPr lang="es-MX" sz="1400" dirty="0">
                <a:latin typeface="Arial" panose="020B0604020202020204" pitchFamily="34" charset="0"/>
                <a:cs typeface="Arial" panose="020B0604020202020204" pitchFamily="34" charset="0"/>
              </a:rPr>
              <a:t>[3] </a:t>
            </a:r>
            <a:r>
              <a:rPr lang="es-MX" sz="1400" dirty="0">
                <a:latin typeface="Arial" pitchFamily="34" charset="0"/>
                <a:cs typeface="Arial" pitchFamily="34" charset="0"/>
                <a:hlinkClick r:id="rId4"/>
              </a:rPr>
              <a:t>http://www.kemp.es/wp-content/uploads/2012/05/Slide-51-Metodolog%C3%ADa.jpg</a:t>
            </a:r>
            <a:endParaRPr lang="es-MX" sz="1400" dirty="0">
              <a:latin typeface="Arial" pitchFamily="34" charset="0"/>
              <a:cs typeface="Arial" pitchFamily="34" charset="0"/>
            </a:endParaRPr>
          </a:p>
          <a:p>
            <a:pPr algn="just">
              <a:lnSpc>
                <a:spcPct val="150000"/>
              </a:lnSpc>
            </a:pPr>
            <a:r>
              <a:rPr lang="es-MX" sz="1400" dirty="0">
                <a:latin typeface="Arial" pitchFamily="34" charset="0"/>
                <a:cs typeface="Arial" pitchFamily="34" charset="0"/>
              </a:rPr>
              <a:t>[4]</a:t>
            </a:r>
            <a:r>
              <a:rPr lang="es-MX" sz="1400" dirty="0">
                <a:latin typeface="Arial" panose="020B0604020202020204" pitchFamily="34" charset="0"/>
                <a:cs typeface="Arial" panose="020B0604020202020204" pitchFamily="34" charset="0"/>
                <a:hlinkClick r:id="rId5"/>
              </a:rPr>
              <a:t>http://4.bp.blogspot.com/-1f52v1b1rMw//QGHL3sLPpmc/s1600/Tejido-creativo-investigacion1.png</a:t>
            </a:r>
            <a:endParaRPr lang="es-MX" sz="1400" dirty="0">
              <a:latin typeface="Arial" panose="020B0604020202020204" pitchFamily="34" charset="0"/>
              <a:cs typeface="Arial" panose="020B0604020202020204" pitchFamily="34" charset="0"/>
            </a:endParaRPr>
          </a:p>
          <a:p>
            <a:pPr algn="just">
              <a:lnSpc>
                <a:spcPct val="150000"/>
              </a:lnSpc>
            </a:pPr>
            <a:r>
              <a:rPr lang="es-MX" sz="1400" dirty="0">
                <a:latin typeface="Arial" panose="020B0604020202020204" pitchFamily="34" charset="0"/>
                <a:cs typeface="Arial" panose="020B0604020202020204" pitchFamily="34" charset="0"/>
              </a:rPr>
              <a:t>[5] </a:t>
            </a:r>
            <a:r>
              <a:rPr lang="es-MX" sz="1400" dirty="0">
                <a:latin typeface="Arial" panose="020B0604020202020204" pitchFamily="34" charset="0"/>
                <a:cs typeface="Arial" panose="020B0604020202020204" pitchFamily="34" charset="0"/>
                <a:hlinkClick r:id="rId6"/>
              </a:rPr>
              <a:t>http://lacomunidad.elpais.com/blogfiles/sibyllanetcom/1210028250_extras_ladillos_1_0.jpg</a:t>
            </a:r>
            <a:r>
              <a:rPr lang="es-MX" sz="1400" dirty="0">
                <a:latin typeface="Arial" panose="020B0604020202020204" pitchFamily="34" charset="0"/>
                <a:cs typeface="Arial" panose="020B0604020202020204" pitchFamily="34" charset="0"/>
              </a:rPr>
              <a:t> </a:t>
            </a:r>
          </a:p>
          <a:p>
            <a:pPr algn="just">
              <a:lnSpc>
                <a:spcPct val="150000"/>
              </a:lnSpc>
            </a:pPr>
            <a:r>
              <a:rPr lang="es-MX" sz="1400" dirty="0">
                <a:latin typeface="Arial" panose="020B0604020202020204" pitchFamily="34" charset="0"/>
                <a:cs typeface="Arial" panose="020B0604020202020204" pitchFamily="34" charset="0"/>
              </a:rPr>
              <a:t>[6]</a:t>
            </a:r>
            <a:r>
              <a:rPr lang="es-MX" sz="1400" dirty="0">
                <a:latin typeface="Arial" pitchFamily="34" charset="0"/>
                <a:cs typeface="Arial" pitchFamily="34" charset="0"/>
                <a:hlinkClick r:id="rId7"/>
              </a:rPr>
              <a:t>http://www.adalimas.com/marketingmultinivel/wp-content/uploads/2013/11/imagenes-DTW-78.jpg</a:t>
            </a:r>
            <a:endParaRPr lang="es-MX" sz="1400" dirty="0">
              <a:latin typeface="Arial" pitchFamily="34" charset="0"/>
              <a:cs typeface="Arial" pitchFamily="34" charset="0"/>
            </a:endParaRPr>
          </a:p>
          <a:p>
            <a:pPr algn="just">
              <a:lnSpc>
                <a:spcPct val="150000"/>
              </a:lnSpc>
            </a:pPr>
            <a:r>
              <a:rPr lang="es-MX" sz="1400" dirty="0">
                <a:latin typeface="Arial" pitchFamily="34" charset="0"/>
                <a:cs typeface="Arial" pitchFamily="34" charset="0"/>
              </a:rPr>
              <a:t>[7]</a:t>
            </a:r>
            <a:r>
              <a:rPr lang="es-MX" sz="1400" dirty="0">
                <a:latin typeface="Arial" pitchFamily="34" charset="0"/>
                <a:cs typeface="Arial" pitchFamily="34" charset="0"/>
                <a:hlinkClick r:id="rId8"/>
              </a:rPr>
              <a:t>http://image.slidesharecdn.com/elprocesodeinvestigacin-1pp01/95/el-proceso-de-investigacin-1-728.jpg?cb=1302298164</a:t>
            </a:r>
            <a:endParaRPr lang="es-MX" sz="1400" dirty="0">
              <a:latin typeface="Arial" pitchFamily="34" charset="0"/>
              <a:cs typeface="Arial" pitchFamily="34" charset="0"/>
            </a:endParaRPr>
          </a:p>
          <a:p>
            <a:pPr algn="just">
              <a:lnSpc>
                <a:spcPct val="150000"/>
              </a:lnSpc>
            </a:pPr>
            <a:r>
              <a:rPr lang="es-MX" sz="1400" dirty="0">
                <a:latin typeface="Arial" pitchFamily="34" charset="0"/>
                <a:cs typeface="Arial" pitchFamily="34" charset="0"/>
              </a:rPr>
              <a:t>[8] </a:t>
            </a:r>
            <a:r>
              <a:rPr lang="es-MX" sz="1400" dirty="0">
                <a:latin typeface="Arial" pitchFamily="34" charset="0"/>
                <a:cs typeface="Arial" pitchFamily="34" charset="0"/>
                <a:hlinkClick r:id="rId9"/>
              </a:rPr>
              <a:t>http://www.metaaprendizaje.net/IMG/IMG%20online/IntroIndex.png</a:t>
            </a:r>
            <a:endParaRPr lang="es-MX" sz="1400" dirty="0">
              <a:latin typeface="Arial" pitchFamily="34" charset="0"/>
              <a:cs typeface="Arial" pitchFamily="34" charset="0"/>
            </a:endParaRPr>
          </a:p>
          <a:p>
            <a:pPr algn="just">
              <a:lnSpc>
                <a:spcPct val="150000"/>
              </a:lnSpc>
            </a:pPr>
            <a:r>
              <a:rPr lang="es-MX" sz="1400" dirty="0">
                <a:latin typeface="Arial" pitchFamily="34" charset="0"/>
                <a:cs typeface="Arial" pitchFamily="34" charset="0"/>
              </a:rPr>
              <a:t>[9] </a:t>
            </a:r>
            <a:r>
              <a:rPr lang="es-MX" sz="1400" dirty="0">
                <a:latin typeface="Arial" pitchFamily="34" charset="0"/>
                <a:cs typeface="Arial" pitchFamily="34" charset="0"/>
                <a:hlinkClick r:id="rId10"/>
              </a:rPr>
              <a:t>http://www.imam.com.br/logistica/images/stories/edicoes/ed.250/melhores-metodos-1.jpg</a:t>
            </a:r>
            <a:endParaRPr lang="es-MX" sz="1400" dirty="0">
              <a:latin typeface="Arial" pitchFamily="34" charset="0"/>
              <a:cs typeface="Arial" pitchFamily="34" charset="0"/>
            </a:endParaRPr>
          </a:p>
        </p:txBody>
      </p:sp>
    </p:spTree>
    <p:extLst>
      <p:ext uri="{BB962C8B-B14F-4D97-AF65-F5344CB8AC3E}">
        <p14:creationId xmlns:p14="http://schemas.microsoft.com/office/powerpoint/2010/main" xmlns="" val="204429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404664"/>
            <a:ext cx="6995120" cy="1143000"/>
          </a:xfrm>
        </p:spPr>
        <p:txBody>
          <a:bodyPr/>
          <a:lstStyle/>
          <a:p>
            <a:pPr algn="just"/>
            <a:r>
              <a:rPr lang="es-ES" dirty="0">
                <a:latin typeface="Arial" pitchFamily="34" charset="0"/>
                <a:cs typeface="Arial" pitchFamily="34" charset="0"/>
              </a:rPr>
              <a:t>Referencias Bibliográficas y/o Electrónicas</a:t>
            </a:r>
            <a:endParaRPr lang="es-MX" dirty="0">
              <a:latin typeface="Arial" pitchFamily="34" charset="0"/>
              <a:cs typeface="Arial" pitchFamily="34" charset="0"/>
            </a:endParaRPr>
          </a:p>
        </p:txBody>
      </p:sp>
      <p:sp>
        <p:nvSpPr>
          <p:cNvPr id="5" name="2 CuadroTexto"/>
          <p:cNvSpPr txBox="1"/>
          <p:nvPr/>
        </p:nvSpPr>
        <p:spPr>
          <a:xfrm>
            <a:off x="1547664" y="1628800"/>
            <a:ext cx="6992661" cy="4897046"/>
          </a:xfrm>
          <a:prstGeom prst="rect">
            <a:avLst/>
          </a:prstGeom>
          <a:noFill/>
        </p:spPr>
        <p:txBody>
          <a:bodyPr wrap="square">
            <a:spAutoFit/>
          </a:bodyPr>
          <a:lstStyle/>
          <a:p>
            <a:pPr marL="285750" indent="-285750" algn="just" eaLnBrk="0" fontAlgn="auto" hangingPunct="0">
              <a:lnSpc>
                <a:spcPct val="150000"/>
              </a:lnSpc>
              <a:spcBef>
                <a:spcPts val="0"/>
              </a:spcBef>
              <a:spcAft>
                <a:spcPts val="0"/>
              </a:spcAft>
              <a:buFont typeface="Wingdings" panose="05000000000000000000" pitchFamily="2" charset="2"/>
              <a:buChar char="q"/>
              <a:defRPr/>
            </a:pPr>
            <a:r>
              <a:rPr lang="es-ES" sz="1500" dirty="0" err="1">
                <a:solidFill>
                  <a:srgbClr val="6A221D"/>
                </a:solidFill>
                <a:latin typeface="Arial" panose="020B0604020202020204" pitchFamily="34" charset="0"/>
                <a:cs typeface="Arial" panose="020B0604020202020204" pitchFamily="34" charset="0"/>
              </a:rPr>
              <a:t>Beuchot</a:t>
            </a:r>
            <a:r>
              <a:rPr lang="es-ES" sz="1500" dirty="0">
                <a:solidFill>
                  <a:srgbClr val="6A221D"/>
                </a:solidFill>
                <a:latin typeface="Arial" panose="020B0604020202020204" pitchFamily="34" charset="0"/>
                <a:cs typeface="Arial" panose="020B0604020202020204" pitchFamily="34" charset="0"/>
              </a:rPr>
              <a:t> Mauricio (2014). </a:t>
            </a:r>
            <a:r>
              <a:rPr lang="es-ES" sz="1500" i="1" dirty="0">
                <a:solidFill>
                  <a:srgbClr val="6A221D"/>
                </a:solidFill>
                <a:latin typeface="Arial" panose="020B0604020202020204" pitchFamily="34" charset="0"/>
                <a:cs typeface="Arial" panose="020B0604020202020204" pitchFamily="34" charset="0"/>
              </a:rPr>
              <a:t>La Filosofía en el siglo XXI, algunas corrientes. </a:t>
            </a:r>
            <a:r>
              <a:rPr lang="es-ES" sz="1500" dirty="0">
                <a:solidFill>
                  <a:srgbClr val="6A221D"/>
                </a:solidFill>
                <a:latin typeface="Arial" panose="020B0604020202020204" pitchFamily="34" charset="0"/>
                <a:cs typeface="Arial" panose="020B0604020202020204" pitchFamily="34" charset="0"/>
              </a:rPr>
              <a:t>Seminario de Hermenéutica, Instituto de Investigaciones filológicas, UNAM. Recuperado y consultado el 19 de marzo de 2017 de: </a:t>
            </a:r>
            <a:r>
              <a:rPr lang="es-ES" sz="1500" dirty="0">
                <a:solidFill>
                  <a:srgbClr val="6A221D"/>
                </a:solidFill>
                <a:latin typeface="Arial" panose="020B0604020202020204" pitchFamily="34" charset="0"/>
                <a:cs typeface="Arial" panose="020B0604020202020204" pitchFamily="34" charset="0"/>
                <a:hlinkClick r:id="rId2"/>
              </a:rPr>
              <a:t>http://biblioteca.itam.mx/estudios/111-120/111/000259869.pdf</a:t>
            </a:r>
            <a:endParaRPr lang="es-ES" sz="1500" dirty="0">
              <a:solidFill>
                <a:srgbClr val="6A221D"/>
              </a:solidFill>
              <a:latin typeface="Arial" panose="020B0604020202020204" pitchFamily="34" charset="0"/>
              <a:cs typeface="Arial" panose="020B0604020202020204" pitchFamily="34" charset="0"/>
            </a:endParaRPr>
          </a:p>
          <a:p>
            <a:pPr algn="just" eaLnBrk="0" fontAlgn="auto" hangingPunct="0">
              <a:lnSpc>
                <a:spcPct val="150000"/>
              </a:lnSpc>
              <a:spcBef>
                <a:spcPts val="0"/>
              </a:spcBef>
              <a:spcAft>
                <a:spcPts val="0"/>
              </a:spcAft>
              <a:defRPr/>
            </a:pP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hangingPunct="0">
              <a:lnSpc>
                <a:spcPct val="150000"/>
              </a:lnSpc>
              <a:buFont typeface="Wingdings" panose="05000000000000000000" pitchFamily="2" charset="2"/>
              <a:buChar char="q"/>
              <a:defRPr/>
            </a:pPr>
            <a:r>
              <a:rPr lang="es-ES" sz="1500" dirty="0">
                <a:solidFill>
                  <a:srgbClr val="6A221D"/>
                </a:solidFill>
                <a:latin typeface="Arial" panose="020B0604020202020204" pitchFamily="34" charset="0"/>
                <a:cs typeface="Arial" panose="020B0604020202020204" pitchFamily="34" charset="0"/>
              </a:rPr>
              <a:t>Corrientes filosóficas y sus representantes. Universidad Nacional de Tumbes. Recuperado y Consultado el 19 de marzo de 2017 de: </a:t>
            </a:r>
            <a:r>
              <a:rPr lang="es-ES" sz="1500" dirty="0">
                <a:solidFill>
                  <a:srgbClr val="6A221D"/>
                </a:solidFill>
                <a:latin typeface="Arial" panose="020B0604020202020204" pitchFamily="34" charset="0"/>
                <a:cs typeface="Arial" panose="020B0604020202020204" pitchFamily="34" charset="0"/>
                <a:hlinkClick r:id="rId3"/>
              </a:rPr>
              <a:t>https://prezi.com/okgah7i5ohz5/corrientes-filosoficas-y-sus-representantes/</a:t>
            </a:r>
            <a:endParaRPr lang="es-ES" sz="1500" dirty="0">
              <a:solidFill>
                <a:srgbClr val="6A221D"/>
              </a:solidFill>
              <a:latin typeface="Arial" panose="020B0604020202020204" pitchFamily="34" charset="0"/>
              <a:cs typeface="Arial" panose="020B0604020202020204" pitchFamily="34" charset="0"/>
            </a:endParaRPr>
          </a:p>
          <a:p>
            <a:pPr algn="just" eaLnBrk="0" hangingPunct="0">
              <a:lnSpc>
                <a:spcPct val="150000"/>
              </a:lnSpc>
              <a:defRPr/>
            </a:pP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fontAlgn="auto" hangingPunct="0">
              <a:lnSpc>
                <a:spcPct val="150000"/>
              </a:lnSpc>
              <a:spcBef>
                <a:spcPts val="0"/>
              </a:spcBef>
              <a:spcAft>
                <a:spcPts val="0"/>
              </a:spcAft>
              <a:buFont typeface="Wingdings" panose="05000000000000000000" pitchFamily="2" charset="2"/>
              <a:buChar char="q"/>
              <a:defRPr/>
            </a:pPr>
            <a:r>
              <a:rPr lang="es-ES" sz="1500" dirty="0">
                <a:solidFill>
                  <a:srgbClr val="6A221D"/>
                </a:solidFill>
                <a:latin typeface="Arial" panose="020B0604020202020204" pitchFamily="34" charset="0"/>
                <a:cs typeface="Arial" panose="020B0604020202020204" pitchFamily="34" charset="0"/>
              </a:rPr>
              <a:t>Salgado González (s/f). </a:t>
            </a:r>
            <a:r>
              <a:rPr lang="es-ES" sz="1500" i="1" dirty="0">
                <a:solidFill>
                  <a:srgbClr val="6A221D"/>
                </a:solidFill>
                <a:latin typeface="Arial" panose="020B0604020202020204" pitchFamily="34" charset="0"/>
                <a:cs typeface="Arial" panose="020B0604020202020204" pitchFamily="34" charset="0"/>
              </a:rPr>
              <a:t>Corrientes Filosóficas  del siglo XX. </a:t>
            </a:r>
            <a:r>
              <a:rPr lang="es-ES" sz="1500" dirty="0">
                <a:solidFill>
                  <a:srgbClr val="6A221D"/>
                </a:solidFill>
                <a:latin typeface="Arial" panose="020B0604020202020204" pitchFamily="34" charset="0"/>
                <a:cs typeface="Arial" panose="020B0604020202020204" pitchFamily="34" charset="0"/>
              </a:rPr>
              <a:t>IES Isabel de Castilla (Ávila)- Depto. de Filosofía. Recuperado y consultado </a:t>
            </a:r>
            <a:r>
              <a:rPr lang="es-ES" sz="1500">
                <a:solidFill>
                  <a:srgbClr val="6A221D"/>
                </a:solidFill>
                <a:latin typeface="Arial" panose="020B0604020202020204" pitchFamily="34" charset="0"/>
                <a:cs typeface="Arial" panose="020B0604020202020204" pitchFamily="34" charset="0"/>
              </a:rPr>
              <a:t>el 19 de Marzo </a:t>
            </a:r>
            <a:r>
              <a:rPr lang="es-ES" sz="1500" dirty="0">
                <a:solidFill>
                  <a:srgbClr val="6A221D"/>
                </a:solidFill>
                <a:latin typeface="Arial" panose="020B0604020202020204" pitchFamily="34" charset="0"/>
                <a:cs typeface="Arial" panose="020B0604020202020204" pitchFamily="34" charset="0"/>
              </a:rPr>
              <a:t>de 2017 de: </a:t>
            </a:r>
            <a:r>
              <a:rPr lang="es-ES" sz="1500" dirty="0">
                <a:solidFill>
                  <a:srgbClr val="6A221D"/>
                </a:solidFill>
                <a:latin typeface="Arial" panose="020B0604020202020204" pitchFamily="34" charset="0"/>
                <a:cs typeface="Arial" panose="020B0604020202020204" pitchFamily="34" charset="0"/>
                <a:hlinkClick r:id="rId4"/>
              </a:rPr>
              <a:t>http://guindo.pntic.mec.es/ssag0007/filosofica/CorrientesfilosoficasXX.pdf</a:t>
            </a: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fontAlgn="auto" hangingPunct="0">
              <a:lnSpc>
                <a:spcPct val="150000"/>
              </a:lnSpc>
              <a:spcBef>
                <a:spcPts val="0"/>
              </a:spcBef>
              <a:spcAft>
                <a:spcPts val="0"/>
              </a:spcAft>
              <a:buFont typeface="Wingdings" panose="05000000000000000000" pitchFamily="2" charset="2"/>
              <a:buChar char="q"/>
              <a:defRPr/>
            </a:pPr>
            <a:endParaRPr lang="es-ES" sz="1500" dirty="0">
              <a:solidFill>
                <a:srgbClr val="6A22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425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91680" y="274638"/>
            <a:ext cx="6995120" cy="1143000"/>
          </a:xfrm>
          <a:prstGeom prst="rect">
            <a:avLst/>
          </a:prstGeom>
        </p:spPr>
        <p:txBody>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fr-FR" b="1" u="sng" dirty="0">
                <a:latin typeface="Arial" pitchFamily="34" charset="0"/>
                <a:cs typeface="Arial" pitchFamily="34" charset="0"/>
              </a:rPr>
              <a:t>Tema: </a:t>
            </a:r>
            <a:r>
              <a:rPr lang="fr-FR" b="1" u="sng" dirty="0" err="1">
                <a:latin typeface="Arial" pitchFamily="34" charset="0"/>
                <a:cs typeface="Arial" pitchFamily="34" charset="0"/>
              </a:rPr>
              <a:t>Filosofía</a:t>
            </a:r>
            <a:r>
              <a:rPr lang="fr-FR" b="1" u="sng" dirty="0">
                <a:latin typeface="Arial" pitchFamily="34" charset="0"/>
                <a:cs typeface="Arial" pitchFamily="34" charset="0"/>
              </a:rPr>
              <a:t> de la </a:t>
            </a:r>
            <a:r>
              <a:rPr lang="fr-FR" b="1" u="sng" dirty="0" err="1">
                <a:latin typeface="Arial" pitchFamily="34" charset="0"/>
                <a:cs typeface="Arial" pitchFamily="34" charset="0"/>
              </a:rPr>
              <a:t>Ciencia</a:t>
            </a:r>
            <a:endParaRPr lang="es-MX" dirty="0">
              <a:latin typeface="Arial" pitchFamily="34" charset="0"/>
              <a:cs typeface="Arial" pitchFamily="34" charset="0"/>
            </a:endParaRPr>
          </a:p>
        </p:txBody>
      </p:sp>
      <p:sp>
        <p:nvSpPr>
          <p:cNvPr id="3" name="CuadroTexto 2"/>
          <p:cNvSpPr txBox="1"/>
          <p:nvPr/>
        </p:nvSpPr>
        <p:spPr>
          <a:xfrm>
            <a:off x="1503793" y="1433516"/>
            <a:ext cx="6979026" cy="4360424"/>
          </a:xfrm>
          <a:prstGeom prst="rect">
            <a:avLst/>
          </a:prstGeom>
          <a:noFill/>
        </p:spPr>
        <p:txBody>
          <a:bodyPr wrap="square" rtlCol="0">
            <a:spAutoFit/>
          </a:bodyPr>
          <a:lstStyle/>
          <a:p>
            <a:pPr algn="just">
              <a:lnSpc>
                <a:spcPct val="150000"/>
              </a:lnSpc>
            </a:pPr>
            <a:r>
              <a:rPr lang="en-US" sz="1700" dirty="0">
                <a:solidFill>
                  <a:srgbClr val="6A221D"/>
                </a:solidFill>
                <a:latin typeface="Arial" panose="020B0604020202020204" pitchFamily="34" charset="0"/>
                <a:cs typeface="Arial" panose="020B0604020202020204" pitchFamily="34" charset="0"/>
              </a:rPr>
              <a:t>The philosophy of science constitutes a field of research relatively young and in constant expansion, a field whose fecundity and relevance respond to the very nature of its object of study. Critical reflection on science, as well as an adequate assessment of its social and environmental impact, require considering the scientific phenomenon in all its complexity, analyzing its various dimensions and contexts.</a:t>
            </a:r>
          </a:p>
          <a:p>
            <a:pPr algn="just">
              <a:lnSpc>
                <a:spcPct val="150000"/>
              </a:lnSpc>
            </a:pPr>
            <a:r>
              <a:rPr lang="en-US" sz="1700" dirty="0">
                <a:solidFill>
                  <a:srgbClr val="6A221D"/>
                </a:solidFill>
                <a:latin typeface="Arial" panose="020B0604020202020204" pitchFamily="34" charset="0"/>
                <a:cs typeface="Arial" panose="020B0604020202020204" pitchFamily="34" charset="0"/>
              </a:rPr>
              <a:t>This interest in the ways of doing science - by scientific activity - arises with the recognition of the profound changes that have marked its historical development, not only at the level of theories but also in the methods and objectives of research.</a:t>
            </a:r>
            <a:endParaRPr lang="es-MX" sz="1700" dirty="0">
              <a:latin typeface="Arial" panose="020B0604020202020204" pitchFamily="34" charset="0"/>
              <a:cs typeface="Arial" panose="020B0604020202020204" pitchFamily="34" charset="0"/>
            </a:endParaRPr>
          </a:p>
        </p:txBody>
      </p:sp>
      <p:sp>
        <p:nvSpPr>
          <p:cNvPr id="4" name="Rectángulo 3"/>
          <p:cNvSpPr/>
          <p:nvPr/>
        </p:nvSpPr>
        <p:spPr>
          <a:xfrm>
            <a:off x="4454583" y="1159552"/>
            <a:ext cx="1253292" cy="341632"/>
          </a:xfrm>
          <a:prstGeom prst="rect">
            <a:avLst/>
          </a:prstGeom>
        </p:spPr>
        <p:txBody>
          <a:bodyPr wrap="none">
            <a:spAutoFit/>
          </a:bodyPr>
          <a:lstStyle/>
          <a:p>
            <a:pPr algn="ctr">
              <a:lnSpc>
                <a:spcPct val="90000"/>
              </a:lnSpc>
              <a:buNone/>
            </a:pPr>
            <a:r>
              <a:rPr lang="fr-FR" b="1" u="sng" dirty="0">
                <a:solidFill>
                  <a:srgbClr val="6A221D"/>
                </a:solidFill>
                <a:effectLst>
                  <a:outerShdw blurRad="38100" dist="38100" dir="2700000" algn="tl">
                    <a:srgbClr val="000000">
                      <a:alpha val="43137"/>
                    </a:srgbClr>
                  </a:outerShdw>
                </a:effectLst>
                <a:latin typeface="Arial" pitchFamily="34" charset="0"/>
                <a:cs typeface="Arial" pitchFamily="34" charset="0"/>
              </a:rPr>
              <a:t> Abstract:</a:t>
            </a:r>
          </a:p>
        </p:txBody>
      </p:sp>
      <p:sp>
        <p:nvSpPr>
          <p:cNvPr id="5" name="Rectángulo 4"/>
          <p:cNvSpPr/>
          <p:nvPr/>
        </p:nvSpPr>
        <p:spPr>
          <a:xfrm>
            <a:off x="1524096" y="5877272"/>
            <a:ext cx="4703531" cy="327782"/>
          </a:xfrm>
          <a:prstGeom prst="rect">
            <a:avLst/>
          </a:prstGeom>
        </p:spPr>
        <p:txBody>
          <a:bodyPr wrap="none">
            <a:spAutoFit/>
          </a:bodyPr>
          <a:lstStyle/>
          <a:p>
            <a:pPr algn="ctr">
              <a:lnSpc>
                <a:spcPct val="90000"/>
              </a:lnSpc>
              <a:buNone/>
            </a:pPr>
            <a:r>
              <a:rPr lang="fr-FR" sz="1700" b="1" u="sng" dirty="0">
                <a:solidFill>
                  <a:srgbClr val="6A221D"/>
                </a:solidFill>
                <a:effectLst>
                  <a:outerShdw blurRad="38100" dist="38100" dir="2700000" algn="tl">
                    <a:srgbClr val="000000">
                      <a:alpha val="43137"/>
                    </a:srgbClr>
                  </a:outerShdw>
                </a:effectLst>
                <a:latin typeface="Arial" pitchFamily="34" charset="0"/>
                <a:cs typeface="Arial" pitchFamily="34" charset="0"/>
              </a:rPr>
              <a:t> Keywords: </a:t>
            </a:r>
            <a:r>
              <a:rPr lang="fr-FR" sz="1700" dirty="0">
                <a:solidFill>
                  <a:srgbClr val="6A221D"/>
                </a:solidFill>
                <a:latin typeface="Arial" pitchFamily="34" charset="0"/>
                <a:cs typeface="Arial" pitchFamily="34" charset="0"/>
              </a:rPr>
              <a:t>Science, investigation, </a:t>
            </a:r>
            <a:r>
              <a:rPr lang="fr-FR" sz="1700" dirty="0" err="1">
                <a:solidFill>
                  <a:srgbClr val="6A221D"/>
                </a:solidFill>
                <a:latin typeface="Arial" pitchFamily="34" charset="0"/>
                <a:cs typeface="Arial" pitchFamily="34" charset="0"/>
              </a:rPr>
              <a:t>philosophy</a:t>
            </a:r>
            <a:endParaRPr lang="fr-FR" sz="1700" dirty="0">
              <a:solidFill>
                <a:srgbClr val="6A221D"/>
              </a:solidFill>
              <a:latin typeface="Arial" pitchFamily="34" charset="0"/>
              <a:cs typeface="Arial" pitchFamily="34" charset="0"/>
            </a:endParaRPr>
          </a:p>
        </p:txBody>
      </p:sp>
    </p:spTree>
    <p:extLst>
      <p:ext uri="{BB962C8B-B14F-4D97-AF65-F5344CB8AC3E}">
        <p14:creationId xmlns:p14="http://schemas.microsoft.com/office/powerpoint/2010/main" xmlns="" val="140225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80160" y="333404"/>
            <a:ext cx="7152640" cy="637272"/>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a:solidFill>
                  <a:schemeClr val="accent2">
                    <a:lumMod val="50000"/>
                  </a:schemeClr>
                </a:solidFill>
                <a:latin typeface="Arial" panose="020B0604020202020204" pitchFamily="34" charset="0"/>
                <a:cs typeface="Arial" panose="020B0604020202020204" pitchFamily="34" charset="0"/>
              </a:rPr>
              <a:t>Concepción filosófica de la CIENCIA</a:t>
            </a:r>
          </a:p>
        </p:txBody>
      </p:sp>
      <p:pic>
        <p:nvPicPr>
          <p:cNvPr id="6" name="Imagen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66088" y="1131764"/>
            <a:ext cx="7680960" cy="5353442"/>
          </a:xfrm>
          <a:prstGeom prst="rect">
            <a:avLst/>
          </a:prstGeom>
        </p:spPr>
      </p:pic>
    </p:spTree>
    <p:extLst>
      <p:ext uri="{BB962C8B-B14F-4D97-AF65-F5344CB8AC3E}">
        <p14:creationId xmlns:p14="http://schemas.microsoft.com/office/powerpoint/2010/main" xmlns="" val="260775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txBox="1">
            <a:spLocks/>
          </p:cNvSpPr>
          <p:nvPr/>
        </p:nvSpPr>
        <p:spPr>
          <a:xfrm>
            <a:off x="1758462" y="852877"/>
            <a:ext cx="6688020" cy="2348058"/>
          </a:xfrm>
          <a:prstGeom prst="rect">
            <a:avLst/>
          </a:prstGeom>
        </p:spPr>
        <p:txBody>
          <a:bodyPr vert="horz" lIns="91440" tIns="45720" rIns="91440" bIns="45720" rtlCol="0">
            <a:noAutofit/>
          </a:bodyPr>
          <a:lstStyle/>
          <a:p>
            <a:pPr marL="285750" lvl="0" indent="-285750" algn="just">
              <a:lnSpc>
                <a:spcPct val="150000"/>
              </a:lnSpc>
              <a:spcBef>
                <a:spcPct val="20000"/>
              </a:spcBef>
              <a:buFont typeface="Wingdings" panose="05000000000000000000" pitchFamily="2" charset="2"/>
              <a:buChar char="Ø"/>
              <a:defRPr/>
            </a:pPr>
            <a:r>
              <a:rPr lang="es-MX" sz="1600" dirty="0">
                <a:solidFill>
                  <a:srgbClr val="6A221D"/>
                </a:solidFill>
                <a:latin typeface="Arial" pitchFamily="34" charset="0"/>
                <a:cs typeface="Arial" pitchFamily="34" charset="0"/>
              </a:rPr>
              <a:t>Conjunto de conocimientos objetivos y verificables sobre una materia determinada que son obtenidos mediante la observación, experimentación, explicación de  principios y causas, formulación y verificación de hipótesis. </a:t>
            </a:r>
          </a:p>
          <a:p>
            <a:pPr marL="285750" lvl="0" indent="-285750" algn="just">
              <a:lnSpc>
                <a:spcPct val="150000"/>
              </a:lnSpc>
              <a:spcBef>
                <a:spcPct val="20000"/>
              </a:spcBef>
              <a:buFont typeface="Wingdings" panose="05000000000000000000" pitchFamily="2" charset="2"/>
              <a:buChar char="Ø"/>
              <a:defRPr/>
            </a:pPr>
            <a:r>
              <a:rPr lang="es-MX" sz="1600" dirty="0">
                <a:solidFill>
                  <a:srgbClr val="6A221D"/>
                </a:solidFill>
                <a:latin typeface="Arial" pitchFamily="34" charset="0"/>
                <a:cs typeface="Arial" pitchFamily="34" charset="0"/>
              </a:rPr>
              <a:t>La  ciencia se caracteriza por la utilización de una</a:t>
            </a:r>
            <a:r>
              <a:rPr lang="es-MX" sz="1600" b="1" dirty="0">
                <a:solidFill>
                  <a:srgbClr val="6A221D"/>
                </a:solidFill>
                <a:latin typeface="Arial" pitchFamily="34" charset="0"/>
                <a:cs typeface="Arial" pitchFamily="34" charset="0"/>
              </a:rPr>
              <a:t> metodología </a:t>
            </a:r>
            <a:r>
              <a:rPr lang="es-MX" sz="1600" dirty="0">
                <a:solidFill>
                  <a:srgbClr val="6A221D"/>
                </a:solidFill>
                <a:latin typeface="Arial" pitchFamily="34" charset="0"/>
                <a:cs typeface="Arial" pitchFamily="34" charset="0"/>
              </a:rPr>
              <a:t>adecuada para el objeto de estudio y la sistematización de los conocimientos.</a:t>
            </a:r>
            <a:endParaRPr kumimoji="0" lang="es-MX" sz="1600" b="0" i="0" u="none" strike="noStrike" kern="1200" cap="none" spc="0" normalizeH="0" baseline="0" noProof="0" dirty="0">
              <a:ln>
                <a:noFill/>
              </a:ln>
              <a:solidFill>
                <a:srgbClr val="6A221D"/>
              </a:solidFill>
              <a:effectLst/>
              <a:uLnTx/>
              <a:uFillTx/>
              <a:latin typeface="Arial" pitchFamily="34" charset="0"/>
              <a:cs typeface="Arial" pitchFamily="34" charset="0"/>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56538" y="4999788"/>
            <a:ext cx="1709180" cy="1316530"/>
          </a:xfrm>
          <a:prstGeom prst="rect">
            <a:avLst/>
          </a:prstGeom>
        </p:spPr>
      </p:pic>
      <p:sp>
        <p:nvSpPr>
          <p:cNvPr id="12" name="CuadroTexto 11"/>
          <p:cNvSpPr txBox="1"/>
          <p:nvPr/>
        </p:nvSpPr>
        <p:spPr>
          <a:xfrm>
            <a:off x="8361420" y="6223924"/>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[1]</a:t>
            </a:r>
            <a:endParaRPr lang="es-MX" dirty="0">
              <a:latin typeface="Arial" panose="020B0604020202020204" pitchFamily="34" charset="0"/>
              <a:cs typeface="Arial" panose="020B0604020202020204" pitchFamily="34" charset="0"/>
            </a:endParaRPr>
          </a:p>
        </p:txBody>
      </p:sp>
      <p:graphicFrame>
        <p:nvGraphicFramePr>
          <p:cNvPr id="13" name="Diagrama 12"/>
          <p:cNvGraphicFramePr/>
          <p:nvPr>
            <p:extLst>
              <p:ext uri="{D42A27DB-BD31-4B8C-83A1-F6EECF244321}">
                <p14:modId xmlns:p14="http://schemas.microsoft.com/office/powerpoint/2010/main" xmlns="" val="787032009"/>
              </p:ext>
            </p:extLst>
          </p:nvPr>
        </p:nvGraphicFramePr>
        <p:xfrm>
          <a:off x="1502782" y="3720504"/>
          <a:ext cx="5400600" cy="276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ítulo 1"/>
          <p:cNvSpPr txBox="1">
            <a:spLocks/>
          </p:cNvSpPr>
          <p:nvPr/>
        </p:nvSpPr>
        <p:spPr>
          <a:xfrm>
            <a:off x="1911271" y="333308"/>
            <a:ext cx="5718630" cy="519569"/>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a:solidFill>
                  <a:schemeClr val="accent2">
                    <a:lumMod val="50000"/>
                  </a:schemeClr>
                </a:solidFill>
                <a:latin typeface="Arial" panose="020B0604020202020204" pitchFamily="34" charset="0"/>
                <a:cs typeface="Arial" panose="020B0604020202020204" pitchFamily="34" charset="0"/>
              </a:rPr>
              <a:t>¿ Qué es la CIENCIA?</a:t>
            </a:r>
          </a:p>
        </p:txBody>
      </p:sp>
    </p:spTree>
    <p:extLst>
      <p:ext uri="{BB962C8B-B14F-4D97-AF65-F5344CB8AC3E}">
        <p14:creationId xmlns:p14="http://schemas.microsoft.com/office/powerpoint/2010/main" xmlns="" val="122143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085" y="263529"/>
            <a:ext cx="5699580" cy="955671"/>
          </a:xfrm>
        </p:spPr>
        <p:txBody>
          <a:bodyPr>
            <a:normAutofit/>
          </a:bodyPr>
          <a:lstStyle/>
          <a:p>
            <a:r>
              <a:rPr lang="es-MX" sz="3000" b="1" dirty="0">
                <a:solidFill>
                  <a:schemeClr val="accent2">
                    <a:lumMod val="50000"/>
                  </a:schemeClr>
                </a:solidFill>
                <a:latin typeface="Arial" panose="020B0604020202020204" pitchFamily="34" charset="0"/>
                <a:cs typeface="Arial" panose="020B0604020202020204" pitchFamily="34" charset="0"/>
              </a:rPr>
              <a:t>Características de la CIENCIA</a:t>
            </a:r>
          </a:p>
        </p:txBody>
      </p:sp>
      <p:graphicFrame>
        <p:nvGraphicFramePr>
          <p:cNvPr id="10" name="Diagrama 9"/>
          <p:cNvGraphicFramePr/>
          <p:nvPr>
            <p:extLst>
              <p:ext uri="{D42A27DB-BD31-4B8C-83A1-F6EECF244321}">
                <p14:modId xmlns:p14="http://schemas.microsoft.com/office/powerpoint/2010/main" xmlns="" val="2962438163"/>
              </p:ext>
            </p:extLst>
          </p:nvPr>
        </p:nvGraphicFramePr>
        <p:xfrm>
          <a:off x="1575581" y="1427193"/>
          <a:ext cx="7306268" cy="4692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0310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45120" y="1033541"/>
            <a:ext cx="6624735" cy="43396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MX" dirty="0">
                <a:solidFill>
                  <a:srgbClr val="6A221D"/>
                </a:solidFill>
                <a:latin typeface="Arial" panose="020B0604020202020204" pitchFamily="34" charset="0"/>
                <a:cs typeface="Arial" panose="020B0604020202020204" pitchFamily="34" charset="0"/>
              </a:rPr>
              <a:t>Es un vocablo generado a partir de tres palabras griegas:</a:t>
            </a:r>
          </a:p>
          <a:p>
            <a:pPr marL="285750" indent="-285750" algn="just">
              <a:lnSpc>
                <a:spcPct val="150000"/>
              </a:lnSpc>
              <a:buFont typeface="Arial" panose="020B0604020202020204" pitchFamily="34" charset="0"/>
              <a:buChar char="•"/>
            </a:pPr>
            <a:endParaRPr lang="es-MX" dirty="0">
              <a:solidFill>
                <a:srgbClr val="6A221D"/>
              </a:solidFill>
              <a:latin typeface="Arial" panose="020B0604020202020204" pitchFamily="34" charset="0"/>
              <a:cs typeface="Arial" panose="020B0604020202020204" pitchFamily="34" charset="0"/>
            </a:endParaRPr>
          </a:p>
          <a:p>
            <a:pPr algn="ctr">
              <a:lnSpc>
                <a:spcPct val="150000"/>
              </a:lnSpc>
            </a:pPr>
            <a:r>
              <a:rPr lang="es-MX" sz="2000" dirty="0">
                <a:solidFill>
                  <a:srgbClr val="6A221D"/>
                </a:solidFill>
                <a:latin typeface="Arial" panose="020B0604020202020204" pitchFamily="34" charset="0"/>
                <a:cs typeface="Arial" panose="020B0604020202020204" pitchFamily="34" charset="0"/>
              </a:rPr>
              <a:t> </a:t>
            </a:r>
            <a:r>
              <a:rPr lang="es-MX" sz="2000" b="1" dirty="0" err="1">
                <a:solidFill>
                  <a:srgbClr val="6A221D"/>
                </a:solidFill>
                <a:latin typeface="Arial" panose="020B0604020202020204" pitchFamily="34" charset="0"/>
                <a:cs typeface="Arial" panose="020B0604020202020204" pitchFamily="34" charset="0"/>
              </a:rPr>
              <a:t>metà</a:t>
            </a:r>
            <a:r>
              <a:rPr lang="es-MX" sz="2000" b="1" dirty="0">
                <a:solidFill>
                  <a:srgbClr val="6A221D"/>
                </a:solidFill>
                <a:latin typeface="Arial" panose="020B0604020202020204" pitchFamily="34" charset="0"/>
                <a:cs typeface="Arial" panose="020B0604020202020204" pitchFamily="34" charset="0"/>
              </a:rPr>
              <a:t> </a:t>
            </a:r>
            <a:r>
              <a:rPr lang="es-MX" sz="2000" i="1" dirty="0">
                <a:solidFill>
                  <a:srgbClr val="6A221D"/>
                </a:solidFill>
                <a:latin typeface="Arial" panose="020B0604020202020204" pitchFamily="34" charset="0"/>
                <a:cs typeface="Arial" panose="020B0604020202020204" pitchFamily="34" charset="0"/>
              </a:rPr>
              <a:t>(más allá), </a:t>
            </a:r>
            <a:r>
              <a:rPr lang="es-MX" sz="2000" b="1" dirty="0" err="1">
                <a:solidFill>
                  <a:srgbClr val="6A221D"/>
                </a:solidFill>
                <a:latin typeface="Arial" panose="020B0604020202020204" pitchFamily="34" charset="0"/>
                <a:cs typeface="Arial" panose="020B0604020202020204" pitchFamily="34" charset="0"/>
              </a:rPr>
              <a:t>odòs</a:t>
            </a:r>
            <a:r>
              <a:rPr lang="es-MX" sz="2000" b="1" dirty="0">
                <a:solidFill>
                  <a:srgbClr val="6A221D"/>
                </a:solidFill>
                <a:latin typeface="Arial" panose="020B0604020202020204" pitchFamily="34" charset="0"/>
                <a:cs typeface="Arial" panose="020B0604020202020204" pitchFamily="34" charset="0"/>
              </a:rPr>
              <a:t> </a:t>
            </a:r>
            <a:r>
              <a:rPr lang="es-MX" sz="2000" i="1" dirty="0">
                <a:solidFill>
                  <a:srgbClr val="6A221D"/>
                </a:solidFill>
                <a:latin typeface="Arial" panose="020B0604020202020204" pitchFamily="34" charset="0"/>
                <a:cs typeface="Arial" panose="020B0604020202020204" pitchFamily="34" charset="0"/>
              </a:rPr>
              <a:t>( caminos) </a:t>
            </a:r>
            <a:r>
              <a:rPr lang="es-MX" sz="2000" b="1" i="1" dirty="0">
                <a:solidFill>
                  <a:srgbClr val="6A221D"/>
                </a:solidFill>
                <a:latin typeface="Arial" panose="020B0604020202020204" pitchFamily="34" charset="0"/>
                <a:cs typeface="Arial" panose="020B0604020202020204" pitchFamily="34" charset="0"/>
              </a:rPr>
              <a:t> </a:t>
            </a:r>
            <a:r>
              <a:rPr lang="es-MX" sz="2000" dirty="0">
                <a:solidFill>
                  <a:srgbClr val="6A221D"/>
                </a:solidFill>
                <a:latin typeface="Arial" panose="020B0604020202020204" pitchFamily="34" charset="0"/>
                <a:cs typeface="Arial" panose="020B0604020202020204" pitchFamily="34" charset="0"/>
              </a:rPr>
              <a:t>y </a:t>
            </a:r>
            <a:r>
              <a:rPr lang="es-MX" sz="2000" b="1" dirty="0">
                <a:solidFill>
                  <a:srgbClr val="6A221D"/>
                </a:solidFill>
                <a:latin typeface="Arial" panose="020B0604020202020204" pitchFamily="34" charset="0"/>
                <a:cs typeface="Arial" panose="020B0604020202020204" pitchFamily="34" charset="0"/>
              </a:rPr>
              <a:t>logos </a:t>
            </a:r>
            <a:r>
              <a:rPr lang="es-MX" sz="2000" i="1" dirty="0">
                <a:solidFill>
                  <a:srgbClr val="6A221D"/>
                </a:solidFill>
                <a:latin typeface="Arial" panose="020B0604020202020204" pitchFamily="34" charset="0"/>
                <a:cs typeface="Arial" panose="020B0604020202020204" pitchFamily="34" charset="0"/>
              </a:rPr>
              <a:t>(estudio). </a:t>
            </a:r>
          </a:p>
          <a:p>
            <a:pPr algn="just">
              <a:lnSpc>
                <a:spcPct val="150000"/>
              </a:lnSpc>
            </a:pPr>
            <a:endParaRPr lang="es-MX" sz="2000" dirty="0">
              <a:solidFill>
                <a:srgbClr val="6A221D"/>
              </a:solidFill>
              <a:latin typeface="Arial" panose="020B0604020202020204" pitchFamily="34" charset="0"/>
              <a:cs typeface="Arial" panose="020B0604020202020204" pitchFamily="34" charset="0"/>
            </a:endParaRPr>
          </a:p>
          <a:p>
            <a:pPr algn="just">
              <a:lnSpc>
                <a:spcPct val="150000"/>
              </a:lnSpc>
            </a:pPr>
            <a:r>
              <a:rPr lang="es-MX" dirty="0">
                <a:solidFill>
                  <a:srgbClr val="6A221D"/>
                </a:solidFill>
                <a:latin typeface="Arial" panose="020B0604020202020204" pitchFamily="34" charset="0"/>
                <a:cs typeface="Arial" panose="020B0604020202020204" pitchFamily="34" charset="0"/>
              </a:rPr>
              <a:t>Lo que significa el estudio o tratados de los métodos.</a:t>
            </a:r>
          </a:p>
          <a:p>
            <a:pPr algn="just">
              <a:lnSpc>
                <a:spcPct val="150000"/>
              </a:lnSpc>
            </a:pPr>
            <a:endParaRPr lang="es-MX" dirty="0">
              <a:solidFill>
                <a:srgbClr val="6A221D"/>
              </a:solidFill>
              <a:latin typeface="Arial" panose="020B0604020202020204" pitchFamily="34" charset="0"/>
              <a:cs typeface="Arial" panose="020B0604020202020204" pitchFamily="34" charset="0"/>
            </a:endParaRPr>
          </a:p>
          <a:p>
            <a:pPr algn="just">
              <a:lnSpc>
                <a:spcPct val="150000"/>
              </a:lnSpc>
            </a:pPr>
            <a:r>
              <a:rPr lang="es-MX" dirty="0">
                <a:solidFill>
                  <a:srgbClr val="6A221D"/>
                </a:solidFill>
                <a:latin typeface="Arial" panose="020B0604020202020204" pitchFamily="34" charset="0"/>
                <a:cs typeface="Arial" panose="020B0604020202020204" pitchFamily="34" charset="0"/>
              </a:rPr>
              <a:t>También </a:t>
            </a:r>
            <a:r>
              <a:rPr lang="es-MX" b="1" i="1" dirty="0">
                <a:solidFill>
                  <a:srgbClr val="6A221D"/>
                </a:solidFill>
                <a:latin typeface="Arial" panose="020B0604020202020204" pitchFamily="34" charset="0"/>
                <a:cs typeface="Arial" panose="020B0604020202020204" pitchFamily="34" charset="0"/>
              </a:rPr>
              <a:t>el concepto de metodología hace referencia al plan de investigación que permite cumplir ciertos objetivos en el marco de una ciencia</a:t>
            </a:r>
            <a:r>
              <a:rPr lang="es-MX" dirty="0">
                <a:solidFill>
                  <a:srgbClr val="6A221D"/>
                </a:solidFill>
                <a:latin typeface="Arial" panose="020B0604020202020204" pitchFamily="34" charset="0"/>
                <a:cs typeface="Arial" panose="020B0604020202020204" pitchFamily="34" charset="0"/>
              </a:rPr>
              <a:t>.</a:t>
            </a:r>
          </a:p>
          <a:p>
            <a:pPr algn="just">
              <a:lnSpc>
                <a:spcPct val="150000"/>
              </a:lnSpc>
            </a:pPr>
            <a:endParaRPr lang="es-MX" dirty="0">
              <a:solidFill>
                <a:srgbClr val="6A221D"/>
              </a:solidFill>
              <a:latin typeface="Arial" panose="020B0604020202020204" pitchFamily="34" charset="0"/>
              <a:cs typeface="Arial" panose="020B0604020202020204" pitchFamily="34" charset="0"/>
            </a:endParaRPr>
          </a:p>
        </p:txBody>
      </p:sp>
      <p:sp>
        <p:nvSpPr>
          <p:cNvPr id="3" name="Título 1"/>
          <p:cNvSpPr txBox="1">
            <a:spLocks/>
          </p:cNvSpPr>
          <p:nvPr/>
        </p:nvSpPr>
        <p:spPr>
          <a:xfrm>
            <a:off x="2106882" y="345157"/>
            <a:ext cx="5718630" cy="955671"/>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a:solidFill>
                  <a:schemeClr val="accent2">
                    <a:lumMod val="50000"/>
                  </a:schemeClr>
                </a:solidFill>
                <a:latin typeface="Arial" panose="020B0604020202020204" pitchFamily="34" charset="0"/>
                <a:cs typeface="Arial" panose="020B0604020202020204" pitchFamily="34" charset="0"/>
              </a:rPr>
              <a:t>¿ Qué es la METODOLOGÍA?</a:t>
            </a: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41801" y="5085184"/>
            <a:ext cx="3055243"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p:cNvSpPr txBox="1"/>
          <p:nvPr/>
        </p:nvSpPr>
        <p:spPr>
          <a:xfrm>
            <a:off x="7866473" y="6288372"/>
            <a:ext cx="383438" cy="307777"/>
          </a:xfrm>
          <a:prstGeom prst="rect">
            <a:avLst/>
          </a:prstGeom>
          <a:noFill/>
        </p:spPr>
        <p:txBody>
          <a:bodyPr wrap="none" rtlCol="0">
            <a:spAutoFit/>
          </a:bodyPr>
          <a:lstStyle/>
          <a:p>
            <a:pPr algn="ctr"/>
            <a:r>
              <a:rPr lang="es-MX" sz="1400" dirty="0">
                <a:latin typeface="Arial" panose="020B0604020202020204" pitchFamily="34" charset="0"/>
                <a:cs typeface="Arial" panose="020B0604020202020204" pitchFamily="34" charset="0"/>
              </a:rPr>
              <a:t>[3]</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115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p:cNvGraphicFramePr/>
          <p:nvPr>
            <p:extLst>
              <p:ext uri="{D42A27DB-BD31-4B8C-83A1-F6EECF244321}">
                <p14:modId xmlns:p14="http://schemas.microsoft.com/office/powerpoint/2010/main" xmlns="" val="1343685591"/>
              </p:ext>
            </p:extLst>
          </p:nvPr>
        </p:nvGraphicFramePr>
        <p:xfrm>
          <a:off x="1477108" y="1921095"/>
          <a:ext cx="7271356" cy="493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44148" y="989401"/>
            <a:ext cx="1749503" cy="1074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uadroTexto 4"/>
          <p:cNvSpPr txBox="1"/>
          <p:nvPr/>
        </p:nvSpPr>
        <p:spPr>
          <a:xfrm>
            <a:off x="5993651" y="1388054"/>
            <a:ext cx="356188"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[2]</a:t>
            </a:r>
          </a:p>
        </p:txBody>
      </p:sp>
      <p:sp>
        <p:nvSpPr>
          <p:cNvPr id="6" name="Título 1"/>
          <p:cNvSpPr txBox="1">
            <a:spLocks/>
          </p:cNvSpPr>
          <p:nvPr/>
        </p:nvSpPr>
        <p:spPr>
          <a:xfrm>
            <a:off x="2599247" y="345157"/>
            <a:ext cx="5718630" cy="955671"/>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a:solidFill>
                  <a:schemeClr val="accent2">
                    <a:lumMod val="50000"/>
                  </a:schemeClr>
                </a:solidFill>
                <a:latin typeface="Arial" panose="020B0604020202020204" pitchFamily="34" charset="0"/>
                <a:cs typeface="Arial" panose="020B0604020202020204" pitchFamily="34" charset="0"/>
              </a:rPr>
              <a:t>¿ Qué es la METODOLOGÍA?</a:t>
            </a:r>
          </a:p>
        </p:txBody>
      </p:sp>
    </p:spTree>
    <p:extLst>
      <p:ext uri="{BB962C8B-B14F-4D97-AF65-F5344CB8AC3E}">
        <p14:creationId xmlns:p14="http://schemas.microsoft.com/office/powerpoint/2010/main" xmlns="" val="419391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0878" y="471308"/>
            <a:ext cx="5667828" cy="523220"/>
          </a:xfrm>
          <a:prstGeom prst="rect">
            <a:avLst/>
          </a:prstGeom>
        </p:spPr>
        <p:txBody>
          <a:bodyPr wrap="square">
            <a:spAutoFit/>
          </a:bodyPr>
          <a:lstStyle/>
          <a:p>
            <a:pPr algn="ctr"/>
            <a:r>
              <a:rPr lang="es-MX" sz="2800" b="1" dirty="0">
                <a:solidFill>
                  <a:schemeClr val="accent2">
                    <a:lumMod val="50000"/>
                  </a:schemeClr>
                </a:solidFill>
                <a:latin typeface="Arial" panose="020B0604020202020204" pitchFamily="34" charset="0"/>
                <a:cs typeface="Arial" panose="020B0604020202020204" pitchFamily="34" charset="0"/>
              </a:rPr>
              <a:t>¿Qué es la INVESTIGACIÓN?</a:t>
            </a:r>
            <a:endParaRPr lang="es-MX" sz="2800" dirty="0"/>
          </a:p>
        </p:txBody>
      </p:sp>
      <p:graphicFrame>
        <p:nvGraphicFramePr>
          <p:cNvPr id="3" name="4 Diagrama"/>
          <p:cNvGraphicFramePr/>
          <p:nvPr>
            <p:extLst>
              <p:ext uri="{D42A27DB-BD31-4B8C-83A1-F6EECF244321}">
                <p14:modId xmlns:p14="http://schemas.microsoft.com/office/powerpoint/2010/main" xmlns="" val="3445977346"/>
              </p:ext>
            </p:extLst>
          </p:nvPr>
        </p:nvGraphicFramePr>
        <p:xfrm>
          <a:off x="1336430" y="1864154"/>
          <a:ext cx="7336053" cy="3678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669115" y="1050368"/>
            <a:ext cx="1829200" cy="1287215"/>
          </a:xfrm>
          <a:prstGeom prst="rect">
            <a:avLst/>
          </a:prstGeom>
        </p:spPr>
      </p:pic>
      <p:sp>
        <p:nvSpPr>
          <p:cNvPr id="5" name="CuadroTexto 4"/>
          <p:cNvSpPr txBox="1"/>
          <p:nvPr/>
        </p:nvSpPr>
        <p:spPr>
          <a:xfrm>
            <a:off x="7706093" y="1693975"/>
            <a:ext cx="356188"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[4]</a:t>
            </a:r>
          </a:p>
        </p:txBody>
      </p:sp>
      <p:pic>
        <p:nvPicPr>
          <p:cNvPr id="6" name="Imagen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931411" y="3031649"/>
            <a:ext cx="1587434" cy="1379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4547034" y="4411435"/>
            <a:ext cx="356188"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xmlns="" val="2940516760"/>
      </p:ext>
    </p:extLst>
  </p:cSld>
  <p:clrMapOvr>
    <a:masterClrMapping/>
  </p:clrMapOvr>
</p:sld>
</file>

<file path=ppt/theme/theme1.xml><?xml version="1.0" encoding="utf-8"?>
<a:theme xmlns:a="http://schemas.openxmlformats.org/drawingml/2006/main" name="Plantilla original ICEA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original ICEA 2015</Template>
  <TotalTime>3570</TotalTime>
  <Words>1450</Words>
  <Application>Microsoft Office PowerPoint</Application>
  <PresentationFormat>Presentación en pantalla (4:3)</PresentationFormat>
  <Paragraphs>152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Plantilla original ICEA 2015</vt:lpstr>
      <vt:lpstr>UNIVERSIDAD AUTÓNOMA DEL ESTADO DE HIDALGO</vt:lpstr>
      <vt:lpstr>Diapositiva 2</vt:lpstr>
      <vt:lpstr>Diapositiva 3</vt:lpstr>
      <vt:lpstr>Diapositiva 4</vt:lpstr>
      <vt:lpstr>Diapositiva 5</vt:lpstr>
      <vt:lpstr>Características de la CIENCIA</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Referencias de Imágenes</vt:lpstr>
      <vt:lpstr>Referencias Bibliográficas y/o Electrónicas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Hewlett-Packard Company</dc:creator>
  <cp:lastModifiedBy>End_user</cp:lastModifiedBy>
  <cp:revision>262</cp:revision>
  <cp:lastPrinted>2015-01-12T23:05:11Z</cp:lastPrinted>
  <dcterms:created xsi:type="dcterms:W3CDTF">2015-01-10T00:23:37Z</dcterms:created>
  <dcterms:modified xsi:type="dcterms:W3CDTF">2017-06-01T13:25:13Z</dcterms:modified>
</cp:coreProperties>
</file>