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65" r:id="rId5"/>
    <p:sldId id="260" r:id="rId6"/>
    <p:sldId id="258" r:id="rId7"/>
    <p:sldId id="263" r:id="rId8"/>
    <p:sldId id="264" r:id="rId9"/>
    <p:sldId id="262" r:id="rId10"/>
    <p:sldId id="261"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4.jpeg"/><Relationship Id="rId5" Type="http://schemas.openxmlformats.org/officeDocument/2006/relationships/image" Target="../media/image8.jpeg"/><Relationship Id="rId4" Type="http://schemas.openxmlformats.org/officeDocument/2006/relationships/image" Target="../media/image7.jpeg"/></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551BB5-6F8A-44D4-A784-67D239E392DC}" type="doc">
      <dgm:prSet loTypeId="urn:microsoft.com/office/officeart/2005/8/layout/hierarchy2" loCatId="hierarchy" qsTypeId="urn:microsoft.com/office/officeart/2005/8/quickstyle/simple3" qsCatId="simple" csTypeId="urn:microsoft.com/office/officeart/2005/8/colors/colorful1#1" csCatId="colorful" phldr="1"/>
      <dgm:spPr/>
      <dgm:t>
        <a:bodyPr/>
        <a:lstStyle/>
        <a:p>
          <a:endParaRPr lang="es-ES"/>
        </a:p>
      </dgm:t>
    </dgm:pt>
    <dgm:pt modelId="{41657419-0CEE-4434-9F36-731C35CE0C01}">
      <dgm:prSet phldrT="[Texto]" custT="1"/>
      <dgm:spPr/>
      <dgm:t>
        <a:bodyPr/>
        <a:lstStyle/>
        <a:p>
          <a:r>
            <a:rPr lang="es-ES" sz="1500" dirty="0">
              <a:latin typeface="Century Gothic" panose="020B0502020202020204" pitchFamily="34" charset="0"/>
            </a:rPr>
            <a:t>Investigación</a:t>
          </a:r>
        </a:p>
      </dgm:t>
    </dgm:pt>
    <dgm:pt modelId="{E61294CF-F92E-4115-842C-2F287A0C8E22}" type="parTrans" cxnId="{55E55619-9655-495A-9BDC-5163F59745D9}">
      <dgm:prSet/>
      <dgm:spPr/>
      <dgm:t>
        <a:bodyPr/>
        <a:lstStyle/>
        <a:p>
          <a:endParaRPr lang="es-ES" sz="1500">
            <a:latin typeface="Century Gothic" panose="020B0502020202020204" pitchFamily="34" charset="0"/>
          </a:endParaRPr>
        </a:p>
      </dgm:t>
    </dgm:pt>
    <dgm:pt modelId="{E11C43BF-4520-4F12-9CD8-FA2788C175CD}" type="sibTrans" cxnId="{55E55619-9655-495A-9BDC-5163F59745D9}">
      <dgm:prSet/>
      <dgm:spPr/>
      <dgm:t>
        <a:bodyPr/>
        <a:lstStyle/>
        <a:p>
          <a:endParaRPr lang="es-ES" sz="1500">
            <a:latin typeface="Century Gothic" panose="020B0502020202020204" pitchFamily="34" charset="0"/>
          </a:endParaRPr>
        </a:p>
      </dgm:t>
    </dgm:pt>
    <dgm:pt modelId="{1EAEF29E-FCC8-4CC6-9EC6-3BE8FDDC49B5}">
      <dgm:prSet phldrT="[Texto]" custT="1"/>
      <dgm:spPr/>
      <dgm:t>
        <a:bodyPr/>
        <a:lstStyle/>
        <a:p>
          <a:r>
            <a:rPr lang="es-ES" sz="1500" dirty="0">
              <a:latin typeface="Century Gothic" panose="020B0502020202020204" pitchFamily="34" charset="0"/>
            </a:rPr>
            <a:t>Básica, pura o fundamental</a:t>
          </a:r>
        </a:p>
      </dgm:t>
    </dgm:pt>
    <dgm:pt modelId="{ED5BCCF9-0C2D-4F3B-804C-EDA00312002C}" type="parTrans" cxnId="{7136DE70-B076-45A9-9331-29062A14E8E5}">
      <dgm:prSet custT="1"/>
      <dgm:spPr/>
      <dgm:t>
        <a:bodyPr/>
        <a:lstStyle/>
        <a:p>
          <a:endParaRPr lang="es-ES" sz="1500">
            <a:latin typeface="Century Gothic" panose="020B0502020202020204" pitchFamily="34" charset="0"/>
          </a:endParaRPr>
        </a:p>
      </dgm:t>
    </dgm:pt>
    <dgm:pt modelId="{FA1CFB1B-0B2F-4294-91B6-F61732FA7382}" type="sibTrans" cxnId="{7136DE70-B076-45A9-9331-29062A14E8E5}">
      <dgm:prSet/>
      <dgm:spPr/>
      <dgm:t>
        <a:bodyPr/>
        <a:lstStyle/>
        <a:p>
          <a:endParaRPr lang="es-ES" sz="1500">
            <a:latin typeface="Century Gothic" panose="020B0502020202020204" pitchFamily="34" charset="0"/>
          </a:endParaRPr>
        </a:p>
      </dgm:t>
    </dgm:pt>
    <dgm:pt modelId="{D8B6A080-1B1F-4494-8C8E-998F715F57AB}">
      <dgm:prSet phldrT="[Texto]" custT="1"/>
      <dgm:spPr/>
      <dgm:t>
        <a:bodyPr/>
        <a:lstStyle/>
        <a:p>
          <a:r>
            <a:rPr lang="es-ES" sz="1200" dirty="0">
              <a:latin typeface="Century Gothic" panose="020B0502020202020204" pitchFamily="34" charset="0"/>
            </a:rPr>
            <a:t>Su objetivo es </a:t>
          </a:r>
          <a:r>
            <a:rPr lang="es-MX" sz="1200" dirty="0">
              <a:latin typeface="Century Gothic" panose="020B0502020202020204" pitchFamily="34" charset="0"/>
            </a:rPr>
            <a:t>incrementar los conocimientos científicos causando así un progreso en la ciencia.</a:t>
          </a:r>
          <a:endParaRPr lang="es-ES" sz="1200" dirty="0">
            <a:latin typeface="Century Gothic" panose="020B0502020202020204" pitchFamily="34" charset="0"/>
          </a:endParaRPr>
        </a:p>
      </dgm:t>
    </dgm:pt>
    <dgm:pt modelId="{76F5BF4C-5672-44DB-81A7-15712025843B}" type="parTrans" cxnId="{E1BBE52C-7881-438A-95DD-AC160CF172B0}">
      <dgm:prSet custT="1"/>
      <dgm:spPr/>
      <dgm:t>
        <a:bodyPr/>
        <a:lstStyle/>
        <a:p>
          <a:endParaRPr lang="es-ES" sz="1500">
            <a:latin typeface="Century Gothic" panose="020B0502020202020204" pitchFamily="34" charset="0"/>
          </a:endParaRPr>
        </a:p>
      </dgm:t>
    </dgm:pt>
    <dgm:pt modelId="{EB1DCD51-1818-4A5A-8567-74457EFA3B58}" type="sibTrans" cxnId="{E1BBE52C-7881-438A-95DD-AC160CF172B0}">
      <dgm:prSet/>
      <dgm:spPr/>
      <dgm:t>
        <a:bodyPr/>
        <a:lstStyle/>
        <a:p>
          <a:endParaRPr lang="es-ES" sz="1500">
            <a:latin typeface="Century Gothic" panose="020B0502020202020204" pitchFamily="34" charset="0"/>
          </a:endParaRPr>
        </a:p>
      </dgm:t>
    </dgm:pt>
    <dgm:pt modelId="{64CB23DE-BC35-47C7-957C-47013F8B0F27}">
      <dgm:prSet phldrT="[Texto]" custT="1"/>
      <dgm:spPr/>
      <dgm:t>
        <a:bodyPr/>
        <a:lstStyle/>
        <a:p>
          <a:r>
            <a:rPr lang="es-ES" sz="1500" dirty="0">
              <a:latin typeface="Century Gothic" panose="020B0502020202020204" pitchFamily="34" charset="0"/>
            </a:rPr>
            <a:t>Aplicada, constructiva o utilitaria.</a:t>
          </a:r>
        </a:p>
      </dgm:t>
    </dgm:pt>
    <dgm:pt modelId="{C117242D-DF4D-41FF-8526-8CAC6E9424B9}" type="parTrans" cxnId="{3B734A2C-43E5-4BB9-AB98-4FC725465903}">
      <dgm:prSet custT="1"/>
      <dgm:spPr/>
      <dgm:t>
        <a:bodyPr/>
        <a:lstStyle/>
        <a:p>
          <a:endParaRPr lang="es-ES" sz="1500">
            <a:latin typeface="Century Gothic" panose="020B0502020202020204" pitchFamily="34" charset="0"/>
          </a:endParaRPr>
        </a:p>
      </dgm:t>
    </dgm:pt>
    <dgm:pt modelId="{9F06A26D-69B5-44C7-841C-5B7D2DAC9253}" type="sibTrans" cxnId="{3B734A2C-43E5-4BB9-AB98-4FC725465903}">
      <dgm:prSet/>
      <dgm:spPr/>
      <dgm:t>
        <a:bodyPr/>
        <a:lstStyle/>
        <a:p>
          <a:endParaRPr lang="es-ES" sz="1500">
            <a:latin typeface="Century Gothic" panose="020B0502020202020204" pitchFamily="34" charset="0"/>
          </a:endParaRPr>
        </a:p>
      </dgm:t>
    </dgm:pt>
    <dgm:pt modelId="{47FC181F-C74D-4745-BA06-75CBF1E77A09}">
      <dgm:prSet phldrT="[Texto]" custT="1"/>
      <dgm:spPr/>
      <dgm:t>
        <a:bodyPr/>
        <a:lstStyle/>
        <a:p>
          <a:r>
            <a:rPr lang="es-MX" sz="1200" dirty="0">
              <a:latin typeface="Century Gothic" panose="020B0502020202020204" pitchFamily="34" charset="0"/>
            </a:rPr>
            <a:t>su objetivo es, en cambio, la aplicación, uso y posibles consecuencias de los conocimientos.</a:t>
          </a:r>
          <a:endParaRPr lang="es-ES" sz="1200" dirty="0">
            <a:latin typeface="Century Gothic" panose="020B0502020202020204" pitchFamily="34" charset="0"/>
          </a:endParaRPr>
        </a:p>
      </dgm:t>
    </dgm:pt>
    <dgm:pt modelId="{73CC3726-83D8-41F3-A3BE-5F716373F048}" type="parTrans" cxnId="{D49737AF-8C10-4349-B39C-4748F5FDE85A}">
      <dgm:prSet custT="1"/>
      <dgm:spPr/>
      <dgm:t>
        <a:bodyPr/>
        <a:lstStyle/>
        <a:p>
          <a:endParaRPr lang="es-ES" sz="1500">
            <a:latin typeface="Century Gothic" panose="020B0502020202020204" pitchFamily="34" charset="0"/>
          </a:endParaRPr>
        </a:p>
      </dgm:t>
    </dgm:pt>
    <dgm:pt modelId="{4C8D48D5-AC0C-4AD7-A1BA-72BA98257609}" type="sibTrans" cxnId="{D49737AF-8C10-4349-B39C-4748F5FDE85A}">
      <dgm:prSet/>
      <dgm:spPr/>
      <dgm:t>
        <a:bodyPr/>
        <a:lstStyle/>
        <a:p>
          <a:endParaRPr lang="es-ES" sz="1500">
            <a:latin typeface="Century Gothic" panose="020B0502020202020204" pitchFamily="34" charset="0"/>
          </a:endParaRPr>
        </a:p>
      </dgm:t>
    </dgm:pt>
    <dgm:pt modelId="{6EB128E2-4F4B-4110-B021-B823E91A11A8}" type="pres">
      <dgm:prSet presAssocID="{A9551BB5-6F8A-44D4-A784-67D239E392DC}" presName="diagram" presStyleCnt="0">
        <dgm:presLayoutVars>
          <dgm:chPref val="1"/>
          <dgm:dir/>
          <dgm:animOne val="branch"/>
          <dgm:animLvl val="lvl"/>
          <dgm:resizeHandles val="exact"/>
        </dgm:presLayoutVars>
      </dgm:prSet>
      <dgm:spPr/>
      <dgm:t>
        <a:bodyPr/>
        <a:lstStyle/>
        <a:p>
          <a:endParaRPr lang="es-MX"/>
        </a:p>
      </dgm:t>
    </dgm:pt>
    <dgm:pt modelId="{41E4D352-8207-4567-9797-75BF927FCB26}" type="pres">
      <dgm:prSet presAssocID="{41657419-0CEE-4434-9F36-731C35CE0C01}" presName="root1" presStyleCnt="0"/>
      <dgm:spPr/>
    </dgm:pt>
    <dgm:pt modelId="{76D39C4C-69CC-4B98-8231-6998D7567982}" type="pres">
      <dgm:prSet presAssocID="{41657419-0CEE-4434-9F36-731C35CE0C01}" presName="LevelOneTextNode" presStyleLbl="node0" presStyleIdx="0" presStyleCnt="1">
        <dgm:presLayoutVars>
          <dgm:chPref val="3"/>
        </dgm:presLayoutVars>
      </dgm:prSet>
      <dgm:spPr/>
      <dgm:t>
        <a:bodyPr/>
        <a:lstStyle/>
        <a:p>
          <a:endParaRPr lang="es-MX"/>
        </a:p>
      </dgm:t>
    </dgm:pt>
    <dgm:pt modelId="{BFE512AC-B1FE-48FD-A982-CB1B78B093AA}" type="pres">
      <dgm:prSet presAssocID="{41657419-0CEE-4434-9F36-731C35CE0C01}" presName="level2hierChild" presStyleCnt="0"/>
      <dgm:spPr/>
    </dgm:pt>
    <dgm:pt modelId="{5A22CBA7-D07F-430E-943E-38DDA2C6D69B}" type="pres">
      <dgm:prSet presAssocID="{ED5BCCF9-0C2D-4F3B-804C-EDA00312002C}" presName="conn2-1" presStyleLbl="parChTrans1D2" presStyleIdx="0" presStyleCnt="2"/>
      <dgm:spPr/>
      <dgm:t>
        <a:bodyPr/>
        <a:lstStyle/>
        <a:p>
          <a:endParaRPr lang="es-MX"/>
        </a:p>
      </dgm:t>
    </dgm:pt>
    <dgm:pt modelId="{58AD60E5-0E1D-43FE-8E57-0574F2D807AC}" type="pres">
      <dgm:prSet presAssocID="{ED5BCCF9-0C2D-4F3B-804C-EDA00312002C}" presName="connTx" presStyleLbl="parChTrans1D2" presStyleIdx="0" presStyleCnt="2"/>
      <dgm:spPr/>
      <dgm:t>
        <a:bodyPr/>
        <a:lstStyle/>
        <a:p>
          <a:endParaRPr lang="es-MX"/>
        </a:p>
      </dgm:t>
    </dgm:pt>
    <dgm:pt modelId="{9BA8EDD3-1C14-411D-B643-F0D027D9AB2A}" type="pres">
      <dgm:prSet presAssocID="{1EAEF29E-FCC8-4CC6-9EC6-3BE8FDDC49B5}" presName="root2" presStyleCnt="0"/>
      <dgm:spPr/>
    </dgm:pt>
    <dgm:pt modelId="{CBAA5796-FD54-4264-8704-B14578152223}" type="pres">
      <dgm:prSet presAssocID="{1EAEF29E-FCC8-4CC6-9EC6-3BE8FDDC49B5}" presName="LevelTwoTextNode" presStyleLbl="node2" presStyleIdx="0" presStyleCnt="2">
        <dgm:presLayoutVars>
          <dgm:chPref val="3"/>
        </dgm:presLayoutVars>
      </dgm:prSet>
      <dgm:spPr/>
      <dgm:t>
        <a:bodyPr/>
        <a:lstStyle/>
        <a:p>
          <a:endParaRPr lang="es-MX"/>
        </a:p>
      </dgm:t>
    </dgm:pt>
    <dgm:pt modelId="{792C27BD-5034-4629-B3CC-2BA8CBC3A642}" type="pres">
      <dgm:prSet presAssocID="{1EAEF29E-FCC8-4CC6-9EC6-3BE8FDDC49B5}" presName="level3hierChild" presStyleCnt="0"/>
      <dgm:spPr/>
    </dgm:pt>
    <dgm:pt modelId="{C37D36E2-18AF-4E1B-9FC6-47CABB111656}" type="pres">
      <dgm:prSet presAssocID="{76F5BF4C-5672-44DB-81A7-15712025843B}" presName="conn2-1" presStyleLbl="parChTrans1D3" presStyleIdx="0" presStyleCnt="2"/>
      <dgm:spPr/>
      <dgm:t>
        <a:bodyPr/>
        <a:lstStyle/>
        <a:p>
          <a:endParaRPr lang="es-MX"/>
        </a:p>
      </dgm:t>
    </dgm:pt>
    <dgm:pt modelId="{3A8AB173-84E9-4D2D-B0F9-23DE4BAB4666}" type="pres">
      <dgm:prSet presAssocID="{76F5BF4C-5672-44DB-81A7-15712025843B}" presName="connTx" presStyleLbl="parChTrans1D3" presStyleIdx="0" presStyleCnt="2"/>
      <dgm:spPr/>
      <dgm:t>
        <a:bodyPr/>
        <a:lstStyle/>
        <a:p>
          <a:endParaRPr lang="es-MX"/>
        </a:p>
      </dgm:t>
    </dgm:pt>
    <dgm:pt modelId="{D5078EF7-C7DE-4F7C-B815-2BABF203AC04}" type="pres">
      <dgm:prSet presAssocID="{D8B6A080-1B1F-4494-8C8E-998F715F57AB}" presName="root2" presStyleCnt="0"/>
      <dgm:spPr/>
    </dgm:pt>
    <dgm:pt modelId="{6A7E12A0-DCF4-45F7-96FC-9EBE3BCA4C4C}" type="pres">
      <dgm:prSet presAssocID="{D8B6A080-1B1F-4494-8C8E-998F715F57AB}" presName="LevelTwoTextNode" presStyleLbl="node3" presStyleIdx="0" presStyleCnt="2" custScaleY="168767">
        <dgm:presLayoutVars>
          <dgm:chPref val="3"/>
        </dgm:presLayoutVars>
      </dgm:prSet>
      <dgm:spPr/>
      <dgm:t>
        <a:bodyPr/>
        <a:lstStyle/>
        <a:p>
          <a:endParaRPr lang="es-MX"/>
        </a:p>
      </dgm:t>
    </dgm:pt>
    <dgm:pt modelId="{C77E52CA-399A-4815-90DE-5924AC2036C4}" type="pres">
      <dgm:prSet presAssocID="{D8B6A080-1B1F-4494-8C8E-998F715F57AB}" presName="level3hierChild" presStyleCnt="0"/>
      <dgm:spPr/>
    </dgm:pt>
    <dgm:pt modelId="{4B1D2A67-81BA-4AD5-A527-727476AAD72A}" type="pres">
      <dgm:prSet presAssocID="{C117242D-DF4D-41FF-8526-8CAC6E9424B9}" presName="conn2-1" presStyleLbl="parChTrans1D2" presStyleIdx="1" presStyleCnt="2"/>
      <dgm:spPr/>
      <dgm:t>
        <a:bodyPr/>
        <a:lstStyle/>
        <a:p>
          <a:endParaRPr lang="es-MX"/>
        </a:p>
      </dgm:t>
    </dgm:pt>
    <dgm:pt modelId="{BEFB61AD-BB0D-4573-9E3B-CB39E0CD685C}" type="pres">
      <dgm:prSet presAssocID="{C117242D-DF4D-41FF-8526-8CAC6E9424B9}" presName="connTx" presStyleLbl="parChTrans1D2" presStyleIdx="1" presStyleCnt="2"/>
      <dgm:spPr/>
      <dgm:t>
        <a:bodyPr/>
        <a:lstStyle/>
        <a:p>
          <a:endParaRPr lang="es-MX"/>
        </a:p>
      </dgm:t>
    </dgm:pt>
    <dgm:pt modelId="{1BEED6E2-5A74-4C48-B10C-9C3C6B84739C}" type="pres">
      <dgm:prSet presAssocID="{64CB23DE-BC35-47C7-957C-47013F8B0F27}" presName="root2" presStyleCnt="0"/>
      <dgm:spPr/>
    </dgm:pt>
    <dgm:pt modelId="{F4C74A7C-F13E-4697-B380-965B8FC4CBCB}" type="pres">
      <dgm:prSet presAssocID="{64CB23DE-BC35-47C7-957C-47013F8B0F27}" presName="LevelTwoTextNode" presStyleLbl="node2" presStyleIdx="1" presStyleCnt="2">
        <dgm:presLayoutVars>
          <dgm:chPref val="3"/>
        </dgm:presLayoutVars>
      </dgm:prSet>
      <dgm:spPr/>
      <dgm:t>
        <a:bodyPr/>
        <a:lstStyle/>
        <a:p>
          <a:endParaRPr lang="es-MX"/>
        </a:p>
      </dgm:t>
    </dgm:pt>
    <dgm:pt modelId="{B7491E89-14D4-46D2-99C8-3A7AF174E96D}" type="pres">
      <dgm:prSet presAssocID="{64CB23DE-BC35-47C7-957C-47013F8B0F27}" presName="level3hierChild" presStyleCnt="0"/>
      <dgm:spPr/>
    </dgm:pt>
    <dgm:pt modelId="{26AF1588-4673-43E2-A497-DE7F6736E815}" type="pres">
      <dgm:prSet presAssocID="{73CC3726-83D8-41F3-A3BE-5F716373F048}" presName="conn2-1" presStyleLbl="parChTrans1D3" presStyleIdx="1" presStyleCnt="2"/>
      <dgm:spPr/>
      <dgm:t>
        <a:bodyPr/>
        <a:lstStyle/>
        <a:p>
          <a:endParaRPr lang="es-MX"/>
        </a:p>
      </dgm:t>
    </dgm:pt>
    <dgm:pt modelId="{E863DED3-F985-4363-91AE-2E77197AA83A}" type="pres">
      <dgm:prSet presAssocID="{73CC3726-83D8-41F3-A3BE-5F716373F048}" presName="connTx" presStyleLbl="parChTrans1D3" presStyleIdx="1" presStyleCnt="2"/>
      <dgm:spPr/>
      <dgm:t>
        <a:bodyPr/>
        <a:lstStyle/>
        <a:p>
          <a:endParaRPr lang="es-MX"/>
        </a:p>
      </dgm:t>
    </dgm:pt>
    <dgm:pt modelId="{C6CDE68C-D8E5-4B84-91F8-43DDE4CC2B9C}" type="pres">
      <dgm:prSet presAssocID="{47FC181F-C74D-4745-BA06-75CBF1E77A09}" presName="root2" presStyleCnt="0"/>
      <dgm:spPr/>
    </dgm:pt>
    <dgm:pt modelId="{B1DEFF42-4CC1-4E6A-9D73-BFC4F346AFB2}" type="pres">
      <dgm:prSet presAssocID="{47FC181F-C74D-4745-BA06-75CBF1E77A09}" presName="LevelTwoTextNode" presStyleLbl="node3" presStyleIdx="1" presStyleCnt="2" custScaleY="135964">
        <dgm:presLayoutVars>
          <dgm:chPref val="3"/>
        </dgm:presLayoutVars>
      </dgm:prSet>
      <dgm:spPr/>
      <dgm:t>
        <a:bodyPr/>
        <a:lstStyle/>
        <a:p>
          <a:endParaRPr lang="es-MX"/>
        </a:p>
      </dgm:t>
    </dgm:pt>
    <dgm:pt modelId="{97F0587D-5EDC-4C4D-A1F8-65EA469D5B78}" type="pres">
      <dgm:prSet presAssocID="{47FC181F-C74D-4745-BA06-75CBF1E77A09}" presName="level3hierChild" presStyleCnt="0"/>
      <dgm:spPr/>
    </dgm:pt>
  </dgm:ptLst>
  <dgm:cxnLst>
    <dgm:cxn modelId="{C3B5CF92-F1C8-40B1-868B-A9CA66844AA2}" type="presOf" srcId="{73CC3726-83D8-41F3-A3BE-5F716373F048}" destId="{E863DED3-F985-4363-91AE-2E77197AA83A}" srcOrd="1" destOrd="0" presId="urn:microsoft.com/office/officeart/2005/8/layout/hierarchy2"/>
    <dgm:cxn modelId="{C474DD0F-927F-4D4D-AA87-A4B93E198A64}" type="presOf" srcId="{A9551BB5-6F8A-44D4-A784-67D239E392DC}" destId="{6EB128E2-4F4B-4110-B021-B823E91A11A8}" srcOrd="0" destOrd="0" presId="urn:microsoft.com/office/officeart/2005/8/layout/hierarchy2"/>
    <dgm:cxn modelId="{62BEE79B-DF27-4BF0-BC3A-4FB140520705}" type="presOf" srcId="{47FC181F-C74D-4745-BA06-75CBF1E77A09}" destId="{B1DEFF42-4CC1-4E6A-9D73-BFC4F346AFB2}" srcOrd="0" destOrd="0" presId="urn:microsoft.com/office/officeart/2005/8/layout/hierarchy2"/>
    <dgm:cxn modelId="{F7C1903C-0587-43A7-A5A0-FCC0A5B41E73}" type="presOf" srcId="{D8B6A080-1B1F-4494-8C8E-998F715F57AB}" destId="{6A7E12A0-DCF4-45F7-96FC-9EBE3BCA4C4C}" srcOrd="0" destOrd="0" presId="urn:microsoft.com/office/officeart/2005/8/layout/hierarchy2"/>
    <dgm:cxn modelId="{12017E5F-DBA1-4FB2-9F18-1B8F58F7C5A8}" type="presOf" srcId="{ED5BCCF9-0C2D-4F3B-804C-EDA00312002C}" destId="{58AD60E5-0E1D-43FE-8E57-0574F2D807AC}" srcOrd="1" destOrd="0" presId="urn:microsoft.com/office/officeart/2005/8/layout/hierarchy2"/>
    <dgm:cxn modelId="{585F8A70-1822-4836-8DA4-B81408800F03}" type="presOf" srcId="{C117242D-DF4D-41FF-8526-8CAC6E9424B9}" destId="{BEFB61AD-BB0D-4573-9E3B-CB39E0CD685C}" srcOrd="1" destOrd="0" presId="urn:microsoft.com/office/officeart/2005/8/layout/hierarchy2"/>
    <dgm:cxn modelId="{3B734A2C-43E5-4BB9-AB98-4FC725465903}" srcId="{41657419-0CEE-4434-9F36-731C35CE0C01}" destId="{64CB23DE-BC35-47C7-957C-47013F8B0F27}" srcOrd="1" destOrd="0" parTransId="{C117242D-DF4D-41FF-8526-8CAC6E9424B9}" sibTransId="{9F06A26D-69B5-44C7-841C-5B7D2DAC9253}"/>
    <dgm:cxn modelId="{B69176B1-C96A-4578-B0D3-24B4D31C053E}" type="presOf" srcId="{1EAEF29E-FCC8-4CC6-9EC6-3BE8FDDC49B5}" destId="{CBAA5796-FD54-4264-8704-B14578152223}" srcOrd="0" destOrd="0" presId="urn:microsoft.com/office/officeart/2005/8/layout/hierarchy2"/>
    <dgm:cxn modelId="{12456A8F-F6D2-4FE2-B103-6510BFAE43F1}" type="presOf" srcId="{76F5BF4C-5672-44DB-81A7-15712025843B}" destId="{C37D36E2-18AF-4E1B-9FC6-47CABB111656}" srcOrd="0" destOrd="0" presId="urn:microsoft.com/office/officeart/2005/8/layout/hierarchy2"/>
    <dgm:cxn modelId="{EC5F8783-0605-4E55-A907-03D106468525}" type="presOf" srcId="{64CB23DE-BC35-47C7-957C-47013F8B0F27}" destId="{F4C74A7C-F13E-4697-B380-965B8FC4CBCB}" srcOrd="0" destOrd="0" presId="urn:microsoft.com/office/officeart/2005/8/layout/hierarchy2"/>
    <dgm:cxn modelId="{7136DE70-B076-45A9-9331-29062A14E8E5}" srcId="{41657419-0CEE-4434-9F36-731C35CE0C01}" destId="{1EAEF29E-FCC8-4CC6-9EC6-3BE8FDDC49B5}" srcOrd="0" destOrd="0" parTransId="{ED5BCCF9-0C2D-4F3B-804C-EDA00312002C}" sibTransId="{FA1CFB1B-0B2F-4294-91B6-F61732FA7382}"/>
    <dgm:cxn modelId="{55E55619-9655-495A-9BDC-5163F59745D9}" srcId="{A9551BB5-6F8A-44D4-A784-67D239E392DC}" destId="{41657419-0CEE-4434-9F36-731C35CE0C01}" srcOrd="0" destOrd="0" parTransId="{E61294CF-F92E-4115-842C-2F287A0C8E22}" sibTransId="{E11C43BF-4520-4F12-9CD8-FA2788C175CD}"/>
    <dgm:cxn modelId="{D49737AF-8C10-4349-B39C-4748F5FDE85A}" srcId="{64CB23DE-BC35-47C7-957C-47013F8B0F27}" destId="{47FC181F-C74D-4745-BA06-75CBF1E77A09}" srcOrd="0" destOrd="0" parTransId="{73CC3726-83D8-41F3-A3BE-5F716373F048}" sibTransId="{4C8D48D5-AC0C-4AD7-A1BA-72BA98257609}"/>
    <dgm:cxn modelId="{C8089563-F24D-4CB3-AF59-4E3B9E0DCB76}" type="presOf" srcId="{ED5BCCF9-0C2D-4F3B-804C-EDA00312002C}" destId="{5A22CBA7-D07F-430E-943E-38DDA2C6D69B}" srcOrd="0" destOrd="0" presId="urn:microsoft.com/office/officeart/2005/8/layout/hierarchy2"/>
    <dgm:cxn modelId="{1B68F954-E97A-4214-936D-C5428E95BD51}" type="presOf" srcId="{73CC3726-83D8-41F3-A3BE-5F716373F048}" destId="{26AF1588-4673-43E2-A497-DE7F6736E815}" srcOrd="0" destOrd="0" presId="urn:microsoft.com/office/officeart/2005/8/layout/hierarchy2"/>
    <dgm:cxn modelId="{E1BBE52C-7881-438A-95DD-AC160CF172B0}" srcId="{1EAEF29E-FCC8-4CC6-9EC6-3BE8FDDC49B5}" destId="{D8B6A080-1B1F-4494-8C8E-998F715F57AB}" srcOrd="0" destOrd="0" parTransId="{76F5BF4C-5672-44DB-81A7-15712025843B}" sibTransId="{EB1DCD51-1818-4A5A-8567-74457EFA3B58}"/>
    <dgm:cxn modelId="{E3D40EC0-47FB-46DD-BD72-6FCE11D2E483}" type="presOf" srcId="{76F5BF4C-5672-44DB-81A7-15712025843B}" destId="{3A8AB173-84E9-4D2D-B0F9-23DE4BAB4666}" srcOrd="1" destOrd="0" presId="urn:microsoft.com/office/officeart/2005/8/layout/hierarchy2"/>
    <dgm:cxn modelId="{B26B7A4E-512A-40FC-A547-F2EC7E29B879}" type="presOf" srcId="{C117242D-DF4D-41FF-8526-8CAC6E9424B9}" destId="{4B1D2A67-81BA-4AD5-A527-727476AAD72A}" srcOrd="0" destOrd="0" presId="urn:microsoft.com/office/officeart/2005/8/layout/hierarchy2"/>
    <dgm:cxn modelId="{019BD0A7-B16B-4C77-A0BC-DDBE32096494}" type="presOf" srcId="{41657419-0CEE-4434-9F36-731C35CE0C01}" destId="{76D39C4C-69CC-4B98-8231-6998D7567982}" srcOrd="0" destOrd="0" presId="urn:microsoft.com/office/officeart/2005/8/layout/hierarchy2"/>
    <dgm:cxn modelId="{76FD3F3E-CCBD-4968-9F2C-FEE6D48B8F84}" type="presParOf" srcId="{6EB128E2-4F4B-4110-B021-B823E91A11A8}" destId="{41E4D352-8207-4567-9797-75BF927FCB26}" srcOrd="0" destOrd="0" presId="urn:microsoft.com/office/officeart/2005/8/layout/hierarchy2"/>
    <dgm:cxn modelId="{B713964A-3A66-46EC-913E-3440CF31B3D5}" type="presParOf" srcId="{41E4D352-8207-4567-9797-75BF927FCB26}" destId="{76D39C4C-69CC-4B98-8231-6998D7567982}" srcOrd="0" destOrd="0" presId="urn:microsoft.com/office/officeart/2005/8/layout/hierarchy2"/>
    <dgm:cxn modelId="{6FD7C095-76E4-4A58-817B-2D793DCE965F}" type="presParOf" srcId="{41E4D352-8207-4567-9797-75BF927FCB26}" destId="{BFE512AC-B1FE-48FD-A982-CB1B78B093AA}" srcOrd="1" destOrd="0" presId="urn:microsoft.com/office/officeart/2005/8/layout/hierarchy2"/>
    <dgm:cxn modelId="{FE10D857-A8F0-43F9-A673-795029CB4536}" type="presParOf" srcId="{BFE512AC-B1FE-48FD-A982-CB1B78B093AA}" destId="{5A22CBA7-D07F-430E-943E-38DDA2C6D69B}" srcOrd="0" destOrd="0" presId="urn:microsoft.com/office/officeart/2005/8/layout/hierarchy2"/>
    <dgm:cxn modelId="{3EB0807C-0BCA-4376-890F-3E52BADCE0AD}" type="presParOf" srcId="{5A22CBA7-D07F-430E-943E-38DDA2C6D69B}" destId="{58AD60E5-0E1D-43FE-8E57-0574F2D807AC}" srcOrd="0" destOrd="0" presId="urn:microsoft.com/office/officeart/2005/8/layout/hierarchy2"/>
    <dgm:cxn modelId="{CB72F893-C350-4E30-A5AF-E0A5717B49CA}" type="presParOf" srcId="{BFE512AC-B1FE-48FD-A982-CB1B78B093AA}" destId="{9BA8EDD3-1C14-411D-B643-F0D027D9AB2A}" srcOrd="1" destOrd="0" presId="urn:microsoft.com/office/officeart/2005/8/layout/hierarchy2"/>
    <dgm:cxn modelId="{787935BE-B6BF-428C-9C6A-758702E206CB}" type="presParOf" srcId="{9BA8EDD3-1C14-411D-B643-F0D027D9AB2A}" destId="{CBAA5796-FD54-4264-8704-B14578152223}" srcOrd="0" destOrd="0" presId="urn:microsoft.com/office/officeart/2005/8/layout/hierarchy2"/>
    <dgm:cxn modelId="{E471A583-00B9-4E4C-8AD3-6B84407BC399}" type="presParOf" srcId="{9BA8EDD3-1C14-411D-B643-F0D027D9AB2A}" destId="{792C27BD-5034-4629-B3CC-2BA8CBC3A642}" srcOrd="1" destOrd="0" presId="urn:microsoft.com/office/officeart/2005/8/layout/hierarchy2"/>
    <dgm:cxn modelId="{DE787873-0DC4-4CDC-9D92-505E5A6EDE5F}" type="presParOf" srcId="{792C27BD-5034-4629-B3CC-2BA8CBC3A642}" destId="{C37D36E2-18AF-4E1B-9FC6-47CABB111656}" srcOrd="0" destOrd="0" presId="urn:microsoft.com/office/officeart/2005/8/layout/hierarchy2"/>
    <dgm:cxn modelId="{A1D2EBCF-D443-42BD-B479-6142DF47A996}" type="presParOf" srcId="{C37D36E2-18AF-4E1B-9FC6-47CABB111656}" destId="{3A8AB173-84E9-4D2D-B0F9-23DE4BAB4666}" srcOrd="0" destOrd="0" presId="urn:microsoft.com/office/officeart/2005/8/layout/hierarchy2"/>
    <dgm:cxn modelId="{2444AD06-F945-4A4F-96DE-D0930F041C55}" type="presParOf" srcId="{792C27BD-5034-4629-B3CC-2BA8CBC3A642}" destId="{D5078EF7-C7DE-4F7C-B815-2BABF203AC04}" srcOrd="1" destOrd="0" presId="urn:microsoft.com/office/officeart/2005/8/layout/hierarchy2"/>
    <dgm:cxn modelId="{1E985DD7-163D-4B83-91AF-99E003376ECB}" type="presParOf" srcId="{D5078EF7-C7DE-4F7C-B815-2BABF203AC04}" destId="{6A7E12A0-DCF4-45F7-96FC-9EBE3BCA4C4C}" srcOrd="0" destOrd="0" presId="urn:microsoft.com/office/officeart/2005/8/layout/hierarchy2"/>
    <dgm:cxn modelId="{0A5566AD-3179-4E69-8008-A9B81C8C9216}" type="presParOf" srcId="{D5078EF7-C7DE-4F7C-B815-2BABF203AC04}" destId="{C77E52CA-399A-4815-90DE-5924AC2036C4}" srcOrd="1" destOrd="0" presId="urn:microsoft.com/office/officeart/2005/8/layout/hierarchy2"/>
    <dgm:cxn modelId="{2AB4F851-ACC8-4AE4-8F50-9852A49749A7}" type="presParOf" srcId="{BFE512AC-B1FE-48FD-A982-CB1B78B093AA}" destId="{4B1D2A67-81BA-4AD5-A527-727476AAD72A}" srcOrd="2" destOrd="0" presId="urn:microsoft.com/office/officeart/2005/8/layout/hierarchy2"/>
    <dgm:cxn modelId="{9C877B2C-4E64-4C70-86D6-B2E7CBE36834}" type="presParOf" srcId="{4B1D2A67-81BA-4AD5-A527-727476AAD72A}" destId="{BEFB61AD-BB0D-4573-9E3B-CB39E0CD685C}" srcOrd="0" destOrd="0" presId="urn:microsoft.com/office/officeart/2005/8/layout/hierarchy2"/>
    <dgm:cxn modelId="{7EC7AA4E-0ED7-4BA5-837C-D8F4974D3274}" type="presParOf" srcId="{BFE512AC-B1FE-48FD-A982-CB1B78B093AA}" destId="{1BEED6E2-5A74-4C48-B10C-9C3C6B84739C}" srcOrd="3" destOrd="0" presId="urn:microsoft.com/office/officeart/2005/8/layout/hierarchy2"/>
    <dgm:cxn modelId="{23A6B0F4-D7A5-40FA-AF7B-BF5693AD3C9B}" type="presParOf" srcId="{1BEED6E2-5A74-4C48-B10C-9C3C6B84739C}" destId="{F4C74A7C-F13E-4697-B380-965B8FC4CBCB}" srcOrd="0" destOrd="0" presId="urn:microsoft.com/office/officeart/2005/8/layout/hierarchy2"/>
    <dgm:cxn modelId="{A497CE2A-90F2-4929-ACB7-0D1C9CD5050B}" type="presParOf" srcId="{1BEED6E2-5A74-4C48-B10C-9C3C6B84739C}" destId="{B7491E89-14D4-46D2-99C8-3A7AF174E96D}" srcOrd="1" destOrd="0" presId="urn:microsoft.com/office/officeart/2005/8/layout/hierarchy2"/>
    <dgm:cxn modelId="{29BEA650-DF93-4A80-BC23-4CDF1E0E9CAC}" type="presParOf" srcId="{B7491E89-14D4-46D2-99C8-3A7AF174E96D}" destId="{26AF1588-4673-43E2-A497-DE7F6736E815}" srcOrd="0" destOrd="0" presId="urn:microsoft.com/office/officeart/2005/8/layout/hierarchy2"/>
    <dgm:cxn modelId="{BEACE948-8384-4173-B434-C85DF07B7057}" type="presParOf" srcId="{26AF1588-4673-43E2-A497-DE7F6736E815}" destId="{E863DED3-F985-4363-91AE-2E77197AA83A}" srcOrd="0" destOrd="0" presId="urn:microsoft.com/office/officeart/2005/8/layout/hierarchy2"/>
    <dgm:cxn modelId="{AF6A0F79-2A48-4B89-8F2F-210630449F09}" type="presParOf" srcId="{B7491E89-14D4-46D2-99C8-3A7AF174E96D}" destId="{C6CDE68C-D8E5-4B84-91F8-43DDE4CC2B9C}" srcOrd="1" destOrd="0" presId="urn:microsoft.com/office/officeart/2005/8/layout/hierarchy2"/>
    <dgm:cxn modelId="{49013E4E-31DE-45F2-9D03-E0F720108F83}" type="presParOf" srcId="{C6CDE68C-D8E5-4B84-91F8-43DDE4CC2B9C}" destId="{B1DEFF42-4CC1-4E6A-9D73-BFC4F346AFB2}" srcOrd="0" destOrd="0" presId="urn:microsoft.com/office/officeart/2005/8/layout/hierarchy2"/>
    <dgm:cxn modelId="{F9B21917-9102-4456-B847-52E88402350E}" type="presParOf" srcId="{C6CDE68C-D8E5-4B84-91F8-43DDE4CC2B9C}" destId="{97F0587D-5EDC-4C4D-A1F8-65EA469D5B7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B5D128-2660-4736-A21E-DE600C1DB5C8}" type="doc">
      <dgm:prSet loTypeId="urn:microsoft.com/office/officeart/2005/8/layout/vList6" loCatId="list" qsTypeId="urn:microsoft.com/office/officeart/2005/8/quickstyle/simple3" qsCatId="simple" csTypeId="urn:microsoft.com/office/officeart/2005/8/colors/colorful1#2" csCatId="colorful" phldr="1"/>
      <dgm:spPr/>
      <dgm:t>
        <a:bodyPr/>
        <a:lstStyle/>
        <a:p>
          <a:endParaRPr lang="es-ES"/>
        </a:p>
      </dgm:t>
    </dgm:pt>
    <dgm:pt modelId="{6F09AE65-7D2F-496E-89A5-AF958C31D7D1}">
      <dgm:prSet phldrT="[Texto]" custT="1"/>
      <dgm:spPr/>
      <dgm:t>
        <a:bodyPr/>
        <a:lstStyle/>
        <a:p>
          <a:r>
            <a:rPr lang="es-ES" sz="1400" b="1" dirty="0">
              <a:latin typeface="Century Gothic" panose="020B0502020202020204" pitchFamily="34" charset="0"/>
            </a:rPr>
            <a:t>Según la NATURALEZA DE LOS OBJETIVOS (En cuanto al nivel de conocimiento a alcanzar)</a:t>
          </a:r>
        </a:p>
      </dgm:t>
    </dgm:pt>
    <dgm:pt modelId="{709A3063-051A-4DE5-BF52-F99D1C43B3F3}" type="parTrans" cxnId="{905B2034-6ACF-4307-9C90-0B523833FDB2}">
      <dgm:prSet/>
      <dgm:spPr/>
      <dgm:t>
        <a:bodyPr/>
        <a:lstStyle/>
        <a:p>
          <a:endParaRPr lang="es-ES" sz="1400">
            <a:latin typeface="Century Gothic" panose="020B0502020202020204" pitchFamily="34" charset="0"/>
          </a:endParaRPr>
        </a:p>
      </dgm:t>
    </dgm:pt>
    <dgm:pt modelId="{4708586F-BEA2-411D-B2A5-11136DB4CDE2}" type="sibTrans" cxnId="{905B2034-6ACF-4307-9C90-0B523833FDB2}">
      <dgm:prSet/>
      <dgm:spPr/>
      <dgm:t>
        <a:bodyPr/>
        <a:lstStyle/>
        <a:p>
          <a:endParaRPr lang="es-ES" sz="1400">
            <a:latin typeface="Century Gothic" panose="020B0502020202020204" pitchFamily="34" charset="0"/>
          </a:endParaRPr>
        </a:p>
      </dgm:t>
    </dgm:pt>
    <dgm:pt modelId="{8877EAE1-7EF1-4FD4-803C-2E35388C5E42}">
      <dgm:prSet phldrT="[Texto]" custT="1"/>
      <dgm:spPr/>
      <dgm:t>
        <a:bodyPr/>
        <a:lstStyle/>
        <a:p>
          <a:r>
            <a:rPr lang="es-ES" sz="1400" dirty="0">
              <a:latin typeface="Century Gothic" panose="020B0502020202020204" pitchFamily="34" charset="0"/>
            </a:rPr>
            <a:t> Exploratoria</a:t>
          </a:r>
        </a:p>
      </dgm:t>
    </dgm:pt>
    <dgm:pt modelId="{F5A63073-68C7-4A94-8836-D3D088E5E804}" type="parTrans" cxnId="{8A504BAD-A0B6-4480-8A20-CBE23CC065D5}">
      <dgm:prSet/>
      <dgm:spPr/>
      <dgm:t>
        <a:bodyPr/>
        <a:lstStyle/>
        <a:p>
          <a:endParaRPr lang="es-ES" sz="1400">
            <a:latin typeface="Century Gothic" panose="020B0502020202020204" pitchFamily="34" charset="0"/>
          </a:endParaRPr>
        </a:p>
      </dgm:t>
    </dgm:pt>
    <dgm:pt modelId="{A75E9283-D39C-41C4-9189-A41C3C7A42B1}" type="sibTrans" cxnId="{8A504BAD-A0B6-4480-8A20-CBE23CC065D5}">
      <dgm:prSet/>
      <dgm:spPr/>
      <dgm:t>
        <a:bodyPr/>
        <a:lstStyle/>
        <a:p>
          <a:endParaRPr lang="es-ES" sz="1400">
            <a:latin typeface="Century Gothic" panose="020B0502020202020204" pitchFamily="34" charset="0"/>
          </a:endParaRPr>
        </a:p>
      </dgm:t>
    </dgm:pt>
    <dgm:pt modelId="{9E665029-1099-4B08-8CCD-04086FBE8253}">
      <dgm:prSet phldrT="[Texto]" custT="1"/>
      <dgm:spPr/>
      <dgm:t>
        <a:bodyPr/>
        <a:lstStyle/>
        <a:p>
          <a:r>
            <a:rPr lang="es-ES" sz="1400" dirty="0">
              <a:latin typeface="Century Gothic" panose="020B0502020202020204" pitchFamily="34" charset="0"/>
            </a:rPr>
            <a:t>Explicativa</a:t>
          </a:r>
        </a:p>
      </dgm:t>
    </dgm:pt>
    <dgm:pt modelId="{B51B5E32-20A4-4C0E-BCFF-7191E430859C}" type="parTrans" cxnId="{CB7D55A9-F0BC-4EF0-89F3-BA286B15D93B}">
      <dgm:prSet/>
      <dgm:spPr/>
      <dgm:t>
        <a:bodyPr/>
        <a:lstStyle/>
        <a:p>
          <a:endParaRPr lang="es-ES" sz="1400">
            <a:latin typeface="Century Gothic" panose="020B0502020202020204" pitchFamily="34" charset="0"/>
          </a:endParaRPr>
        </a:p>
      </dgm:t>
    </dgm:pt>
    <dgm:pt modelId="{B8CC160E-093B-4DFD-9374-61EC78F37FA2}" type="sibTrans" cxnId="{CB7D55A9-F0BC-4EF0-89F3-BA286B15D93B}">
      <dgm:prSet/>
      <dgm:spPr/>
      <dgm:t>
        <a:bodyPr/>
        <a:lstStyle/>
        <a:p>
          <a:endParaRPr lang="es-ES" sz="1400">
            <a:latin typeface="Century Gothic" panose="020B0502020202020204" pitchFamily="34" charset="0"/>
          </a:endParaRPr>
        </a:p>
      </dgm:t>
    </dgm:pt>
    <dgm:pt modelId="{E2B77DCA-8F16-451D-902D-20265A7E2CA1}">
      <dgm:prSet phldrT="[Texto]" custT="1"/>
      <dgm:spPr/>
      <dgm:t>
        <a:bodyPr/>
        <a:lstStyle/>
        <a:p>
          <a:r>
            <a:rPr lang="es-ES" sz="1400" b="1" dirty="0">
              <a:latin typeface="Century Gothic" panose="020B0502020202020204" pitchFamily="34" charset="0"/>
            </a:rPr>
            <a:t>Investigaciones NO EXPERIMENTALES (Según el tiempo en que se efectúa)</a:t>
          </a:r>
        </a:p>
      </dgm:t>
    </dgm:pt>
    <dgm:pt modelId="{81F2E6C4-BD89-4D8B-B4BD-10B5296C2DB7}" type="parTrans" cxnId="{DBA5EAEE-149F-4631-BCF5-027AB802E55F}">
      <dgm:prSet/>
      <dgm:spPr/>
      <dgm:t>
        <a:bodyPr/>
        <a:lstStyle/>
        <a:p>
          <a:endParaRPr lang="es-ES" sz="1400">
            <a:latin typeface="Century Gothic" panose="020B0502020202020204" pitchFamily="34" charset="0"/>
          </a:endParaRPr>
        </a:p>
      </dgm:t>
    </dgm:pt>
    <dgm:pt modelId="{4133D7DE-48CF-439E-9B75-A842F8EFE874}" type="sibTrans" cxnId="{DBA5EAEE-149F-4631-BCF5-027AB802E55F}">
      <dgm:prSet/>
      <dgm:spPr/>
      <dgm:t>
        <a:bodyPr/>
        <a:lstStyle/>
        <a:p>
          <a:endParaRPr lang="es-ES" sz="1400">
            <a:latin typeface="Century Gothic" panose="020B0502020202020204" pitchFamily="34" charset="0"/>
          </a:endParaRPr>
        </a:p>
      </dgm:t>
    </dgm:pt>
    <dgm:pt modelId="{CFF6234A-9B78-40C7-9E05-7AE4D3BF93E1}">
      <dgm:prSet phldrT="[Texto]" custT="1"/>
      <dgm:spPr/>
      <dgm:t>
        <a:bodyPr/>
        <a:lstStyle/>
        <a:p>
          <a:r>
            <a:rPr lang="es-ES" sz="1400" dirty="0">
              <a:latin typeface="Century Gothic" panose="020B0502020202020204" pitchFamily="34" charset="0"/>
            </a:rPr>
            <a:t>Investigaciones Sincrónicas</a:t>
          </a:r>
        </a:p>
      </dgm:t>
    </dgm:pt>
    <dgm:pt modelId="{8918E90D-EDBA-49C7-9D87-E0969E7BC257}" type="parTrans" cxnId="{529E5CFD-30F6-4810-A81B-BE0A6E322C5A}">
      <dgm:prSet/>
      <dgm:spPr/>
      <dgm:t>
        <a:bodyPr/>
        <a:lstStyle/>
        <a:p>
          <a:endParaRPr lang="es-ES" sz="1400">
            <a:latin typeface="Century Gothic" panose="020B0502020202020204" pitchFamily="34" charset="0"/>
          </a:endParaRPr>
        </a:p>
      </dgm:t>
    </dgm:pt>
    <dgm:pt modelId="{05B99ABF-D570-4B52-BFA6-E2D887ACF0FB}" type="sibTrans" cxnId="{529E5CFD-30F6-4810-A81B-BE0A6E322C5A}">
      <dgm:prSet/>
      <dgm:spPr/>
      <dgm:t>
        <a:bodyPr/>
        <a:lstStyle/>
        <a:p>
          <a:endParaRPr lang="es-ES" sz="1400">
            <a:latin typeface="Century Gothic" panose="020B0502020202020204" pitchFamily="34" charset="0"/>
          </a:endParaRPr>
        </a:p>
      </dgm:t>
    </dgm:pt>
    <dgm:pt modelId="{E1DECB4F-76B4-4B7B-9984-7CF64E8BB404}">
      <dgm:prSet phldrT="[Texto]" custT="1"/>
      <dgm:spPr/>
      <dgm:t>
        <a:bodyPr/>
        <a:lstStyle/>
        <a:p>
          <a:r>
            <a:rPr lang="es-ES" sz="1400" dirty="0">
              <a:latin typeface="Century Gothic" panose="020B0502020202020204" pitchFamily="34" charset="0"/>
            </a:rPr>
            <a:t>Investigaciones diacrónicas</a:t>
          </a:r>
        </a:p>
      </dgm:t>
    </dgm:pt>
    <dgm:pt modelId="{3E4D9847-6327-4DB0-A436-275396347708}" type="parTrans" cxnId="{7ECDB67E-E2A8-44A8-A9CC-A91E79050227}">
      <dgm:prSet/>
      <dgm:spPr/>
      <dgm:t>
        <a:bodyPr/>
        <a:lstStyle/>
        <a:p>
          <a:endParaRPr lang="es-ES" sz="1400">
            <a:latin typeface="Century Gothic" panose="020B0502020202020204" pitchFamily="34" charset="0"/>
          </a:endParaRPr>
        </a:p>
      </dgm:t>
    </dgm:pt>
    <dgm:pt modelId="{F359C5EC-A5B6-4EBD-B1E2-AEC7DE947D95}" type="sibTrans" cxnId="{7ECDB67E-E2A8-44A8-A9CC-A91E79050227}">
      <dgm:prSet/>
      <dgm:spPr/>
      <dgm:t>
        <a:bodyPr/>
        <a:lstStyle/>
        <a:p>
          <a:endParaRPr lang="es-ES" sz="1400">
            <a:latin typeface="Century Gothic" panose="020B0502020202020204" pitchFamily="34" charset="0"/>
          </a:endParaRPr>
        </a:p>
      </dgm:t>
    </dgm:pt>
    <dgm:pt modelId="{AC0BC527-D226-4253-A069-AEF16F99C85E}">
      <dgm:prSet custT="1"/>
      <dgm:spPr/>
      <dgm:t>
        <a:bodyPr/>
        <a:lstStyle/>
        <a:p>
          <a:r>
            <a:rPr lang="es-ES" sz="1400" b="1" dirty="0">
              <a:latin typeface="Century Gothic" panose="020B0502020202020204" pitchFamily="34" charset="0"/>
            </a:rPr>
            <a:t>Según la NATURALEZA DE LA INFORMACIÓN (Responde al problema de Investigación)</a:t>
          </a:r>
        </a:p>
      </dgm:t>
    </dgm:pt>
    <dgm:pt modelId="{8122FC7F-2012-4F66-AB2B-B3708E6BC659}" type="parTrans" cxnId="{CDE3F559-50A3-4398-B262-B847655D2BBD}">
      <dgm:prSet/>
      <dgm:spPr/>
      <dgm:t>
        <a:bodyPr/>
        <a:lstStyle/>
        <a:p>
          <a:endParaRPr lang="es-ES" sz="1400">
            <a:latin typeface="Century Gothic" panose="020B0502020202020204" pitchFamily="34" charset="0"/>
          </a:endParaRPr>
        </a:p>
      </dgm:t>
    </dgm:pt>
    <dgm:pt modelId="{91319928-4570-47F3-8E7D-63625EE2837A}" type="sibTrans" cxnId="{CDE3F559-50A3-4398-B262-B847655D2BBD}">
      <dgm:prSet/>
      <dgm:spPr/>
      <dgm:t>
        <a:bodyPr/>
        <a:lstStyle/>
        <a:p>
          <a:endParaRPr lang="es-ES" sz="1400">
            <a:latin typeface="Century Gothic" panose="020B0502020202020204" pitchFamily="34" charset="0"/>
          </a:endParaRPr>
        </a:p>
      </dgm:t>
    </dgm:pt>
    <dgm:pt modelId="{1CAAB0D6-4D9C-4204-8C31-A690A1E66462}">
      <dgm:prSet custT="1"/>
      <dgm:spPr/>
      <dgm:t>
        <a:bodyPr/>
        <a:lstStyle/>
        <a:p>
          <a:r>
            <a:rPr lang="es-ES" sz="1400" dirty="0">
              <a:latin typeface="Century Gothic" panose="020B0502020202020204" pitchFamily="34" charset="0"/>
            </a:rPr>
            <a:t>Cuantitativa</a:t>
          </a:r>
        </a:p>
      </dgm:t>
    </dgm:pt>
    <dgm:pt modelId="{299DCF16-795A-40EB-963B-825432337FCF}" type="parTrans" cxnId="{C60D5AE4-5AFC-4EA0-ABEA-50AC9D4D90DB}">
      <dgm:prSet/>
      <dgm:spPr/>
      <dgm:t>
        <a:bodyPr/>
        <a:lstStyle/>
        <a:p>
          <a:endParaRPr lang="es-ES" sz="1400">
            <a:latin typeface="Century Gothic" panose="020B0502020202020204" pitchFamily="34" charset="0"/>
          </a:endParaRPr>
        </a:p>
      </dgm:t>
    </dgm:pt>
    <dgm:pt modelId="{19F2555E-20EA-4575-8003-5F8F316894B8}" type="sibTrans" cxnId="{C60D5AE4-5AFC-4EA0-ABEA-50AC9D4D90DB}">
      <dgm:prSet/>
      <dgm:spPr/>
      <dgm:t>
        <a:bodyPr/>
        <a:lstStyle/>
        <a:p>
          <a:endParaRPr lang="es-ES" sz="1400">
            <a:latin typeface="Century Gothic" panose="020B0502020202020204" pitchFamily="34" charset="0"/>
          </a:endParaRPr>
        </a:p>
      </dgm:t>
    </dgm:pt>
    <dgm:pt modelId="{018667F8-C7A9-4E4C-8777-21AD175805F3}">
      <dgm:prSet custT="1"/>
      <dgm:spPr/>
      <dgm:t>
        <a:bodyPr/>
        <a:lstStyle/>
        <a:p>
          <a:r>
            <a:rPr lang="es-ES" sz="1400" dirty="0">
              <a:latin typeface="Century Gothic" panose="020B0502020202020204" pitchFamily="34" charset="0"/>
            </a:rPr>
            <a:t>Cualitativa</a:t>
          </a:r>
        </a:p>
      </dgm:t>
    </dgm:pt>
    <dgm:pt modelId="{EF5C4478-202E-490A-BA7E-369C7CE48473}" type="parTrans" cxnId="{BD2280FE-2E6D-4621-9DED-A3E34ADF0FA0}">
      <dgm:prSet/>
      <dgm:spPr/>
      <dgm:t>
        <a:bodyPr/>
        <a:lstStyle/>
        <a:p>
          <a:endParaRPr lang="es-ES" sz="1400">
            <a:latin typeface="Century Gothic" panose="020B0502020202020204" pitchFamily="34" charset="0"/>
          </a:endParaRPr>
        </a:p>
      </dgm:t>
    </dgm:pt>
    <dgm:pt modelId="{3C87E376-4A4D-4F4E-AD53-6442160DB16B}" type="sibTrans" cxnId="{BD2280FE-2E6D-4621-9DED-A3E34ADF0FA0}">
      <dgm:prSet/>
      <dgm:spPr/>
      <dgm:t>
        <a:bodyPr/>
        <a:lstStyle/>
        <a:p>
          <a:endParaRPr lang="es-ES" sz="1400">
            <a:latin typeface="Century Gothic" panose="020B0502020202020204" pitchFamily="34" charset="0"/>
          </a:endParaRPr>
        </a:p>
      </dgm:t>
    </dgm:pt>
    <dgm:pt modelId="{1FD06362-3D9B-49CF-A907-C5366CF6F0B7}">
      <dgm:prSet phldrT="[Texto]" custT="1"/>
      <dgm:spPr/>
      <dgm:t>
        <a:bodyPr/>
        <a:lstStyle/>
        <a:p>
          <a:r>
            <a:rPr lang="es-ES" sz="1400" dirty="0">
              <a:latin typeface="Century Gothic" panose="020B0502020202020204" pitchFamily="34" charset="0"/>
            </a:rPr>
            <a:t>Descriptiva</a:t>
          </a:r>
        </a:p>
      </dgm:t>
    </dgm:pt>
    <dgm:pt modelId="{3BA8430A-E861-4A31-83A0-4082511B99ED}" type="parTrans" cxnId="{FB027091-D2BA-4973-B519-3DC0450CEB47}">
      <dgm:prSet/>
      <dgm:spPr/>
      <dgm:t>
        <a:bodyPr/>
        <a:lstStyle/>
        <a:p>
          <a:endParaRPr lang="es-ES" sz="1400">
            <a:latin typeface="Century Gothic" panose="020B0502020202020204" pitchFamily="34" charset="0"/>
          </a:endParaRPr>
        </a:p>
      </dgm:t>
    </dgm:pt>
    <dgm:pt modelId="{78D8EFA7-106F-48DB-A98A-7557BBEE6F58}" type="sibTrans" cxnId="{FB027091-D2BA-4973-B519-3DC0450CEB47}">
      <dgm:prSet/>
      <dgm:spPr/>
      <dgm:t>
        <a:bodyPr/>
        <a:lstStyle/>
        <a:p>
          <a:endParaRPr lang="es-ES" sz="1400">
            <a:latin typeface="Century Gothic" panose="020B0502020202020204" pitchFamily="34" charset="0"/>
          </a:endParaRPr>
        </a:p>
      </dgm:t>
    </dgm:pt>
    <dgm:pt modelId="{7B0A179C-EAAB-415C-B1CC-E11554ABBB5C}">
      <dgm:prSet phldrT="[Texto]" custT="1"/>
      <dgm:spPr/>
      <dgm:t>
        <a:bodyPr/>
        <a:lstStyle/>
        <a:p>
          <a:r>
            <a:rPr lang="es-ES" sz="1400" dirty="0">
              <a:latin typeface="Century Gothic" panose="020B0502020202020204" pitchFamily="34" charset="0"/>
            </a:rPr>
            <a:t>Correlacional</a:t>
          </a:r>
        </a:p>
      </dgm:t>
    </dgm:pt>
    <dgm:pt modelId="{665C32F7-D0CC-4658-A16B-A03ECCD5E3F8}" type="parTrans" cxnId="{2679842F-1A16-4805-BE77-B8639BBFD5F6}">
      <dgm:prSet/>
      <dgm:spPr/>
      <dgm:t>
        <a:bodyPr/>
        <a:lstStyle/>
        <a:p>
          <a:endParaRPr lang="es-ES" sz="1400">
            <a:latin typeface="Century Gothic" panose="020B0502020202020204" pitchFamily="34" charset="0"/>
          </a:endParaRPr>
        </a:p>
      </dgm:t>
    </dgm:pt>
    <dgm:pt modelId="{775B0065-CB5E-4337-8567-0BDA00A77EF8}" type="sibTrans" cxnId="{2679842F-1A16-4805-BE77-B8639BBFD5F6}">
      <dgm:prSet/>
      <dgm:spPr/>
      <dgm:t>
        <a:bodyPr/>
        <a:lstStyle/>
        <a:p>
          <a:endParaRPr lang="es-ES" sz="1400">
            <a:latin typeface="Century Gothic" panose="020B0502020202020204" pitchFamily="34" charset="0"/>
          </a:endParaRPr>
        </a:p>
      </dgm:t>
    </dgm:pt>
    <dgm:pt modelId="{9076D518-99EA-4B19-8FEB-B9E386C2B999}">
      <dgm:prSet phldrT="[Texto]" custT="1"/>
      <dgm:spPr/>
      <dgm:t>
        <a:bodyPr/>
        <a:lstStyle/>
        <a:p>
          <a:r>
            <a:rPr lang="es-ES" sz="1400" dirty="0">
              <a:latin typeface="Century Gothic" panose="020B0502020202020204" pitchFamily="34" charset="0"/>
            </a:rPr>
            <a:t>Diseño cuasi experimentales</a:t>
          </a:r>
        </a:p>
      </dgm:t>
    </dgm:pt>
    <dgm:pt modelId="{3B883ADA-F519-481D-B1FE-C8C7B1F476F8}" type="parTrans" cxnId="{145D35B5-167B-4567-BFDF-BA2D72035A89}">
      <dgm:prSet/>
      <dgm:spPr/>
      <dgm:t>
        <a:bodyPr/>
        <a:lstStyle/>
        <a:p>
          <a:endParaRPr lang="es-ES" sz="1400">
            <a:latin typeface="Century Gothic" panose="020B0502020202020204" pitchFamily="34" charset="0"/>
          </a:endParaRPr>
        </a:p>
      </dgm:t>
    </dgm:pt>
    <dgm:pt modelId="{9BE7BE1F-4238-43F9-B8D1-10A9843EDBCD}" type="sibTrans" cxnId="{145D35B5-167B-4567-BFDF-BA2D72035A89}">
      <dgm:prSet/>
      <dgm:spPr/>
      <dgm:t>
        <a:bodyPr/>
        <a:lstStyle/>
        <a:p>
          <a:endParaRPr lang="es-ES" sz="1400">
            <a:latin typeface="Century Gothic" panose="020B0502020202020204" pitchFamily="34" charset="0"/>
          </a:endParaRPr>
        </a:p>
      </dgm:t>
    </dgm:pt>
    <dgm:pt modelId="{114B867F-CE7C-4AFE-9B37-0087E335ED52}" type="pres">
      <dgm:prSet presAssocID="{B5B5D128-2660-4736-A21E-DE600C1DB5C8}" presName="Name0" presStyleCnt="0">
        <dgm:presLayoutVars>
          <dgm:dir/>
          <dgm:animLvl val="lvl"/>
          <dgm:resizeHandles/>
        </dgm:presLayoutVars>
      </dgm:prSet>
      <dgm:spPr/>
      <dgm:t>
        <a:bodyPr/>
        <a:lstStyle/>
        <a:p>
          <a:endParaRPr lang="es-MX"/>
        </a:p>
      </dgm:t>
    </dgm:pt>
    <dgm:pt modelId="{DD19F57D-81CC-4A3A-A871-320F2A8ED52D}" type="pres">
      <dgm:prSet presAssocID="{AC0BC527-D226-4253-A069-AEF16F99C85E}" presName="linNode" presStyleCnt="0"/>
      <dgm:spPr/>
    </dgm:pt>
    <dgm:pt modelId="{214A361A-1B48-4517-9F82-ED7B547BA821}" type="pres">
      <dgm:prSet presAssocID="{AC0BC527-D226-4253-A069-AEF16F99C85E}" presName="parentShp" presStyleLbl="node1" presStyleIdx="0" presStyleCnt="3">
        <dgm:presLayoutVars>
          <dgm:bulletEnabled val="1"/>
        </dgm:presLayoutVars>
      </dgm:prSet>
      <dgm:spPr/>
      <dgm:t>
        <a:bodyPr/>
        <a:lstStyle/>
        <a:p>
          <a:endParaRPr lang="es-MX"/>
        </a:p>
      </dgm:t>
    </dgm:pt>
    <dgm:pt modelId="{79D8C5C0-114E-4199-B2E1-76B3B7822F8F}" type="pres">
      <dgm:prSet presAssocID="{AC0BC527-D226-4253-A069-AEF16F99C85E}" presName="childShp" presStyleLbl="bgAccFollowNode1" presStyleIdx="0" presStyleCnt="3" custScaleY="49022">
        <dgm:presLayoutVars>
          <dgm:bulletEnabled val="1"/>
        </dgm:presLayoutVars>
      </dgm:prSet>
      <dgm:spPr/>
      <dgm:t>
        <a:bodyPr/>
        <a:lstStyle/>
        <a:p>
          <a:endParaRPr lang="es-MX"/>
        </a:p>
      </dgm:t>
    </dgm:pt>
    <dgm:pt modelId="{561B00AD-8EE3-460D-87C1-4AC688175401}" type="pres">
      <dgm:prSet presAssocID="{91319928-4570-47F3-8E7D-63625EE2837A}" presName="spacing" presStyleCnt="0"/>
      <dgm:spPr/>
    </dgm:pt>
    <dgm:pt modelId="{AE10E1CE-E5E7-424A-BBB4-DE1A40185511}" type="pres">
      <dgm:prSet presAssocID="{6F09AE65-7D2F-496E-89A5-AF958C31D7D1}" presName="linNode" presStyleCnt="0"/>
      <dgm:spPr/>
    </dgm:pt>
    <dgm:pt modelId="{01691E24-C14C-4807-99B5-8C7C9697C919}" type="pres">
      <dgm:prSet presAssocID="{6F09AE65-7D2F-496E-89A5-AF958C31D7D1}" presName="parentShp" presStyleLbl="node1" presStyleIdx="1" presStyleCnt="3">
        <dgm:presLayoutVars>
          <dgm:bulletEnabled val="1"/>
        </dgm:presLayoutVars>
      </dgm:prSet>
      <dgm:spPr/>
      <dgm:t>
        <a:bodyPr/>
        <a:lstStyle/>
        <a:p>
          <a:endParaRPr lang="es-MX"/>
        </a:p>
      </dgm:t>
    </dgm:pt>
    <dgm:pt modelId="{8BFE6A54-2899-4337-B83B-A7D4F496D4D0}" type="pres">
      <dgm:prSet presAssocID="{6F09AE65-7D2F-496E-89A5-AF958C31D7D1}" presName="childShp" presStyleLbl="bgAccFollowNode1" presStyleIdx="1" presStyleCnt="3" custScaleY="101921">
        <dgm:presLayoutVars>
          <dgm:bulletEnabled val="1"/>
        </dgm:presLayoutVars>
      </dgm:prSet>
      <dgm:spPr/>
      <dgm:t>
        <a:bodyPr/>
        <a:lstStyle/>
        <a:p>
          <a:endParaRPr lang="es-MX"/>
        </a:p>
      </dgm:t>
    </dgm:pt>
    <dgm:pt modelId="{0ED799F0-1F29-4373-A603-01AEAB1DEDEF}" type="pres">
      <dgm:prSet presAssocID="{4708586F-BEA2-411D-B2A5-11136DB4CDE2}" presName="spacing" presStyleCnt="0"/>
      <dgm:spPr/>
    </dgm:pt>
    <dgm:pt modelId="{890C3619-03B7-4DC8-BEC8-AA305CCCF99C}" type="pres">
      <dgm:prSet presAssocID="{E2B77DCA-8F16-451D-902D-20265A7E2CA1}" presName="linNode" presStyleCnt="0"/>
      <dgm:spPr/>
    </dgm:pt>
    <dgm:pt modelId="{4C11314A-F27D-4673-BF33-37B536DC34E9}" type="pres">
      <dgm:prSet presAssocID="{E2B77DCA-8F16-451D-902D-20265A7E2CA1}" presName="parentShp" presStyleLbl="node1" presStyleIdx="2" presStyleCnt="3">
        <dgm:presLayoutVars>
          <dgm:bulletEnabled val="1"/>
        </dgm:presLayoutVars>
      </dgm:prSet>
      <dgm:spPr/>
      <dgm:t>
        <a:bodyPr/>
        <a:lstStyle/>
        <a:p>
          <a:endParaRPr lang="es-MX"/>
        </a:p>
      </dgm:t>
    </dgm:pt>
    <dgm:pt modelId="{7D630A7C-5722-48AD-884C-450CED890300}" type="pres">
      <dgm:prSet presAssocID="{E2B77DCA-8F16-451D-902D-20265A7E2CA1}" presName="childShp" presStyleLbl="bgAccFollowNode1" presStyleIdx="2" presStyleCnt="3" custScaleY="68436">
        <dgm:presLayoutVars>
          <dgm:bulletEnabled val="1"/>
        </dgm:presLayoutVars>
      </dgm:prSet>
      <dgm:spPr/>
      <dgm:t>
        <a:bodyPr/>
        <a:lstStyle/>
        <a:p>
          <a:endParaRPr lang="es-MX"/>
        </a:p>
      </dgm:t>
    </dgm:pt>
  </dgm:ptLst>
  <dgm:cxnLst>
    <dgm:cxn modelId="{33A9DFDF-1E86-4ADB-B3DD-610FDE1CDF67}" type="presOf" srcId="{E2B77DCA-8F16-451D-902D-20265A7E2CA1}" destId="{4C11314A-F27D-4673-BF33-37B536DC34E9}" srcOrd="0" destOrd="0" presId="urn:microsoft.com/office/officeart/2005/8/layout/vList6"/>
    <dgm:cxn modelId="{529E5CFD-30F6-4810-A81B-BE0A6E322C5A}" srcId="{E2B77DCA-8F16-451D-902D-20265A7E2CA1}" destId="{CFF6234A-9B78-40C7-9E05-7AE4D3BF93E1}" srcOrd="0" destOrd="0" parTransId="{8918E90D-EDBA-49C7-9D87-E0969E7BC257}" sibTransId="{05B99ABF-D570-4B52-BFA6-E2D887ACF0FB}"/>
    <dgm:cxn modelId="{7ECDB67E-E2A8-44A8-A9CC-A91E79050227}" srcId="{E2B77DCA-8F16-451D-902D-20265A7E2CA1}" destId="{E1DECB4F-76B4-4B7B-9984-7CF64E8BB404}" srcOrd="1" destOrd="0" parTransId="{3E4D9847-6327-4DB0-A436-275396347708}" sibTransId="{F359C5EC-A5B6-4EBD-B1E2-AEC7DE947D95}"/>
    <dgm:cxn modelId="{070E292C-C97C-4740-9CBE-80E87DF3EF0C}" type="presOf" srcId="{1CAAB0D6-4D9C-4204-8C31-A690A1E66462}" destId="{79D8C5C0-114E-4199-B2E1-76B3B7822F8F}" srcOrd="0" destOrd="0" presId="urn:microsoft.com/office/officeart/2005/8/layout/vList6"/>
    <dgm:cxn modelId="{2679842F-1A16-4805-BE77-B8639BBFD5F6}" srcId="{6F09AE65-7D2F-496E-89A5-AF958C31D7D1}" destId="{7B0A179C-EAAB-415C-B1CC-E11554ABBB5C}" srcOrd="2" destOrd="0" parTransId="{665C32F7-D0CC-4658-A16B-A03ECCD5E3F8}" sibTransId="{775B0065-CB5E-4337-8567-0BDA00A77EF8}"/>
    <dgm:cxn modelId="{1EF27372-0A3D-4706-B394-165E5270621D}" type="presOf" srcId="{7B0A179C-EAAB-415C-B1CC-E11554ABBB5C}" destId="{8BFE6A54-2899-4337-B83B-A7D4F496D4D0}" srcOrd="0" destOrd="2" presId="urn:microsoft.com/office/officeart/2005/8/layout/vList6"/>
    <dgm:cxn modelId="{DBA5EAEE-149F-4631-BCF5-027AB802E55F}" srcId="{B5B5D128-2660-4736-A21E-DE600C1DB5C8}" destId="{E2B77DCA-8F16-451D-902D-20265A7E2CA1}" srcOrd="2" destOrd="0" parTransId="{81F2E6C4-BD89-4D8B-B4BD-10B5296C2DB7}" sibTransId="{4133D7DE-48CF-439E-9B75-A842F8EFE874}"/>
    <dgm:cxn modelId="{8A504BAD-A0B6-4480-8A20-CBE23CC065D5}" srcId="{6F09AE65-7D2F-496E-89A5-AF958C31D7D1}" destId="{8877EAE1-7EF1-4FD4-803C-2E35388C5E42}" srcOrd="0" destOrd="0" parTransId="{F5A63073-68C7-4A94-8836-D3D088E5E804}" sibTransId="{A75E9283-D39C-41C4-9189-A41C3C7A42B1}"/>
    <dgm:cxn modelId="{7744BB7B-EF3D-4F62-816B-18B599328302}" type="presOf" srcId="{1FD06362-3D9B-49CF-A907-C5366CF6F0B7}" destId="{8BFE6A54-2899-4337-B83B-A7D4F496D4D0}" srcOrd="0" destOrd="1" presId="urn:microsoft.com/office/officeart/2005/8/layout/vList6"/>
    <dgm:cxn modelId="{B79A8E9F-0186-442D-86F1-EFEC12FFF3E5}" type="presOf" srcId="{CFF6234A-9B78-40C7-9E05-7AE4D3BF93E1}" destId="{7D630A7C-5722-48AD-884C-450CED890300}" srcOrd="0" destOrd="0" presId="urn:microsoft.com/office/officeart/2005/8/layout/vList6"/>
    <dgm:cxn modelId="{905B2034-6ACF-4307-9C90-0B523833FDB2}" srcId="{B5B5D128-2660-4736-A21E-DE600C1DB5C8}" destId="{6F09AE65-7D2F-496E-89A5-AF958C31D7D1}" srcOrd="1" destOrd="0" parTransId="{709A3063-051A-4DE5-BF52-F99D1C43B3F3}" sibTransId="{4708586F-BEA2-411D-B2A5-11136DB4CDE2}"/>
    <dgm:cxn modelId="{F74A2E46-0D67-45CE-A478-2982691C6B16}" type="presOf" srcId="{B5B5D128-2660-4736-A21E-DE600C1DB5C8}" destId="{114B867F-CE7C-4AFE-9B37-0087E335ED52}" srcOrd="0" destOrd="0" presId="urn:microsoft.com/office/officeart/2005/8/layout/vList6"/>
    <dgm:cxn modelId="{147450B1-C707-4A2C-AD98-0992614303C8}" type="presOf" srcId="{8877EAE1-7EF1-4FD4-803C-2E35388C5E42}" destId="{8BFE6A54-2899-4337-B83B-A7D4F496D4D0}" srcOrd="0" destOrd="0" presId="urn:microsoft.com/office/officeart/2005/8/layout/vList6"/>
    <dgm:cxn modelId="{9AFFFD32-24F5-4F43-B659-4975DD32720B}" type="presOf" srcId="{018667F8-C7A9-4E4C-8777-21AD175805F3}" destId="{79D8C5C0-114E-4199-B2E1-76B3B7822F8F}" srcOrd="0" destOrd="1" presId="urn:microsoft.com/office/officeart/2005/8/layout/vList6"/>
    <dgm:cxn modelId="{5DC5DC9E-E0FB-4AC0-977C-74509A6D4E46}" type="presOf" srcId="{E1DECB4F-76B4-4B7B-9984-7CF64E8BB404}" destId="{7D630A7C-5722-48AD-884C-450CED890300}" srcOrd="0" destOrd="1" presId="urn:microsoft.com/office/officeart/2005/8/layout/vList6"/>
    <dgm:cxn modelId="{8B812481-3AE4-4071-B6F7-114066156D35}" type="presOf" srcId="{9076D518-99EA-4B19-8FEB-B9E386C2B999}" destId="{8BFE6A54-2899-4337-B83B-A7D4F496D4D0}" srcOrd="0" destOrd="4" presId="urn:microsoft.com/office/officeart/2005/8/layout/vList6"/>
    <dgm:cxn modelId="{C60D5AE4-5AFC-4EA0-ABEA-50AC9D4D90DB}" srcId="{AC0BC527-D226-4253-A069-AEF16F99C85E}" destId="{1CAAB0D6-4D9C-4204-8C31-A690A1E66462}" srcOrd="0" destOrd="0" parTransId="{299DCF16-795A-40EB-963B-825432337FCF}" sibTransId="{19F2555E-20EA-4575-8003-5F8F316894B8}"/>
    <dgm:cxn modelId="{FB027091-D2BA-4973-B519-3DC0450CEB47}" srcId="{6F09AE65-7D2F-496E-89A5-AF958C31D7D1}" destId="{1FD06362-3D9B-49CF-A907-C5366CF6F0B7}" srcOrd="1" destOrd="0" parTransId="{3BA8430A-E861-4A31-83A0-4082511B99ED}" sibTransId="{78D8EFA7-106F-48DB-A98A-7557BBEE6F58}"/>
    <dgm:cxn modelId="{CDE3F559-50A3-4398-B262-B847655D2BBD}" srcId="{B5B5D128-2660-4736-A21E-DE600C1DB5C8}" destId="{AC0BC527-D226-4253-A069-AEF16F99C85E}" srcOrd="0" destOrd="0" parTransId="{8122FC7F-2012-4F66-AB2B-B3708E6BC659}" sibTransId="{91319928-4570-47F3-8E7D-63625EE2837A}"/>
    <dgm:cxn modelId="{145D35B5-167B-4567-BFDF-BA2D72035A89}" srcId="{6F09AE65-7D2F-496E-89A5-AF958C31D7D1}" destId="{9076D518-99EA-4B19-8FEB-B9E386C2B999}" srcOrd="4" destOrd="0" parTransId="{3B883ADA-F519-481D-B1FE-C8C7B1F476F8}" sibTransId="{9BE7BE1F-4238-43F9-B8D1-10A9843EDBCD}"/>
    <dgm:cxn modelId="{48664047-D219-4EBF-87CF-7A3D4A49C334}" type="presOf" srcId="{6F09AE65-7D2F-496E-89A5-AF958C31D7D1}" destId="{01691E24-C14C-4807-99B5-8C7C9697C919}" srcOrd="0" destOrd="0" presId="urn:microsoft.com/office/officeart/2005/8/layout/vList6"/>
    <dgm:cxn modelId="{F8A44B88-AF34-4FF6-B086-1B12C3B085D9}" type="presOf" srcId="{9E665029-1099-4B08-8CCD-04086FBE8253}" destId="{8BFE6A54-2899-4337-B83B-A7D4F496D4D0}" srcOrd="0" destOrd="3" presId="urn:microsoft.com/office/officeart/2005/8/layout/vList6"/>
    <dgm:cxn modelId="{CB7D55A9-F0BC-4EF0-89F3-BA286B15D93B}" srcId="{6F09AE65-7D2F-496E-89A5-AF958C31D7D1}" destId="{9E665029-1099-4B08-8CCD-04086FBE8253}" srcOrd="3" destOrd="0" parTransId="{B51B5E32-20A4-4C0E-BCFF-7191E430859C}" sibTransId="{B8CC160E-093B-4DFD-9374-61EC78F37FA2}"/>
    <dgm:cxn modelId="{BD2280FE-2E6D-4621-9DED-A3E34ADF0FA0}" srcId="{AC0BC527-D226-4253-A069-AEF16F99C85E}" destId="{018667F8-C7A9-4E4C-8777-21AD175805F3}" srcOrd="1" destOrd="0" parTransId="{EF5C4478-202E-490A-BA7E-369C7CE48473}" sibTransId="{3C87E376-4A4D-4F4E-AD53-6442160DB16B}"/>
    <dgm:cxn modelId="{A658B733-12CB-47E0-A7EE-4EFAF9DE3168}" type="presOf" srcId="{AC0BC527-D226-4253-A069-AEF16F99C85E}" destId="{214A361A-1B48-4517-9F82-ED7B547BA821}" srcOrd="0" destOrd="0" presId="urn:microsoft.com/office/officeart/2005/8/layout/vList6"/>
    <dgm:cxn modelId="{98A384F0-0C46-4D5C-8D54-440FF88802AA}" type="presParOf" srcId="{114B867F-CE7C-4AFE-9B37-0087E335ED52}" destId="{DD19F57D-81CC-4A3A-A871-320F2A8ED52D}" srcOrd="0" destOrd="0" presId="urn:microsoft.com/office/officeart/2005/8/layout/vList6"/>
    <dgm:cxn modelId="{C14A2EE1-815D-4A05-8D63-F8D375030D1A}" type="presParOf" srcId="{DD19F57D-81CC-4A3A-A871-320F2A8ED52D}" destId="{214A361A-1B48-4517-9F82-ED7B547BA821}" srcOrd="0" destOrd="0" presId="urn:microsoft.com/office/officeart/2005/8/layout/vList6"/>
    <dgm:cxn modelId="{3C7F6BDF-5DE6-46D3-A64C-FC40E29288D7}" type="presParOf" srcId="{DD19F57D-81CC-4A3A-A871-320F2A8ED52D}" destId="{79D8C5C0-114E-4199-B2E1-76B3B7822F8F}" srcOrd="1" destOrd="0" presId="urn:microsoft.com/office/officeart/2005/8/layout/vList6"/>
    <dgm:cxn modelId="{F902C64C-109B-4120-8339-63893E5E0C37}" type="presParOf" srcId="{114B867F-CE7C-4AFE-9B37-0087E335ED52}" destId="{561B00AD-8EE3-460D-87C1-4AC688175401}" srcOrd="1" destOrd="0" presId="urn:microsoft.com/office/officeart/2005/8/layout/vList6"/>
    <dgm:cxn modelId="{B874B9CC-601A-48EA-8A5F-CD3406238172}" type="presParOf" srcId="{114B867F-CE7C-4AFE-9B37-0087E335ED52}" destId="{AE10E1CE-E5E7-424A-BBB4-DE1A40185511}" srcOrd="2" destOrd="0" presId="urn:microsoft.com/office/officeart/2005/8/layout/vList6"/>
    <dgm:cxn modelId="{39E8EA38-760B-4D6D-ABBB-D0259D4D1C49}" type="presParOf" srcId="{AE10E1CE-E5E7-424A-BBB4-DE1A40185511}" destId="{01691E24-C14C-4807-99B5-8C7C9697C919}" srcOrd="0" destOrd="0" presId="urn:microsoft.com/office/officeart/2005/8/layout/vList6"/>
    <dgm:cxn modelId="{F03DE5C0-B1BE-412B-87C9-398E3D10F93E}" type="presParOf" srcId="{AE10E1CE-E5E7-424A-BBB4-DE1A40185511}" destId="{8BFE6A54-2899-4337-B83B-A7D4F496D4D0}" srcOrd="1" destOrd="0" presId="urn:microsoft.com/office/officeart/2005/8/layout/vList6"/>
    <dgm:cxn modelId="{4D2907AC-42BD-405B-A8CB-C3F2540EBDF6}" type="presParOf" srcId="{114B867F-CE7C-4AFE-9B37-0087E335ED52}" destId="{0ED799F0-1F29-4373-A603-01AEAB1DEDEF}" srcOrd="3" destOrd="0" presId="urn:microsoft.com/office/officeart/2005/8/layout/vList6"/>
    <dgm:cxn modelId="{ED5E91C3-1B90-400B-B5AC-481EB23B03DB}" type="presParOf" srcId="{114B867F-CE7C-4AFE-9B37-0087E335ED52}" destId="{890C3619-03B7-4DC8-BEC8-AA305CCCF99C}" srcOrd="4" destOrd="0" presId="urn:microsoft.com/office/officeart/2005/8/layout/vList6"/>
    <dgm:cxn modelId="{5B1E6D36-6C24-4738-9E0D-E05A808BAE23}" type="presParOf" srcId="{890C3619-03B7-4DC8-BEC8-AA305CCCF99C}" destId="{4C11314A-F27D-4673-BF33-37B536DC34E9}" srcOrd="0" destOrd="0" presId="urn:microsoft.com/office/officeart/2005/8/layout/vList6"/>
    <dgm:cxn modelId="{BAF7BBC6-1CCA-4F7F-AAF2-1ED1C5E8AFA4}" type="presParOf" srcId="{890C3619-03B7-4DC8-BEC8-AA305CCCF99C}" destId="{7D630A7C-5722-48AD-884C-450CED890300}"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E6E78C1-58E9-4EFA-ADD9-473A2A840D3D}" type="doc">
      <dgm:prSet loTypeId="urn:microsoft.com/office/officeart/2005/8/layout/hList1" loCatId="list" qsTypeId="urn:microsoft.com/office/officeart/2005/8/quickstyle/simple3" qsCatId="simple" csTypeId="urn:microsoft.com/office/officeart/2005/8/colors/colorful1#3" csCatId="colorful" phldr="1"/>
      <dgm:spPr/>
      <dgm:t>
        <a:bodyPr/>
        <a:lstStyle/>
        <a:p>
          <a:endParaRPr lang="es-ES"/>
        </a:p>
      </dgm:t>
    </dgm:pt>
    <dgm:pt modelId="{0EF02215-B59C-4C8B-B107-2E475EB464D5}">
      <dgm:prSet phldrT="[Texto]"/>
      <dgm:spPr/>
      <dgm:t>
        <a:bodyPr/>
        <a:lstStyle/>
        <a:p>
          <a:pPr algn="ctr"/>
          <a:r>
            <a:rPr lang="es-ES" b="1" dirty="0">
              <a:latin typeface="Century Gothic" panose="020B0502020202020204" pitchFamily="34" charset="0"/>
            </a:rPr>
            <a:t>Investigación CUANTITATIVA</a:t>
          </a:r>
        </a:p>
      </dgm:t>
    </dgm:pt>
    <dgm:pt modelId="{CDC1DA9E-61D0-449D-ACC9-3CCBACC620D1}" type="parTrans" cxnId="{F46739D5-7A49-4921-A48C-263F404565EA}">
      <dgm:prSet/>
      <dgm:spPr/>
      <dgm:t>
        <a:bodyPr/>
        <a:lstStyle/>
        <a:p>
          <a:pPr algn="just"/>
          <a:endParaRPr lang="es-ES">
            <a:latin typeface="Century Gothic" panose="020B0502020202020204" pitchFamily="34" charset="0"/>
          </a:endParaRPr>
        </a:p>
      </dgm:t>
    </dgm:pt>
    <dgm:pt modelId="{B91F8F1C-ABD3-4A3E-9BFC-B3F8F879DC66}" type="sibTrans" cxnId="{F46739D5-7A49-4921-A48C-263F404565EA}">
      <dgm:prSet/>
      <dgm:spPr/>
      <dgm:t>
        <a:bodyPr/>
        <a:lstStyle/>
        <a:p>
          <a:pPr algn="just"/>
          <a:endParaRPr lang="es-ES">
            <a:latin typeface="Century Gothic" panose="020B0502020202020204" pitchFamily="34" charset="0"/>
          </a:endParaRPr>
        </a:p>
      </dgm:t>
    </dgm:pt>
    <dgm:pt modelId="{ADC84359-234D-472F-ADA6-730DD80A27AA}">
      <dgm:prSet phldrT="[Texto]"/>
      <dgm:spPr/>
      <dgm:t>
        <a:bodyPr/>
        <a:lstStyle/>
        <a:p>
          <a:pPr algn="ctr"/>
          <a:r>
            <a:rPr lang="es-MX" dirty="0">
              <a:latin typeface="Century Gothic" panose="020B0502020202020204" pitchFamily="34" charset="0"/>
            </a:rPr>
            <a:t>Es el procedimiento de decisión que pretende señalar, entre ciertas alternativas, usando magnitudes numéricas que pueden ser tratadas mediante herramientas del campo de la estadística.</a:t>
          </a:r>
          <a:endParaRPr lang="es-ES" dirty="0">
            <a:latin typeface="Century Gothic" panose="020B0502020202020204" pitchFamily="34" charset="0"/>
          </a:endParaRPr>
        </a:p>
      </dgm:t>
    </dgm:pt>
    <dgm:pt modelId="{D5738474-927F-4F90-AA56-6339F935AD21}" type="parTrans" cxnId="{B7034B5E-2540-4F86-9781-1FE44BB71669}">
      <dgm:prSet/>
      <dgm:spPr/>
      <dgm:t>
        <a:bodyPr/>
        <a:lstStyle/>
        <a:p>
          <a:pPr algn="just"/>
          <a:endParaRPr lang="es-ES">
            <a:latin typeface="Century Gothic" panose="020B0502020202020204" pitchFamily="34" charset="0"/>
          </a:endParaRPr>
        </a:p>
      </dgm:t>
    </dgm:pt>
    <dgm:pt modelId="{63E2263A-4FAE-4DEC-B842-EB5E1204650C}" type="sibTrans" cxnId="{B7034B5E-2540-4F86-9781-1FE44BB71669}">
      <dgm:prSet/>
      <dgm:spPr/>
      <dgm:t>
        <a:bodyPr/>
        <a:lstStyle/>
        <a:p>
          <a:pPr algn="just"/>
          <a:endParaRPr lang="es-ES">
            <a:latin typeface="Century Gothic" panose="020B0502020202020204" pitchFamily="34" charset="0"/>
          </a:endParaRPr>
        </a:p>
      </dgm:t>
    </dgm:pt>
    <dgm:pt modelId="{E02A7CF4-71DE-41D5-8F5A-AD9D0FA5F76E}">
      <dgm:prSet phldrT="[Texto]"/>
      <dgm:spPr/>
      <dgm:t>
        <a:bodyPr/>
        <a:lstStyle/>
        <a:p>
          <a:pPr algn="ctr"/>
          <a:r>
            <a:rPr lang="es-ES" b="1" dirty="0">
              <a:latin typeface="Century Gothic" panose="020B0502020202020204" pitchFamily="34" charset="0"/>
            </a:rPr>
            <a:t>Investigación CUALITATIVA</a:t>
          </a:r>
        </a:p>
      </dgm:t>
    </dgm:pt>
    <dgm:pt modelId="{6B4014AB-F0A5-4D58-AB44-8B1F1F893D28}" type="parTrans" cxnId="{BBA63150-F5FF-4E5A-A3C5-60ED13A04E53}">
      <dgm:prSet/>
      <dgm:spPr/>
      <dgm:t>
        <a:bodyPr/>
        <a:lstStyle/>
        <a:p>
          <a:pPr algn="just"/>
          <a:endParaRPr lang="es-ES">
            <a:latin typeface="Century Gothic" panose="020B0502020202020204" pitchFamily="34" charset="0"/>
          </a:endParaRPr>
        </a:p>
      </dgm:t>
    </dgm:pt>
    <dgm:pt modelId="{A1426FCA-72A2-4A2B-B40C-E26244BCB6EC}" type="sibTrans" cxnId="{BBA63150-F5FF-4E5A-A3C5-60ED13A04E53}">
      <dgm:prSet/>
      <dgm:spPr/>
      <dgm:t>
        <a:bodyPr/>
        <a:lstStyle/>
        <a:p>
          <a:pPr algn="just"/>
          <a:endParaRPr lang="es-ES">
            <a:latin typeface="Century Gothic" panose="020B0502020202020204" pitchFamily="34" charset="0"/>
          </a:endParaRPr>
        </a:p>
      </dgm:t>
    </dgm:pt>
    <dgm:pt modelId="{628AFBDD-335A-4BDB-842E-8A533C73371C}">
      <dgm:prSet/>
      <dgm:spPr/>
      <dgm:t>
        <a:bodyPr/>
        <a:lstStyle/>
        <a:p>
          <a:pPr algn="ctr"/>
          <a:r>
            <a:rPr lang="es-MX" dirty="0">
              <a:latin typeface="Century Gothic" panose="020B0502020202020204" pitchFamily="34" charset="0"/>
            </a:rPr>
            <a:t>Recoge los discursos completos de los sujetos, para proceder luego a su interpretación</a:t>
          </a:r>
          <a:endParaRPr lang="es-ES" dirty="0">
            <a:latin typeface="Century Gothic" panose="020B0502020202020204" pitchFamily="34" charset="0"/>
          </a:endParaRPr>
        </a:p>
      </dgm:t>
    </dgm:pt>
    <dgm:pt modelId="{1E94993A-1486-4D11-9186-AE2782A672A5}" type="parTrans" cxnId="{81FDAE05-C980-4BD3-87C7-C3E51DA1BAD7}">
      <dgm:prSet/>
      <dgm:spPr/>
      <dgm:t>
        <a:bodyPr/>
        <a:lstStyle/>
        <a:p>
          <a:endParaRPr lang="es-ES"/>
        </a:p>
      </dgm:t>
    </dgm:pt>
    <dgm:pt modelId="{C370F5BE-52EE-4061-94F6-5B01F79FB6F3}" type="sibTrans" cxnId="{81FDAE05-C980-4BD3-87C7-C3E51DA1BAD7}">
      <dgm:prSet/>
      <dgm:spPr/>
      <dgm:t>
        <a:bodyPr/>
        <a:lstStyle/>
        <a:p>
          <a:endParaRPr lang="es-ES"/>
        </a:p>
      </dgm:t>
    </dgm:pt>
    <dgm:pt modelId="{406A7AC8-DFD8-4430-BA14-49F2940A6F44}" type="pres">
      <dgm:prSet presAssocID="{1E6E78C1-58E9-4EFA-ADD9-473A2A840D3D}" presName="Name0" presStyleCnt="0">
        <dgm:presLayoutVars>
          <dgm:dir/>
          <dgm:animLvl val="lvl"/>
          <dgm:resizeHandles val="exact"/>
        </dgm:presLayoutVars>
      </dgm:prSet>
      <dgm:spPr/>
      <dgm:t>
        <a:bodyPr/>
        <a:lstStyle/>
        <a:p>
          <a:endParaRPr lang="es-MX"/>
        </a:p>
      </dgm:t>
    </dgm:pt>
    <dgm:pt modelId="{A389449F-8240-4D28-92D2-E4683BF816B3}" type="pres">
      <dgm:prSet presAssocID="{0EF02215-B59C-4C8B-B107-2E475EB464D5}" presName="composite" presStyleCnt="0"/>
      <dgm:spPr/>
    </dgm:pt>
    <dgm:pt modelId="{702CAC1B-F96A-44C2-88E6-A1A06EC4FABA}" type="pres">
      <dgm:prSet presAssocID="{0EF02215-B59C-4C8B-B107-2E475EB464D5}" presName="parTx" presStyleLbl="alignNode1" presStyleIdx="0" presStyleCnt="2">
        <dgm:presLayoutVars>
          <dgm:chMax val="0"/>
          <dgm:chPref val="0"/>
          <dgm:bulletEnabled val="1"/>
        </dgm:presLayoutVars>
      </dgm:prSet>
      <dgm:spPr/>
      <dgm:t>
        <a:bodyPr/>
        <a:lstStyle/>
        <a:p>
          <a:endParaRPr lang="es-MX"/>
        </a:p>
      </dgm:t>
    </dgm:pt>
    <dgm:pt modelId="{4562E7F7-B1E1-42E7-9CFE-2E72AA1119CF}" type="pres">
      <dgm:prSet presAssocID="{0EF02215-B59C-4C8B-B107-2E475EB464D5}" presName="desTx" presStyleLbl="alignAccFollowNode1" presStyleIdx="0" presStyleCnt="2">
        <dgm:presLayoutVars>
          <dgm:bulletEnabled val="1"/>
        </dgm:presLayoutVars>
      </dgm:prSet>
      <dgm:spPr/>
      <dgm:t>
        <a:bodyPr/>
        <a:lstStyle/>
        <a:p>
          <a:endParaRPr lang="es-MX"/>
        </a:p>
      </dgm:t>
    </dgm:pt>
    <dgm:pt modelId="{844F485A-8478-4CD2-8BF6-EE2713E42773}" type="pres">
      <dgm:prSet presAssocID="{B91F8F1C-ABD3-4A3E-9BFC-B3F8F879DC66}" presName="space" presStyleCnt="0"/>
      <dgm:spPr/>
    </dgm:pt>
    <dgm:pt modelId="{017DAF78-FAF5-4F07-A515-CE67ABF4AC3D}" type="pres">
      <dgm:prSet presAssocID="{E02A7CF4-71DE-41D5-8F5A-AD9D0FA5F76E}" presName="composite" presStyleCnt="0"/>
      <dgm:spPr/>
    </dgm:pt>
    <dgm:pt modelId="{38C2562B-E7CA-445C-A372-0C8CC248643B}" type="pres">
      <dgm:prSet presAssocID="{E02A7CF4-71DE-41D5-8F5A-AD9D0FA5F76E}" presName="parTx" presStyleLbl="alignNode1" presStyleIdx="1" presStyleCnt="2">
        <dgm:presLayoutVars>
          <dgm:chMax val="0"/>
          <dgm:chPref val="0"/>
          <dgm:bulletEnabled val="1"/>
        </dgm:presLayoutVars>
      </dgm:prSet>
      <dgm:spPr/>
      <dgm:t>
        <a:bodyPr/>
        <a:lstStyle/>
        <a:p>
          <a:endParaRPr lang="es-MX"/>
        </a:p>
      </dgm:t>
    </dgm:pt>
    <dgm:pt modelId="{A7EBA5A7-061E-4393-BACD-DA7D90D87667}" type="pres">
      <dgm:prSet presAssocID="{E02A7CF4-71DE-41D5-8F5A-AD9D0FA5F76E}" presName="desTx" presStyleLbl="alignAccFollowNode1" presStyleIdx="1" presStyleCnt="2">
        <dgm:presLayoutVars>
          <dgm:bulletEnabled val="1"/>
        </dgm:presLayoutVars>
      </dgm:prSet>
      <dgm:spPr/>
      <dgm:t>
        <a:bodyPr/>
        <a:lstStyle/>
        <a:p>
          <a:endParaRPr lang="es-MX"/>
        </a:p>
      </dgm:t>
    </dgm:pt>
  </dgm:ptLst>
  <dgm:cxnLst>
    <dgm:cxn modelId="{43D311C9-4887-4811-A210-C508A9AE96F2}" type="presOf" srcId="{E02A7CF4-71DE-41D5-8F5A-AD9D0FA5F76E}" destId="{38C2562B-E7CA-445C-A372-0C8CC248643B}" srcOrd="0" destOrd="0" presId="urn:microsoft.com/office/officeart/2005/8/layout/hList1"/>
    <dgm:cxn modelId="{BBA63150-F5FF-4E5A-A3C5-60ED13A04E53}" srcId="{1E6E78C1-58E9-4EFA-ADD9-473A2A840D3D}" destId="{E02A7CF4-71DE-41D5-8F5A-AD9D0FA5F76E}" srcOrd="1" destOrd="0" parTransId="{6B4014AB-F0A5-4D58-AB44-8B1F1F893D28}" sibTransId="{A1426FCA-72A2-4A2B-B40C-E26244BCB6EC}"/>
    <dgm:cxn modelId="{F46739D5-7A49-4921-A48C-263F404565EA}" srcId="{1E6E78C1-58E9-4EFA-ADD9-473A2A840D3D}" destId="{0EF02215-B59C-4C8B-B107-2E475EB464D5}" srcOrd="0" destOrd="0" parTransId="{CDC1DA9E-61D0-449D-ACC9-3CCBACC620D1}" sibTransId="{B91F8F1C-ABD3-4A3E-9BFC-B3F8F879DC66}"/>
    <dgm:cxn modelId="{0AA4E953-DD00-4EF2-9BD2-403054830E35}" type="presOf" srcId="{628AFBDD-335A-4BDB-842E-8A533C73371C}" destId="{A7EBA5A7-061E-4393-BACD-DA7D90D87667}" srcOrd="0" destOrd="0" presId="urn:microsoft.com/office/officeart/2005/8/layout/hList1"/>
    <dgm:cxn modelId="{81FDAE05-C980-4BD3-87C7-C3E51DA1BAD7}" srcId="{E02A7CF4-71DE-41D5-8F5A-AD9D0FA5F76E}" destId="{628AFBDD-335A-4BDB-842E-8A533C73371C}" srcOrd="0" destOrd="0" parTransId="{1E94993A-1486-4D11-9186-AE2782A672A5}" sibTransId="{C370F5BE-52EE-4061-94F6-5B01F79FB6F3}"/>
    <dgm:cxn modelId="{15FE0631-6D5A-496F-B473-CAECA067211E}" type="presOf" srcId="{0EF02215-B59C-4C8B-B107-2E475EB464D5}" destId="{702CAC1B-F96A-44C2-88E6-A1A06EC4FABA}" srcOrd="0" destOrd="0" presId="urn:microsoft.com/office/officeart/2005/8/layout/hList1"/>
    <dgm:cxn modelId="{0CB2D7B8-DCF0-4379-A447-71217DB343DE}" type="presOf" srcId="{ADC84359-234D-472F-ADA6-730DD80A27AA}" destId="{4562E7F7-B1E1-42E7-9CFE-2E72AA1119CF}" srcOrd="0" destOrd="0" presId="urn:microsoft.com/office/officeart/2005/8/layout/hList1"/>
    <dgm:cxn modelId="{04B42746-FEB6-46F3-99B1-DD0F67223748}" type="presOf" srcId="{1E6E78C1-58E9-4EFA-ADD9-473A2A840D3D}" destId="{406A7AC8-DFD8-4430-BA14-49F2940A6F44}" srcOrd="0" destOrd="0" presId="urn:microsoft.com/office/officeart/2005/8/layout/hList1"/>
    <dgm:cxn modelId="{B7034B5E-2540-4F86-9781-1FE44BB71669}" srcId="{0EF02215-B59C-4C8B-B107-2E475EB464D5}" destId="{ADC84359-234D-472F-ADA6-730DD80A27AA}" srcOrd="0" destOrd="0" parTransId="{D5738474-927F-4F90-AA56-6339F935AD21}" sibTransId="{63E2263A-4FAE-4DEC-B842-EB5E1204650C}"/>
    <dgm:cxn modelId="{6398BD76-CA7B-4B06-BD7B-E761C446AAB2}" type="presParOf" srcId="{406A7AC8-DFD8-4430-BA14-49F2940A6F44}" destId="{A389449F-8240-4D28-92D2-E4683BF816B3}" srcOrd="0" destOrd="0" presId="urn:microsoft.com/office/officeart/2005/8/layout/hList1"/>
    <dgm:cxn modelId="{2F7DD548-BA78-4C7B-8925-A5E4A019986E}" type="presParOf" srcId="{A389449F-8240-4D28-92D2-E4683BF816B3}" destId="{702CAC1B-F96A-44C2-88E6-A1A06EC4FABA}" srcOrd="0" destOrd="0" presId="urn:microsoft.com/office/officeart/2005/8/layout/hList1"/>
    <dgm:cxn modelId="{6AA27096-42AF-4E13-B0CE-EAE8E8F4A629}" type="presParOf" srcId="{A389449F-8240-4D28-92D2-E4683BF816B3}" destId="{4562E7F7-B1E1-42E7-9CFE-2E72AA1119CF}" srcOrd="1" destOrd="0" presId="urn:microsoft.com/office/officeart/2005/8/layout/hList1"/>
    <dgm:cxn modelId="{96247366-DF81-44E3-AB26-7396D84CC3FD}" type="presParOf" srcId="{406A7AC8-DFD8-4430-BA14-49F2940A6F44}" destId="{844F485A-8478-4CD2-8BF6-EE2713E42773}" srcOrd="1" destOrd="0" presId="urn:microsoft.com/office/officeart/2005/8/layout/hList1"/>
    <dgm:cxn modelId="{1BC2C6CA-6E66-4438-BC99-DCEB782F1040}" type="presParOf" srcId="{406A7AC8-DFD8-4430-BA14-49F2940A6F44}" destId="{017DAF78-FAF5-4F07-A515-CE67ABF4AC3D}" srcOrd="2" destOrd="0" presId="urn:microsoft.com/office/officeart/2005/8/layout/hList1"/>
    <dgm:cxn modelId="{6AC4A280-2D87-42DC-B427-D64C956ABACA}" type="presParOf" srcId="{017DAF78-FAF5-4F07-A515-CE67ABF4AC3D}" destId="{38C2562B-E7CA-445C-A372-0C8CC248643B}" srcOrd="0" destOrd="0" presId="urn:microsoft.com/office/officeart/2005/8/layout/hList1"/>
    <dgm:cxn modelId="{17971AA9-8EE9-446D-B1B1-17D512C5018B}" type="presParOf" srcId="{017DAF78-FAF5-4F07-A515-CE67ABF4AC3D}" destId="{A7EBA5A7-061E-4393-BACD-DA7D90D8766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877C876-4EF9-4829-9636-24109BFDE674}" type="doc">
      <dgm:prSet loTypeId="urn:microsoft.com/office/officeart/2005/8/layout/hList7#1" loCatId="process" qsTypeId="urn:microsoft.com/office/officeart/2005/8/quickstyle/simple3" qsCatId="simple" csTypeId="urn:microsoft.com/office/officeart/2005/8/colors/colorful1#4" csCatId="colorful" phldr="1"/>
      <dgm:spPr/>
    </dgm:pt>
    <dgm:pt modelId="{C9C337CE-2A18-42C1-9463-A20F934710F2}">
      <dgm:prSet phldrT="[Texto]" custT="1"/>
      <dgm:spPr/>
      <dgm:t>
        <a:bodyPr/>
        <a:lstStyle/>
        <a:p>
          <a:r>
            <a:rPr lang="es-ES" sz="850" b="1" dirty="0">
              <a:latin typeface="Arial" panose="020B0604020202020204" pitchFamily="34" charset="0"/>
              <a:cs typeface="Arial" panose="020B0604020202020204" pitchFamily="34" charset="0"/>
            </a:rPr>
            <a:t>Investigación EXPLORATORIA</a:t>
          </a:r>
        </a:p>
        <a:p>
          <a:r>
            <a:rPr lang="es-MX" sz="850" b="0" dirty="0">
              <a:latin typeface="Arial" panose="020B0604020202020204" pitchFamily="34" charset="0"/>
              <a:cs typeface="Arial" panose="020B0604020202020204" pitchFamily="34" charset="0"/>
            </a:rPr>
            <a:t>Considerada como el primer acercamiento científico a un problema. Se utiliza cuando éste aún no ha sido abordado o no ha sido suficientemente estudiado y las condiciones existentes no son aún determinantes.</a:t>
          </a:r>
          <a:endParaRPr lang="es-ES" sz="850" b="0" dirty="0">
            <a:latin typeface="Arial" panose="020B0604020202020204" pitchFamily="34" charset="0"/>
            <a:cs typeface="Arial" panose="020B0604020202020204" pitchFamily="34" charset="0"/>
          </a:endParaRPr>
        </a:p>
      </dgm:t>
    </dgm:pt>
    <dgm:pt modelId="{1D31C877-9C0B-49F3-9459-A4340A0D8683}" type="parTrans" cxnId="{F1D26C62-F320-4EF4-919D-CA5CD92E37DB}">
      <dgm:prSet/>
      <dgm:spPr/>
      <dgm:t>
        <a:bodyPr/>
        <a:lstStyle/>
        <a:p>
          <a:endParaRPr lang="es-ES" sz="850">
            <a:latin typeface="Arial" panose="020B0604020202020204" pitchFamily="34" charset="0"/>
            <a:cs typeface="Arial" panose="020B0604020202020204" pitchFamily="34" charset="0"/>
          </a:endParaRPr>
        </a:p>
      </dgm:t>
    </dgm:pt>
    <dgm:pt modelId="{16849B0D-9836-4E85-987A-023ABE5EFD06}" type="sibTrans" cxnId="{F1D26C62-F320-4EF4-919D-CA5CD92E37DB}">
      <dgm:prSet/>
      <dgm:spPr/>
      <dgm:t>
        <a:bodyPr/>
        <a:lstStyle/>
        <a:p>
          <a:endParaRPr lang="es-ES" sz="850">
            <a:latin typeface="Arial" panose="020B0604020202020204" pitchFamily="34" charset="0"/>
            <a:cs typeface="Arial" panose="020B0604020202020204" pitchFamily="34" charset="0"/>
          </a:endParaRPr>
        </a:p>
      </dgm:t>
    </dgm:pt>
    <dgm:pt modelId="{8A58823C-8DFF-4E41-B7EE-1C924020A502}">
      <dgm:prSet phldrT="[Texto]" custT="1"/>
      <dgm:spPr/>
      <dgm:t>
        <a:bodyPr/>
        <a:lstStyle/>
        <a:p>
          <a:r>
            <a:rPr lang="es-ES" sz="850" b="1" dirty="0">
              <a:latin typeface="Arial" panose="020B0604020202020204" pitchFamily="34" charset="0"/>
              <a:cs typeface="Arial" panose="020B0604020202020204" pitchFamily="34" charset="0"/>
            </a:rPr>
            <a:t>Diseño cuasi experimentales</a:t>
          </a:r>
        </a:p>
        <a:p>
          <a:r>
            <a:rPr lang="es-MX" sz="850" b="0" dirty="0">
              <a:latin typeface="Arial" panose="020B0604020202020204" pitchFamily="34" charset="0"/>
              <a:cs typeface="Arial" panose="020B0604020202020204" pitchFamily="34" charset="0"/>
            </a:rPr>
            <a:t>Se utilizan cuando no es posible asignar al azar los sujetos de los grupos de investigación que recibirán tratamiento experimental.</a:t>
          </a:r>
          <a:endParaRPr lang="es-ES" sz="850" b="0" dirty="0">
            <a:latin typeface="Arial" panose="020B0604020202020204" pitchFamily="34" charset="0"/>
            <a:cs typeface="Arial" panose="020B0604020202020204" pitchFamily="34" charset="0"/>
          </a:endParaRPr>
        </a:p>
      </dgm:t>
    </dgm:pt>
    <dgm:pt modelId="{79383194-5725-4EB0-9E0E-0966D8EF28D6}" type="parTrans" cxnId="{F37C2286-1795-4859-A734-02CD99987A51}">
      <dgm:prSet/>
      <dgm:spPr/>
      <dgm:t>
        <a:bodyPr/>
        <a:lstStyle/>
        <a:p>
          <a:endParaRPr lang="es-ES" sz="850">
            <a:latin typeface="Arial" panose="020B0604020202020204" pitchFamily="34" charset="0"/>
            <a:cs typeface="Arial" panose="020B0604020202020204" pitchFamily="34" charset="0"/>
          </a:endParaRPr>
        </a:p>
      </dgm:t>
    </dgm:pt>
    <dgm:pt modelId="{32E9CCD6-9DD1-406B-9F1E-9E63B16756D2}" type="sibTrans" cxnId="{F37C2286-1795-4859-A734-02CD99987A51}">
      <dgm:prSet/>
      <dgm:spPr/>
      <dgm:t>
        <a:bodyPr/>
        <a:lstStyle/>
        <a:p>
          <a:endParaRPr lang="es-ES" sz="850">
            <a:latin typeface="Arial" panose="020B0604020202020204" pitchFamily="34" charset="0"/>
            <a:cs typeface="Arial" panose="020B0604020202020204" pitchFamily="34" charset="0"/>
          </a:endParaRPr>
        </a:p>
      </dgm:t>
    </dgm:pt>
    <dgm:pt modelId="{03593A97-F6C1-4263-9DE3-86B297BD3CFB}">
      <dgm:prSet custT="1"/>
      <dgm:spPr/>
      <dgm:t>
        <a:bodyPr/>
        <a:lstStyle/>
        <a:p>
          <a:r>
            <a:rPr lang="es-ES" sz="850" b="1" dirty="0">
              <a:latin typeface="Arial" panose="020B0604020202020204" pitchFamily="34" charset="0"/>
              <a:cs typeface="Arial" panose="020B0604020202020204" pitchFamily="34" charset="0"/>
            </a:rPr>
            <a:t>Investigación DESCRIPTIVA</a:t>
          </a:r>
        </a:p>
        <a:p>
          <a:r>
            <a:rPr lang="es-MX" sz="850" b="0" dirty="0">
              <a:latin typeface="Arial" panose="020B0604020202020204" pitchFamily="34" charset="0"/>
              <a:cs typeface="Arial" panose="020B0604020202020204" pitchFamily="34" charset="0"/>
            </a:rPr>
            <a:t>Se efectúa cuando se desea describir, en todos sus componentes principales, una realidad.</a:t>
          </a:r>
          <a:endParaRPr lang="es-ES" sz="850" b="0" dirty="0">
            <a:latin typeface="Arial" panose="020B0604020202020204" pitchFamily="34" charset="0"/>
            <a:cs typeface="Arial" panose="020B0604020202020204" pitchFamily="34" charset="0"/>
          </a:endParaRPr>
        </a:p>
      </dgm:t>
    </dgm:pt>
    <dgm:pt modelId="{102E2ED2-4198-468A-894F-6A04F2B38134}" type="parTrans" cxnId="{B6929C8F-41C7-473A-A663-6AD79D696856}">
      <dgm:prSet/>
      <dgm:spPr/>
      <dgm:t>
        <a:bodyPr/>
        <a:lstStyle/>
        <a:p>
          <a:endParaRPr lang="es-ES" sz="850">
            <a:latin typeface="Arial" panose="020B0604020202020204" pitchFamily="34" charset="0"/>
            <a:cs typeface="Arial" panose="020B0604020202020204" pitchFamily="34" charset="0"/>
          </a:endParaRPr>
        </a:p>
      </dgm:t>
    </dgm:pt>
    <dgm:pt modelId="{F3A66D61-71D9-463D-AB70-C720EA9BFB08}" type="sibTrans" cxnId="{B6929C8F-41C7-473A-A663-6AD79D696856}">
      <dgm:prSet/>
      <dgm:spPr/>
      <dgm:t>
        <a:bodyPr/>
        <a:lstStyle/>
        <a:p>
          <a:endParaRPr lang="es-ES" sz="850">
            <a:latin typeface="Arial" panose="020B0604020202020204" pitchFamily="34" charset="0"/>
            <a:cs typeface="Arial" panose="020B0604020202020204" pitchFamily="34" charset="0"/>
          </a:endParaRPr>
        </a:p>
      </dgm:t>
    </dgm:pt>
    <dgm:pt modelId="{83CB0C44-31A4-4623-9719-809C3B4E13E8}">
      <dgm:prSet custT="1"/>
      <dgm:spPr/>
      <dgm:t>
        <a:bodyPr/>
        <a:lstStyle/>
        <a:p>
          <a:r>
            <a:rPr lang="es-ES" sz="850" b="1" dirty="0">
              <a:latin typeface="Arial" panose="020B0604020202020204" pitchFamily="34" charset="0"/>
              <a:cs typeface="Arial" panose="020B0604020202020204" pitchFamily="34" charset="0"/>
            </a:rPr>
            <a:t>Investigación CORRELACIONAL</a:t>
          </a:r>
        </a:p>
        <a:p>
          <a:r>
            <a:rPr lang="es-MX" sz="850" b="0" dirty="0">
              <a:latin typeface="Arial" panose="020B0604020202020204" pitchFamily="34" charset="0"/>
              <a:cs typeface="Arial" panose="020B0604020202020204" pitchFamily="34" charset="0"/>
            </a:rPr>
            <a:t>Es aquel tipo de estudio que persigue medir el grado de relación existente entre dos o más conceptos o variables.</a:t>
          </a:r>
          <a:endParaRPr lang="es-ES" sz="850" b="0" dirty="0">
            <a:latin typeface="Arial" panose="020B0604020202020204" pitchFamily="34" charset="0"/>
            <a:cs typeface="Arial" panose="020B0604020202020204" pitchFamily="34" charset="0"/>
          </a:endParaRPr>
        </a:p>
      </dgm:t>
    </dgm:pt>
    <dgm:pt modelId="{1B85D74F-0136-4963-B0A2-C539A7557A6E}" type="parTrans" cxnId="{9E3B2871-CF77-4797-8C2B-9BEDEFC728DC}">
      <dgm:prSet/>
      <dgm:spPr/>
      <dgm:t>
        <a:bodyPr/>
        <a:lstStyle/>
        <a:p>
          <a:endParaRPr lang="es-ES" sz="850">
            <a:latin typeface="Arial" panose="020B0604020202020204" pitchFamily="34" charset="0"/>
            <a:cs typeface="Arial" panose="020B0604020202020204" pitchFamily="34" charset="0"/>
          </a:endParaRPr>
        </a:p>
      </dgm:t>
    </dgm:pt>
    <dgm:pt modelId="{67631B0B-C6D8-4F07-AC5C-40E4D6069278}" type="sibTrans" cxnId="{9E3B2871-CF77-4797-8C2B-9BEDEFC728DC}">
      <dgm:prSet/>
      <dgm:spPr/>
      <dgm:t>
        <a:bodyPr/>
        <a:lstStyle/>
        <a:p>
          <a:endParaRPr lang="es-ES" sz="850">
            <a:latin typeface="Arial" panose="020B0604020202020204" pitchFamily="34" charset="0"/>
            <a:cs typeface="Arial" panose="020B0604020202020204" pitchFamily="34" charset="0"/>
          </a:endParaRPr>
        </a:p>
      </dgm:t>
    </dgm:pt>
    <dgm:pt modelId="{9710C533-BF1C-4AA9-BC5C-B7735BFBFD3A}">
      <dgm:prSet custT="1"/>
      <dgm:spPr/>
      <dgm:t>
        <a:bodyPr/>
        <a:lstStyle/>
        <a:p>
          <a:r>
            <a:rPr lang="es-ES" sz="850" b="1" dirty="0">
              <a:latin typeface="Arial" panose="020B0604020202020204" pitchFamily="34" charset="0"/>
              <a:cs typeface="Arial" panose="020B0604020202020204" pitchFamily="34" charset="0"/>
            </a:rPr>
            <a:t>Investigación EXPLICATIVA</a:t>
          </a:r>
          <a:endParaRPr lang="es-ES" sz="850" b="0" dirty="0">
            <a:latin typeface="Arial" panose="020B0604020202020204" pitchFamily="34" charset="0"/>
            <a:cs typeface="Arial" panose="020B0604020202020204" pitchFamily="34" charset="0"/>
          </a:endParaRPr>
        </a:p>
        <a:p>
          <a:r>
            <a:rPr lang="es-MX" sz="850" b="0" dirty="0">
              <a:latin typeface="Arial" panose="020B0604020202020204" pitchFamily="34" charset="0"/>
              <a:cs typeface="Arial" panose="020B0604020202020204" pitchFamily="34" charset="0"/>
            </a:rPr>
            <a:t>Tiene relación causal; no sólo persigue describir o acercarse a un problema, sino que intenta encontrar las causas del mismo. Existen diseños experimentales y NO experimentales.</a:t>
          </a:r>
          <a:endParaRPr lang="es-ES" sz="850" b="0" dirty="0">
            <a:latin typeface="Arial" panose="020B0604020202020204" pitchFamily="34" charset="0"/>
            <a:cs typeface="Arial" panose="020B0604020202020204" pitchFamily="34" charset="0"/>
          </a:endParaRPr>
        </a:p>
      </dgm:t>
    </dgm:pt>
    <dgm:pt modelId="{60E960E4-220B-4969-A73E-1EEC132E3E1B}" type="parTrans" cxnId="{DCB1C3EA-5AD6-4F8F-9E70-BB19AD3A06CC}">
      <dgm:prSet/>
      <dgm:spPr/>
      <dgm:t>
        <a:bodyPr/>
        <a:lstStyle/>
        <a:p>
          <a:endParaRPr lang="es-ES" sz="850">
            <a:latin typeface="Arial" panose="020B0604020202020204" pitchFamily="34" charset="0"/>
            <a:cs typeface="Arial" panose="020B0604020202020204" pitchFamily="34" charset="0"/>
          </a:endParaRPr>
        </a:p>
      </dgm:t>
    </dgm:pt>
    <dgm:pt modelId="{89C4F9BC-5518-4E50-A4C7-FCCA6CFB2556}" type="sibTrans" cxnId="{DCB1C3EA-5AD6-4F8F-9E70-BB19AD3A06CC}">
      <dgm:prSet/>
      <dgm:spPr/>
      <dgm:t>
        <a:bodyPr/>
        <a:lstStyle/>
        <a:p>
          <a:endParaRPr lang="es-ES" sz="850">
            <a:latin typeface="Arial" panose="020B0604020202020204" pitchFamily="34" charset="0"/>
            <a:cs typeface="Arial" panose="020B0604020202020204" pitchFamily="34" charset="0"/>
          </a:endParaRPr>
        </a:p>
      </dgm:t>
    </dgm:pt>
    <dgm:pt modelId="{4F8FE6D0-3561-4DC0-9749-B25956EFED4C}" type="pres">
      <dgm:prSet presAssocID="{9877C876-4EF9-4829-9636-24109BFDE674}" presName="Name0" presStyleCnt="0">
        <dgm:presLayoutVars>
          <dgm:dir/>
          <dgm:resizeHandles val="exact"/>
        </dgm:presLayoutVars>
      </dgm:prSet>
      <dgm:spPr/>
    </dgm:pt>
    <dgm:pt modelId="{0367E69C-CA08-41DC-9D0A-E23265769108}" type="pres">
      <dgm:prSet presAssocID="{9877C876-4EF9-4829-9636-24109BFDE674}" presName="fgShape" presStyleLbl="fgShp" presStyleIdx="0" presStyleCnt="1"/>
      <dgm:spPr/>
    </dgm:pt>
    <dgm:pt modelId="{BAB290AD-E59B-48CA-BC2D-20BC7737FC82}" type="pres">
      <dgm:prSet presAssocID="{9877C876-4EF9-4829-9636-24109BFDE674}" presName="linComp" presStyleCnt="0"/>
      <dgm:spPr/>
    </dgm:pt>
    <dgm:pt modelId="{75EDFF7F-FDAF-451A-A2FE-3D8D70F748F0}" type="pres">
      <dgm:prSet presAssocID="{C9C337CE-2A18-42C1-9463-A20F934710F2}" presName="compNode" presStyleCnt="0"/>
      <dgm:spPr/>
    </dgm:pt>
    <dgm:pt modelId="{624D7DBA-1BEF-41E3-B612-B82F792F5C57}" type="pres">
      <dgm:prSet presAssocID="{C9C337CE-2A18-42C1-9463-A20F934710F2}" presName="bkgdShape" presStyleLbl="node1" presStyleIdx="0" presStyleCnt="5"/>
      <dgm:spPr/>
      <dgm:t>
        <a:bodyPr/>
        <a:lstStyle/>
        <a:p>
          <a:endParaRPr lang="es-MX"/>
        </a:p>
      </dgm:t>
    </dgm:pt>
    <dgm:pt modelId="{C2F41D62-1575-4591-ABBF-DCCD7227E4CF}" type="pres">
      <dgm:prSet presAssocID="{C9C337CE-2A18-42C1-9463-A20F934710F2}" presName="nodeTx" presStyleLbl="node1" presStyleIdx="0" presStyleCnt="5">
        <dgm:presLayoutVars>
          <dgm:bulletEnabled val="1"/>
        </dgm:presLayoutVars>
      </dgm:prSet>
      <dgm:spPr/>
      <dgm:t>
        <a:bodyPr/>
        <a:lstStyle/>
        <a:p>
          <a:endParaRPr lang="es-MX"/>
        </a:p>
      </dgm:t>
    </dgm:pt>
    <dgm:pt modelId="{400800DA-14C7-423C-932B-B3980582CB5F}" type="pres">
      <dgm:prSet presAssocID="{C9C337CE-2A18-42C1-9463-A20F934710F2}" presName="invisiNode" presStyleLbl="node1" presStyleIdx="0" presStyleCnt="5"/>
      <dgm:spPr/>
    </dgm:pt>
    <dgm:pt modelId="{C8203D8F-6430-48AC-A83D-7A0AB4D6061C}" type="pres">
      <dgm:prSet presAssocID="{C9C337CE-2A18-42C1-9463-A20F934710F2}" presName="imagNode" presStyleLbl="fgImgPlace1" presStyleIdx="0" presStyleCnt="5"/>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21000" r="-21000"/>
          </a:stretch>
        </a:blipFill>
      </dgm:spPr>
    </dgm:pt>
    <dgm:pt modelId="{2DD8FCE6-C354-49AF-BA36-25968546C70F}" type="pres">
      <dgm:prSet presAssocID="{16849B0D-9836-4E85-987A-023ABE5EFD06}" presName="sibTrans" presStyleLbl="sibTrans2D1" presStyleIdx="0" presStyleCnt="0"/>
      <dgm:spPr/>
      <dgm:t>
        <a:bodyPr/>
        <a:lstStyle/>
        <a:p>
          <a:endParaRPr lang="es-MX"/>
        </a:p>
      </dgm:t>
    </dgm:pt>
    <dgm:pt modelId="{9B04AB85-64B4-4C6E-B7F9-F6D1C4EE4360}" type="pres">
      <dgm:prSet presAssocID="{03593A97-F6C1-4263-9DE3-86B297BD3CFB}" presName="compNode" presStyleCnt="0"/>
      <dgm:spPr/>
    </dgm:pt>
    <dgm:pt modelId="{74DAD439-DE2D-4A5A-BFA8-5ABDBBF4F438}" type="pres">
      <dgm:prSet presAssocID="{03593A97-F6C1-4263-9DE3-86B297BD3CFB}" presName="bkgdShape" presStyleLbl="node1" presStyleIdx="1" presStyleCnt="5"/>
      <dgm:spPr/>
      <dgm:t>
        <a:bodyPr/>
        <a:lstStyle/>
        <a:p>
          <a:endParaRPr lang="es-MX"/>
        </a:p>
      </dgm:t>
    </dgm:pt>
    <dgm:pt modelId="{1A9D8624-D0B7-4D80-984E-8D887DC9209B}" type="pres">
      <dgm:prSet presAssocID="{03593A97-F6C1-4263-9DE3-86B297BD3CFB}" presName="nodeTx" presStyleLbl="node1" presStyleIdx="1" presStyleCnt="5">
        <dgm:presLayoutVars>
          <dgm:bulletEnabled val="1"/>
        </dgm:presLayoutVars>
      </dgm:prSet>
      <dgm:spPr/>
      <dgm:t>
        <a:bodyPr/>
        <a:lstStyle/>
        <a:p>
          <a:endParaRPr lang="es-MX"/>
        </a:p>
      </dgm:t>
    </dgm:pt>
    <dgm:pt modelId="{3F2A53E8-A4B5-486B-95D7-7A0F982E2563}" type="pres">
      <dgm:prSet presAssocID="{03593A97-F6C1-4263-9DE3-86B297BD3CFB}" presName="invisiNode" presStyleLbl="node1" presStyleIdx="1" presStyleCnt="5"/>
      <dgm:spPr/>
    </dgm:pt>
    <dgm:pt modelId="{CD4DF304-50E6-4F84-AD1A-995CF905B662}" type="pres">
      <dgm:prSet presAssocID="{03593A97-F6C1-4263-9DE3-86B297BD3CFB}" presName="imagNode" presStyleLbl="fgImgPlace1" presStyleIdx="1" presStyleCnt="5"/>
      <dgm:spPr>
        <a:blipFill>
          <a:blip xmlns:r="http://schemas.openxmlformats.org/officeDocument/2006/relationships" r:embed="rId2">
            <a:extLst>
              <a:ext uri="{28A0092B-C50C-407E-A947-70E740481C1C}">
                <a14:useLocalDpi xmlns:a14="http://schemas.microsoft.com/office/drawing/2010/main" val="0"/>
              </a:ext>
            </a:extLst>
          </a:blip>
          <a:srcRect/>
          <a:stretch>
            <a:fillRect l="-2000" r="-2000"/>
          </a:stretch>
        </a:blipFill>
      </dgm:spPr>
    </dgm:pt>
    <dgm:pt modelId="{75D3BD13-5D06-4E59-9F1C-19FBE127917F}" type="pres">
      <dgm:prSet presAssocID="{F3A66D61-71D9-463D-AB70-C720EA9BFB08}" presName="sibTrans" presStyleLbl="sibTrans2D1" presStyleIdx="0" presStyleCnt="0"/>
      <dgm:spPr/>
      <dgm:t>
        <a:bodyPr/>
        <a:lstStyle/>
        <a:p>
          <a:endParaRPr lang="es-MX"/>
        </a:p>
      </dgm:t>
    </dgm:pt>
    <dgm:pt modelId="{B3064760-DC51-47C7-8CC0-680AD652E3E4}" type="pres">
      <dgm:prSet presAssocID="{83CB0C44-31A4-4623-9719-809C3B4E13E8}" presName="compNode" presStyleCnt="0"/>
      <dgm:spPr/>
    </dgm:pt>
    <dgm:pt modelId="{05DEF17D-913F-4066-951B-1BC9B57FECDD}" type="pres">
      <dgm:prSet presAssocID="{83CB0C44-31A4-4623-9719-809C3B4E13E8}" presName="bkgdShape" presStyleLbl="node1" presStyleIdx="2" presStyleCnt="5"/>
      <dgm:spPr/>
      <dgm:t>
        <a:bodyPr/>
        <a:lstStyle/>
        <a:p>
          <a:endParaRPr lang="es-MX"/>
        </a:p>
      </dgm:t>
    </dgm:pt>
    <dgm:pt modelId="{95B63BD2-16F7-4D56-952D-ECD493AB4E5F}" type="pres">
      <dgm:prSet presAssocID="{83CB0C44-31A4-4623-9719-809C3B4E13E8}" presName="nodeTx" presStyleLbl="node1" presStyleIdx="2" presStyleCnt="5">
        <dgm:presLayoutVars>
          <dgm:bulletEnabled val="1"/>
        </dgm:presLayoutVars>
      </dgm:prSet>
      <dgm:spPr/>
      <dgm:t>
        <a:bodyPr/>
        <a:lstStyle/>
        <a:p>
          <a:endParaRPr lang="es-MX"/>
        </a:p>
      </dgm:t>
    </dgm:pt>
    <dgm:pt modelId="{2FD774A2-2E98-44CB-A7D9-7D1A790C115A}" type="pres">
      <dgm:prSet presAssocID="{83CB0C44-31A4-4623-9719-809C3B4E13E8}" presName="invisiNode" presStyleLbl="node1" presStyleIdx="2" presStyleCnt="5"/>
      <dgm:spPr/>
    </dgm:pt>
    <dgm:pt modelId="{3475A1B6-6AB2-47F0-B578-F64FB800E5FF}" type="pres">
      <dgm:prSet presAssocID="{83CB0C44-31A4-4623-9719-809C3B4E13E8}" presName="imagNode" presStyleLbl="fgImgPlace1" presStyleIdx="2" presStyleCnt="5"/>
      <dgm:spPr>
        <a:blipFill>
          <a:blip xmlns:r="http://schemas.openxmlformats.org/officeDocument/2006/relationships" r:embed="rId3">
            <a:extLst>
              <a:ext uri="{28A0092B-C50C-407E-A947-70E740481C1C}">
                <a14:useLocalDpi xmlns:a14="http://schemas.microsoft.com/office/drawing/2010/main" val="0"/>
              </a:ext>
            </a:extLst>
          </a:blip>
          <a:srcRect/>
          <a:stretch>
            <a:fillRect l="-33000" r="-33000"/>
          </a:stretch>
        </a:blipFill>
      </dgm:spPr>
    </dgm:pt>
    <dgm:pt modelId="{B81E0DEE-7A8A-4D44-841A-5A4CED611FEA}" type="pres">
      <dgm:prSet presAssocID="{67631B0B-C6D8-4F07-AC5C-40E4D6069278}" presName="sibTrans" presStyleLbl="sibTrans2D1" presStyleIdx="0" presStyleCnt="0"/>
      <dgm:spPr/>
      <dgm:t>
        <a:bodyPr/>
        <a:lstStyle/>
        <a:p>
          <a:endParaRPr lang="es-MX"/>
        </a:p>
      </dgm:t>
    </dgm:pt>
    <dgm:pt modelId="{D2D438BC-CE34-43FD-8CE1-7F8135FBA58C}" type="pres">
      <dgm:prSet presAssocID="{9710C533-BF1C-4AA9-BC5C-B7735BFBFD3A}" presName="compNode" presStyleCnt="0"/>
      <dgm:spPr/>
    </dgm:pt>
    <dgm:pt modelId="{3C9933CE-0CB3-44AC-BA62-CEB8D4611AD9}" type="pres">
      <dgm:prSet presAssocID="{9710C533-BF1C-4AA9-BC5C-B7735BFBFD3A}" presName="bkgdShape" presStyleLbl="node1" presStyleIdx="3" presStyleCnt="5"/>
      <dgm:spPr/>
      <dgm:t>
        <a:bodyPr/>
        <a:lstStyle/>
        <a:p>
          <a:endParaRPr lang="es-MX"/>
        </a:p>
      </dgm:t>
    </dgm:pt>
    <dgm:pt modelId="{5C15DE2D-94D8-4023-AD96-7B058F20273E}" type="pres">
      <dgm:prSet presAssocID="{9710C533-BF1C-4AA9-BC5C-B7735BFBFD3A}" presName="nodeTx" presStyleLbl="node1" presStyleIdx="3" presStyleCnt="5">
        <dgm:presLayoutVars>
          <dgm:bulletEnabled val="1"/>
        </dgm:presLayoutVars>
      </dgm:prSet>
      <dgm:spPr/>
      <dgm:t>
        <a:bodyPr/>
        <a:lstStyle/>
        <a:p>
          <a:endParaRPr lang="es-MX"/>
        </a:p>
      </dgm:t>
    </dgm:pt>
    <dgm:pt modelId="{D9789C78-F937-408C-894B-AF02D7593F57}" type="pres">
      <dgm:prSet presAssocID="{9710C533-BF1C-4AA9-BC5C-B7735BFBFD3A}" presName="invisiNode" presStyleLbl="node1" presStyleIdx="3" presStyleCnt="5"/>
      <dgm:spPr/>
    </dgm:pt>
    <dgm:pt modelId="{0A88B1E4-9154-4225-83E5-8BD4EB4B6406}" type="pres">
      <dgm:prSet presAssocID="{9710C533-BF1C-4AA9-BC5C-B7735BFBFD3A}" presName="imagNode" presStyleLbl="fgImgPlace1" presStyleIdx="3" presStyleCnt="5"/>
      <dgm:spPr>
        <a:blipFill>
          <a:blip xmlns:r="http://schemas.openxmlformats.org/officeDocument/2006/relationships" r:embed="rId4">
            <a:extLst>
              <a:ext uri="{28A0092B-C50C-407E-A947-70E740481C1C}">
                <a14:useLocalDpi xmlns:a14="http://schemas.microsoft.com/office/drawing/2010/main" val="0"/>
              </a:ext>
            </a:extLst>
          </a:blip>
          <a:srcRect/>
          <a:stretch>
            <a:fillRect l="-48000" r="-48000"/>
          </a:stretch>
        </a:blipFill>
      </dgm:spPr>
    </dgm:pt>
    <dgm:pt modelId="{19CB7A20-FECD-41B1-8EC8-33B0FEA5C30E}" type="pres">
      <dgm:prSet presAssocID="{89C4F9BC-5518-4E50-A4C7-FCCA6CFB2556}" presName="sibTrans" presStyleLbl="sibTrans2D1" presStyleIdx="0" presStyleCnt="0"/>
      <dgm:spPr/>
      <dgm:t>
        <a:bodyPr/>
        <a:lstStyle/>
        <a:p>
          <a:endParaRPr lang="es-MX"/>
        </a:p>
      </dgm:t>
    </dgm:pt>
    <dgm:pt modelId="{23169E77-CBE4-4CA7-9F21-1CF56F6E613F}" type="pres">
      <dgm:prSet presAssocID="{8A58823C-8DFF-4E41-B7EE-1C924020A502}" presName="compNode" presStyleCnt="0"/>
      <dgm:spPr/>
    </dgm:pt>
    <dgm:pt modelId="{32AB605D-397D-41FF-BC2F-8600894F7E29}" type="pres">
      <dgm:prSet presAssocID="{8A58823C-8DFF-4E41-B7EE-1C924020A502}" presName="bkgdShape" presStyleLbl="node1" presStyleIdx="4" presStyleCnt="5" custScaleX="99557"/>
      <dgm:spPr/>
      <dgm:t>
        <a:bodyPr/>
        <a:lstStyle/>
        <a:p>
          <a:endParaRPr lang="es-MX"/>
        </a:p>
      </dgm:t>
    </dgm:pt>
    <dgm:pt modelId="{34447944-C71F-45EC-ACF9-549E26237341}" type="pres">
      <dgm:prSet presAssocID="{8A58823C-8DFF-4E41-B7EE-1C924020A502}" presName="nodeTx" presStyleLbl="node1" presStyleIdx="4" presStyleCnt="5">
        <dgm:presLayoutVars>
          <dgm:bulletEnabled val="1"/>
        </dgm:presLayoutVars>
      </dgm:prSet>
      <dgm:spPr/>
      <dgm:t>
        <a:bodyPr/>
        <a:lstStyle/>
        <a:p>
          <a:endParaRPr lang="es-MX"/>
        </a:p>
      </dgm:t>
    </dgm:pt>
    <dgm:pt modelId="{A2C05A69-0C56-479A-849C-7825FFC0916A}" type="pres">
      <dgm:prSet presAssocID="{8A58823C-8DFF-4E41-B7EE-1C924020A502}" presName="invisiNode" presStyleLbl="node1" presStyleIdx="4" presStyleCnt="5"/>
      <dgm:spPr/>
    </dgm:pt>
    <dgm:pt modelId="{C92ACDC4-51F9-410D-AEDA-882F6E10E7D9}" type="pres">
      <dgm:prSet presAssocID="{8A58823C-8DFF-4E41-B7EE-1C924020A502}" presName="imagNode" presStyleLbl="fgImgPlace1" presStyleIdx="4" presStyleCnt="5"/>
      <dgm:spPr>
        <a:blipFill>
          <a:blip xmlns:r="http://schemas.openxmlformats.org/officeDocument/2006/relationships" r:embed="rId5">
            <a:extLst>
              <a:ext uri="{28A0092B-C50C-407E-A947-70E740481C1C}">
                <a14:useLocalDpi xmlns:a14="http://schemas.microsoft.com/office/drawing/2010/main" val="0"/>
              </a:ext>
            </a:extLst>
          </a:blip>
          <a:srcRect/>
          <a:stretch>
            <a:fillRect l="-14000" r="-14000"/>
          </a:stretch>
        </a:blipFill>
      </dgm:spPr>
    </dgm:pt>
  </dgm:ptLst>
  <dgm:cxnLst>
    <dgm:cxn modelId="{64CE0454-7AB2-4176-94A6-7946CFAD3F12}" type="presOf" srcId="{9710C533-BF1C-4AA9-BC5C-B7735BFBFD3A}" destId="{3C9933CE-0CB3-44AC-BA62-CEB8D4611AD9}" srcOrd="0" destOrd="0" presId="urn:microsoft.com/office/officeart/2005/8/layout/hList7#1"/>
    <dgm:cxn modelId="{0FF68273-1CB1-4318-B79B-660275E13F1E}" type="presOf" srcId="{8A58823C-8DFF-4E41-B7EE-1C924020A502}" destId="{34447944-C71F-45EC-ACF9-549E26237341}" srcOrd="1" destOrd="0" presId="urn:microsoft.com/office/officeart/2005/8/layout/hList7#1"/>
    <dgm:cxn modelId="{54219153-2BF8-4E8B-88B1-F397615E1BAF}" type="presOf" srcId="{83CB0C44-31A4-4623-9719-809C3B4E13E8}" destId="{95B63BD2-16F7-4D56-952D-ECD493AB4E5F}" srcOrd="1" destOrd="0" presId="urn:microsoft.com/office/officeart/2005/8/layout/hList7#1"/>
    <dgm:cxn modelId="{4D86698B-D395-4341-ADF3-C0D683E58D78}" type="presOf" srcId="{9877C876-4EF9-4829-9636-24109BFDE674}" destId="{4F8FE6D0-3561-4DC0-9749-B25956EFED4C}" srcOrd="0" destOrd="0" presId="urn:microsoft.com/office/officeart/2005/8/layout/hList7#1"/>
    <dgm:cxn modelId="{6E42301F-D1AB-4AE3-9B1A-E92E4D3C5D54}" type="presOf" srcId="{83CB0C44-31A4-4623-9719-809C3B4E13E8}" destId="{05DEF17D-913F-4066-951B-1BC9B57FECDD}" srcOrd="0" destOrd="0" presId="urn:microsoft.com/office/officeart/2005/8/layout/hList7#1"/>
    <dgm:cxn modelId="{F37C2286-1795-4859-A734-02CD99987A51}" srcId="{9877C876-4EF9-4829-9636-24109BFDE674}" destId="{8A58823C-8DFF-4E41-B7EE-1C924020A502}" srcOrd="4" destOrd="0" parTransId="{79383194-5725-4EB0-9E0E-0966D8EF28D6}" sibTransId="{32E9CCD6-9DD1-406B-9F1E-9E63B16756D2}"/>
    <dgm:cxn modelId="{A2FCEB44-E518-49DC-B753-38D13CB00E67}" type="presOf" srcId="{C9C337CE-2A18-42C1-9463-A20F934710F2}" destId="{624D7DBA-1BEF-41E3-B612-B82F792F5C57}" srcOrd="0" destOrd="0" presId="urn:microsoft.com/office/officeart/2005/8/layout/hList7#1"/>
    <dgm:cxn modelId="{A96B8245-AD89-4292-B4AE-99DA2F0022C0}" type="presOf" srcId="{F3A66D61-71D9-463D-AB70-C720EA9BFB08}" destId="{75D3BD13-5D06-4E59-9F1C-19FBE127917F}" srcOrd="0" destOrd="0" presId="urn:microsoft.com/office/officeart/2005/8/layout/hList7#1"/>
    <dgm:cxn modelId="{51327360-03DD-4C98-9CAA-21C3DC8E2660}" type="presOf" srcId="{67631B0B-C6D8-4F07-AC5C-40E4D6069278}" destId="{B81E0DEE-7A8A-4D44-841A-5A4CED611FEA}" srcOrd="0" destOrd="0" presId="urn:microsoft.com/office/officeart/2005/8/layout/hList7#1"/>
    <dgm:cxn modelId="{96A9E3E0-885B-4D60-8372-31695941A940}" type="presOf" srcId="{03593A97-F6C1-4263-9DE3-86B297BD3CFB}" destId="{74DAD439-DE2D-4A5A-BFA8-5ABDBBF4F438}" srcOrd="0" destOrd="0" presId="urn:microsoft.com/office/officeart/2005/8/layout/hList7#1"/>
    <dgm:cxn modelId="{B6929C8F-41C7-473A-A663-6AD79D696856}" srcId="{9877C876-4EF9-4829-9636-24109BFDE674}" destId="{03593A97-F6C1-4263-9DE3-86B297BD3CFB}" srcOrd="1" destOrd="0" parTransId="{102E2ED2-4198-468A-894F-6A04F2B38134}" sibTransId="{F3A66D61-71D9-463D-AB70-C720EA9BFB08}"/>
    <dgm:cxn modelId="{9E3B2871-CF77-4797-8C2B-9BEDEFC728DC}" srcId="{9877C876-4EF9-4829-9636-24109BFDE674}" destId="{83CB0C44-31A4-4623-9719-809C3B4E13E8}" srcOrd="2" destOrd="0" parTransId="{1B85D74F-0136-4963-B0A2-C539A7557A6E}" sibTransId="{67631B0B-C6D8-4F07-AC5C-40E4D6069278}"/>
    <dgm:cxn modelId="{406D76E2-265D-4559-A828-B045F3EAA0C2}" type="presOf" srcId="{03593A97-F6C1-4263-9DE3-86B297BD3CFB}" destId="{1A9D8624-D0B7-4D80-984E-8D887DC9209B}" srcOrd="1" destOrd="0" presId="urn:microsoft.com/office/officeart/2005/8/layout/hList7#1"/>
    <dgm:cxn modelId="{F1D26C62-F320-4EF4-919D-CA5CD92E37DB}" srcId="{9877C876-4EF9-4829-9636-24109BFDE674}" destId="{C9C337CE-2A18-42C1-9463-A20F934710F2}" srcOrd="0" destOrd="0" parTransId="{1D31C877-9C0B-49F3-9459-A4340A0D8683}" sibTransId="{16849B0D-9836-4E85-987A-023ABE5EFD06}"/>
    <dgm:cxn modelId="{9A840E34-760F-4E04-BE40-2C27A0B85181}" type="presOf" srcId="{8A58823C-8DFF-4E41-B7EE-1C924020A502}" destId="{32AB605D-397D-41FF-BC2F-8600894F7E29}" srcOrd="0" destOrd="0" presId="urn:microsoft.com/office/officeart/2005/8/layout/hList7#1"/>
    <dgm:cxn modelId="{DCB1C3EA-5AD6-4F8F-9E70-BB19AD3A06CC}" srcId="{9877C876-4EF9-4829-9636-24109BFDE674}" destId="{9710C533-BF1C-4AA9-BC5C-B7735BFBFD3A}" srcOrd="3" destOrd="0" parTransId="{60E960E4-220B-4969-A73E-1EEC132E3E1B}" sibTransId="{89C4F9BC-5518-4E50-A4C7-FCCA6CFB2556}"/>
    <dgm:cxn modelId="{CFFE50EB-4864-4A41-AD34-CB76DAC2D4D4}" type="presOf" srcId="{16849B0D-9836-4E85-987A-023ABE5EFD06}" destId="{2DD8FCE6-C354-49AF-BA36-25968546C70F}" srcOrd="0" destOrd="0" presId="urn:microsoft.com/office/officeart/2005/8/layout/hList7#1"/>
    <dgm:cxn modelId="{4F51CC50-65CF-4A69-A7F8-2BE2A8915795}" type="presOf" srcId="{89C4F9BC-5518-4E50-A4C7-FCCA6CFB2556}" destId="{19CB7A20-FECD-41B1-8EC8-33B0FEA5C30E}" srcOrd="0" destOrd="0" presId="urn:microsoft.com/office/officeart/2005/8/layout/hList7#1"/>
    <dgm:cxn modelId="{A8615587-25A9-42C7-BD4F-26C99DC2E73C}" type="presOf" srcId="{9710C533-BF1C-4AA9-BC5C-B7735BFBFD3A}" destId="{5C15DE2D-94D8-4023-AD96-7B058F20273E}" srcOrd="1" destOrd="0" presId="urn:microsoft.com/office/officeart/2005/8/layout/hList7#1"/>
    <dgm:cxn modelId="{0F2E699B-9500-41E4-A4A5-6AEC2F88465C}" type="presOf" srcId="{C9C337CE-2A18-42C1-9463-A20F934710F2}" destId="{C2F41D62-1575-4591-ABBF-DCCD7227E4CF}" srcOrd="1" destOrd="0" presId="urn:microsoft.com/office/officeart/2005/8/layout/hList7#1"/>
    <dgm:cxn modelId="{342211AA-DE07-44D7-86F3-06C4763019BD}" type="presParOf" srcId="{4F8FE6D0-3561-4DC0-9749-B25956EFED4C}" destId="{0367E69C-CA08-41DC-9D0A-E23265769108}" srcOrd="0" destOrd="0" presId="urn:microsoft.com/office/officeart/2005/8/layout/hList7#1"/>
    <dgm:cxn modelId="{4FACA124-A9AB-499A-84A8-6DB2AA24BC8A}" type="presParOf" srcId="{4F8FE6D0-3561-4DC0-9749-B25956EFED4C}" destId="{BAB290AD-E59B-48CA-BC2D-20BC7737FC82}" srcOrd="1" destOrd="0" presId="urn:microsoft.com/office/officeart/2005/8/layout/hList7#1"/>
    <dgm:cxn modelId="{0DF45A01-4164-40C8-A62F-EEFDA8C60885}" type="presParOf" srcId="{BAB290AD-E59B-48CA-BC2D-20BC7737FC82}" destId="{75EDFF7F-FDAF-451A-A2FE-3D8D70F748F0}" srcOrd="0" destOrd="0" presId="urn:microsoft.com/office/officeart/2005/8/layout/hList7#1"/>
    <dgm:cxn modelId="{88268797-0227-4F17-89B9-AC33CD7D1814}" type="presParOf" srcId="{75EDFF7F-FDAF-451A-A2FE-3D8D70F748F0}" destId="{624D7DBA-1BEF-41E3-B612-B82F792F5C57}" srcOrd="0" destOrd="0" presId="urn:microsoft.com/office/officeart/2005/8/layout/hList7#1"/>
    <dgm:cxn modelId="{FF1E3FEB-D23E-4E31-8A90-40951272EBF9}" type="presParOf" srcId="{75EDFF7F-FDAF-451A-A2FE-3D8D70F748F0}" destId="{C2F41D62-1575-4591-ABBF-DCCD7227E4CF}" srcOrd="1" destOrd="0" presId="urn:microsoft.com/office/officeart/2005/8/layout/hList7#1"/>
    <dgm:cxn modelId="{18A99D04-36A3-400F-B08C-0270B33CC3B7}" type="presParOf" srcId="{75EDFF7F-FDAF-451A-A2FE-3D8D70F748F0}" destId="{400800DA-14C7-423C-932B-B3980582CB5F}" srcOrd="2" destOrd="0" presId="urn:microsoft.com/office/officeart/2005/8/layout/hList7#1"/>
    <dgm:cxn modelId="{16A9F6EB-A854-456F-A29E-02B60E096161}" type="presParOf" srcId="{75EDFF7F-FDAF-451A-A2FE-3D8D70F748F0}" destId="{C8203D8F-6430-48AC-A83D-7A0AB4D6061C}" srcOrd="3" destOrd="0" presId="urn:microsoft.com/office/officeart/2005/8/layout/hList7#1"/>
    <dgm:cxn modelId="{18B28C5B-F87B-4AF9-A089-2E81A8486CC4}" type="presParOf" srcId="{BAB290AD-E59B-48CA-BC2D-20BC7737FC82}" destId="{2DD8FCE6-C354-49AF-BA36-25968546C70F}" srcOrd="1" destOrd="0" presId="urn:microsoft.com/office/officeart/2005/8/layout/hList7#1"/>
    <dgm:cxn modelId="{75B7B3AA-9C57-44B6-8571-00612BDB5661}" type="presParOf" srcId="{BAB290AD-E59B-48CA-BC2D-20BC7737FC82}" destId="{9B04AB85-64B4-4C6E-B7F9-F6D1C4EE4360}" srcOrd="2" destOrd="0" presId="urn:microsoft.com/office/officeart/2005/8/layout/hList7#1"/>
    <dgm:cxn modelId="{138F90EA-36E7-45C5-991F-4B8B21D2C228}" type="presParOf" srcId="{9B04AB85-64B4-4C6E-B7F9-F6D1C4EE4360}" destId="{74DAD439-DE2D-4A5A-BFA8-5ABDBBF4F438}" srcOrd="0" destOrd="0" presId="urn:microsoft.com/office/officeart/2005/8/layout/hList7#1"/>
    <dgm:cxn modelId="{311C3D64-11FA-4C59-B6F7-4B2B5CB2FCBC}" type="presParOf" srcId="{9B04AB85-64B4-4C6E-B7F9-F6D1C4EE4360}" destId="{1A9D8624-D0B7-4D80-984E-8D887DC9209B}" srcOrd="1" destOrd="0" presId="urn:microsoft.com/office/officeart/2005/8/layout/hList7#1"/>
    <dgm:cxn modelId="{397A396D-5FB8-46A6-AD44-6B9A2879EA9D}" type="presParOf" srcId="{9B04AB85-64B4-4C6E-B7F9-F6D1C4EE4360}" destId="{3F2A53E8-A4B5-486B-95D7-7A0F982E2563}" srcOrd="2" destOrd="0" presId="urn:microsoft.com/office/officeart/2005/8/layout/hList7#1"/>
    <dgm:cxn modelId="{0AA87DAE-21F0-480E-BFBA-FE2B19B86228}" type="presParOf" srcId="{9B04AB85-64B4-4C6E-B7F9-F6D1C4EE4360}" destId="{CD4DF304-50E6-4F84-AD1A-995CF905B662}" srcOrd="3" destOrd="0" presId="urn:microsoft.com/office/officeart/2005/8/layout/hList7#1"/>
    <dgm:cxn modelId="{47A3B80A-DE16-4109-A36D-272E5E4A6490}" type="presParOf" srcId="{BAB290AD-E59B-48CA-BC2D-20BC7737FC82}" destId="{75D3BD13-5D06-4E59-9F1C-19FBE127917F}" srcOrd="3" destOrd="0" presId="urn:microsoft.com/office/officeart/2005/8/layout/hList7#1"/>
    <dgm:cxn modelId="{6E915D4E-0897-4FB2-8AB8-E5647F375129}" type="presParOf" srcId="{BAB290AD-E59B-48CA-BC2D-20BC7737FC82}" destId="{B3064760-DC51-47C7-8CC0-680AD652E3E4}" srcOrd="4" destOrd="0" presId="urn:microsoft.com/office/officeart/2005/8/layout/hList7#1"/>
    <dgm:cxn modelId="{E017BA16-1FA7-4E7E-B4CA-A480442C52F9}" type="presParOf" srcId="{B3064760-DC51-47C7-8CC0-680AD652E3E4}" destId="{05DEF17D-913F-4066-951B-1BC9B57FECDD}" srcOrd="0" destOrd="0" presId="urn:microsoft.com/office/officeart/2005/8/layout/hList7#1"/>
    <dgm:cxn modelId="{8F6E6A17-AF69-4F36-839D-8A68662A12CF}" type="presParOf" srcId="{B3064760-DC51-47C7-8CC0-680AD652E3E4}" destId="{95B63BD2-16F7-4D56-952D-ECD493AB4E5F}" srcOrd="1" destOrd="0" presId="urn:microsoft.com/office/officeart/2005/8/layout/hList7#1"/>
    <dgm:cxn modelId="{97620F00-C15D-4512-A96A-0D869CB9F73D}" type="presParOf" srcId="{B3064760-DC51-47C7-8CC0-680AD652E3E4}" destId="{2FD774A2-2E98-44CB-A7D9-7D1A790C115A}" srcOrd="2" destOrd="0" presId="urn:microsoft.com/office/officeart/2005/8/layout/hList7#1"/>
    <dgm:cxn modelId="{2FB5B9B3-B429-4380-A968-365FAC9E0D26}" type="presParOf" srcId="{B3064760-DC51-47C7-8CC0-680AD652E3E4}" destId="{3475A1B6-6AB2-47F0-B578-F64FB800E5FF}" srcOrd="3" destOrd="0" presId="urn:microsoft.com/office/officeart/2005/8/layout/hList7#1"/>
    <dgm:cxn modelId="{DBEE439C-F93D-48D2-8AB0-3874A278482F}" type="presParOf" srcId="{BAB290AD-E59B-48CA-BC2D-20BC7737FC82}" destId="{B81E0DEE-7A8A-4D44-841A-5A4CED611FEA}" srcOrd="5" destOrd="0" presId="urn:microsoft.com/office/officeart/2005/8/layout/hList7#1"/>
    <dgm:cxn modelId="{6444C4AA-C700-491F-A0F5-36ADC544A6C9}" type="presParOf" srcId="{BAB290AD-E59B-48CA-BC2D-20BC7737FC82}" destId="{D2D438BC-CE34-43FD-8CE1-7F8135FBA58C}" srcOrd="6" destOrd="0" presId="urn:microsoft.com/office/officeart/2005/8/layout/hList7#1"/>
    <dgm:cxn modelId="{99E7B2C3-58DD-41D5-B343-DC52D995754C}" type="presParOf" srcId="{D2D438BC-CE34-43FD-8CE1-7F8135FBA58C}" destId="{3C9933CE-0CB3-44AC-BA62-CEB8D4611AD9}" srcOrd="0" destOrd="0" presId="urn:microsoft.com/office/officeart/2005/8/layout/hList7#1"/>
    <dgm:cxn modelId="{709C26CF-B67F-4177-A3CC-5A9BB5C30703}" type="presParOf" srcId="{D2D438BC-CE34-43FD-8CE1-7F8135FBA58C}" destId="{5C15DE2D-94D8-4023-AD96-7B058F20273E}" srcOrd="1" destOrd="0" presId="urn:microsoft.com/office/officeart/2005/8/layout/hList7#1"/>
    <dgm:cxn modelId="{1DD150FE-8BEF-4CDD-BA28-8731D4B57545}" type="presParOf" srcId="{D2D438BC-CE34-43FD-8CE1-7F8135FBA58C}" destId="{D9789C78-F937-408C-894B-AF02D7593F57}" srcOrd="2" destOrd="0" presId="urn:microsoft.com/office/officeart/2005/8/layout/hList7#1"/>
    <dgm:cxn modelId="{E31C0EE2-611C-4FF8-8C08-3D441ADBEFFF}" type="presParOf" srcId="{D2D438BC-CE34-43FD-8CE1-7F8135FBA58C}" destId="{0A88B1E4-9154-4225-83E5-8BD4EB4B6406}" srcOrd="3" destOrd="0" presId="urn:microsoft.com/office/officeart/2005/8/layout/hList7#1"/>
    <dgm:cxn modelId="{43459199-EE21-44C9-A613-9A3C6F9520E2}" type="presParOf" srcId="{BAB290AD-E59B-48CA-BC2D-20BC7737FC82}" destId="{19CB7A20-FECD-41B1-8EC8-33B0FEA5C30E}" srcOrd="7" destOrd="0" presId="urn:microsoft.com/office/officeart/2005/8/layout/hList7#1"/>
    <dgm:cxn modelId="{6E88FA6F-9DC4-402E-8A06-469F0BCB3A5B}" type="presParOf" srcId="{BAB290AD-E59B-48CA-BC2D-20BC7737FC82}" destId="{23169E77-CBE4-4CA7-9F21-1CF56F6E613F}" srcOrd="8" destOrd="0" presId="urn:microsoft.com/office/officeart/2005/8/layout/hList7#1"/>
    <dgm:cxn modelId="{FCDDFB25-1064-4865-80B6-A74C9F0C4E26}" type="presParOf" srcId="{23169E77-CBE4-4CA7-9F21-1CF56F6E613F}" destId="{32AB605D-397D-41FF-BC2F-8600894F7E29}" srcOrd="0" destOrd="0" presId="urn:microsoft.com/office/officeart/2005/8/layout/hList7#1"/>
    <dgm:cxn modelId="{36E85AA8-B0EC-4F59-9905-99B6C523EB71}" type="presParOf" srcId="{23169E77-CBE4-4CA7-9F21-1CF56F6E613F}" destId="{34447944-C71F-45EC-ACF9-549E26237341}" srcOrd="1" destOrd="0" presId="urn:microsoft.com/office/officeart/2005/8/layout/hList7#1"/>
    <dgm:cxn modelId="{22AA2C2A-5EA7-43EB-9CAB-56EBB4C792E2}" type="presParOf" srcId="{23169E77-CBE4-4CA7-9F21-1CF56F6E613F}" destId="{A2C05A69-0C56-479A-849C-7825FFC0916A}" srcOrd="2" destOrd="0" presId="urn:microsoft.com/office/officeart/2005/8/layout/hList7#1"/>
    <dgm:cxn modelId="{223BE30D-8390-4F35-BD8E-3C5FA1706C8F}" type="presParOf" srcId="{23169E77-CBE4-4CA7-9F21-1CF56F6E613F}" destId="{C92ACDC4-51F9-410D-AEDA-882F6E10E7D9}" srcOrd="3" destOrd="0" presId="urn:microsoft.com/office/officeart/2005/8/layout/hList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CBC8BDC-3CFB-429E-94BE-78974B015A14}" type="doc">
      <dgm:prSet loTypeId="urn:microsoft.com/office/officeart/2005/8/layout/vList5" loCatId="list" qsTypeId="urn:microsoft.com/office/officeart/2005/8/quickstyle/simple3" qsCatId="simple" csTypeId="urn:microsoft.com/office/officeart/2005/8/colors/colorful1#5" csCatId="colorful" phldr="1"/>
      <dgm:spPr/>
      <dgm:t>
        <a:bodyPr/>
        <a:lstStyle/>
        <a:p>
          <a:endParaRPr lang="es-ES"/>
        </a:p>
      </dgm:t>
    </dgm:pt>
    <dgm:pt modelId="{B6F04333-C797-478B-9A15-9C2FBC2F6928}">
      <dgm:prSet phldrT="[Texto]"/>
      <dgm:spPr/>
      <dgm:t>
        <a:bodyPr/>
        <a:lstStyle/>
        <a:p>
          <a:pPr algn="just"/>
          <a:r>
            <a:rPr lang="es-ES" b="1" dirty="0">
              <a:latin typeface="Century Gothic" panose="020B0502020202020204" pitchFamily="34" charset="0"/>
            </a:rPr>
            <a:t>Investigaciones SINCRÓNICAS</a:t>
          </a:r>
        </a:p>
      </dgm:t>
    </dgm:pt>
    <dgm:pt modelId="{193CFF3D-05F8-4CAF-88B8-8BB3BABBF12A}" type="parTrans" cxnId="{AB8EB1FB-FA8D-473D-90FE-D4E6DE6FE1B2}">
      <dgm:prSet/>
      <dgm:spPr/>
      <dgm:t>
        <a:bodyPr/>
        <a:lstStyle/>
        <a:p>
          <a:pPr algn="just"/>
          <a:endParaRPr lang="es-ES">
            <a:latin typeface="Century Gothic" panose="020B0502020202020204" pitchFamily="34" charset="0"/>
          </a:endParaRPr>
        </a:p>
      </dgm:t>
    </dgm:pt>
    <dgm:pt modelId="{48770B57-FA9E-4FFD-8B82-449CC90BA537}" type="sibTrans" cxnId="{AB8EB1FB-FA8D-473D-90FE-D4E6DE6FE1B2}">
      <dgm:prSet/>
      <dgm:spPr/>
      <dgm:t>
        <a:bodyPr/>
        <a:lstStyle/>
        <a:p>
          <a:pPr algn="just"/>
          <a:endParaRPr lang="es-ES">
            <a:latin typeface="Century Gothic" panose="020B0502020202020204" pitchFamily="34" charset="0"/>
          </a:endParaRPr>
        </a:p>
      </dgm:t>
    </dgm:pt>
    <dgm:pt modelId="{D8691069-26A0-4D1B-8E40-F5EAF0D440D4}">
      <dgm:prSet phldrT="[Texto]"/>
      <dgm:spPr/>
      <dgm:t>
        <a:bodyPr/>
        <a:lstStyle/>
        <a:p>
          <a:pPr algn="just"/>
          <a:r>
            <a:rPr lang="es-ES" dirty="0">
              <a:latin typeface="Century Gothic" panose="020B0502020202020204" pitchFamily="34" charset="0"/>
            </a:rPr>
            <a:t>Son aquellas que estudian fenómenos que se dan en un corto periodo</a:t>
          </a:r>
        </a:p>
      </dgm:t>
    </dgm:pt>
    <dgm:pt modelId="{1D475C8E-2662-46D5-9A3D-82863CCDE661}" type="parTrans" cxnId="{D84D5DC6-D3A1-4118-9920-EB9929B6F88B}">
      <dgm:prSet/>
      <dgm:spPr/>
      <dgm:t>
        <a:bodyPr/>
        <a:lstStyle/>
        <a:p>
          <a:pPr algn="just"/>
          <a:endParaRPr lang="es-ES">
            <a:latin typeface="Century Gothic" panose="020B0502020202020204" pitchFamily="34" charset="0"/>
          </a:endParaRPr>
        </a:p>
      </dgm:t>
    </dgm:pt>
    <dgm:pt modelId="{7C2FA730-89D0-4B43-95FE-348332A3E584}" type="sibTrans" cxnId="{D84D5DC6-D3A1-4118-9920-EB9929B6F88B}">
      <dgm:prSet/>
      <dgm:spPr/>
      <dgm:t>
        <a:bodyPr/>
        <a:lstStyle/>
        <a:p>
          <a:pPr algn="just"/>
          <a:endParaRPr lang="es-ES">
            <a:latin typeface="Century Gothic" panose="020B0502020202020204" pitchFamily="34" charset="0"/>
          </a:endParaRPr>
        </a:p>
      </dgm:t>
    </dgm:pt>
    <dgm:pt modelId="{12FEABC0-CECF-48BF-BA23-530541B33F1D}">
      <dgm:prSet phldrT="[Texto]"/>
      <dgm:spPr/>
      <dgm:t>
        <a:bodyPr/>
        <a:lstStyle/>
        <a:p>
          <a:pPr algn="just"/>
          <a:r>
            <a:rPr lang="es-ES" b="1" dirty="0">
              <a:latin typeface="Century Gothic" panose="020B0502020202020204" pitchFamily="34" charset="0"/>
            </a:rPr>
            <a:t>Investigaciones DIACRÓNICAS</a:t>
          </a:r>
        </a:p>
      </dgm:t>
    </dgm:pt>
    <dgm:pt modelId="{0BFC535C-C83D-4FF6-AF8F-5977FB88A3C5}" type="parTrans" cxnId="{9478CB73-DBF5-4617-A56E-9784AC8FFEFE}">
      <dgm:prSet/>
      <dgm:spPr/>
      <dgm:t>
        <a:bodyPr/>
        <a:lstStyle/>
        <a:p>
          <a:pPr algn="just"/>
          <a:endParaRPr lang="es-ES">
            <a:latin typeface="Century Gothic" panose="020B0502020202020204" pitchFamily="34" charset="0"/>
          </a:endParaRPr>
        </a:p>
      </dgm:t>
    </dgm:pt>
    <dgm:pt modelId="{BEF066B0-AAFD-47B9-8A2E-E521DF72EC2F}" type="sibTrans" cxnId="{9478CB73-DBF5-4617-A56E-9784AC8FFEFE}">
      <dgm:prSet/>
      <dgm:spPr/>
      <dgm:t>
        <a:bodyPr/>
        <a:lstStyle/>
        <a:p>
          <a:pPr algn="just"/>
          <a:endParaRPr lang="es-ES">
            <a:latin typeface="Century Gothic" panose="020B0502020202020204" pitchFamily="34" charset="0"/>
          </a:endParaRPr>
        </a:p>
      </dgm:t>
    </dgm:pt>
    <dgm:pt modelId="{AC436009-4A80-477B-848F-651E9BF6A1E3}">
      <dgm:prSet phldrT="[Texto]"/>
      <dgm:spPr/>
      <dgm:t>
        <a:bodyPr/>
        <a:lstStyle/>
        <a:p>
          <a:pPr algn="just"/>
          <a:r>
            <a:rPr lang="es-ES" dirty="0">
              <a:latin typeface="Century Gothic" panose="020B0502020202020204" pitchFamily="34" charset="0"/>
            </a:rPr>
            <a:t>Son aquellas que estudian fenómenos en un periodo largo con el objeto de verificar los cambios que se pueden producir.</a:t>
          </a:r>
        </a:p>
      </dgm:t>
    </dgm:pt>
    <dgm:pt modelId="{5D53F695-E8C5-4044-92EB-3E64D5956868}" type="parTrans" cxnId="{854DE2C9-6A6A-4746-9A4C-9F71975194E7}">
      <dgm:prSet/>
      <dgm:spPr/>
      <dgm:t>
        <a:bodyPr/>
        <a:lstStyle/>
        <a:p>
          <a:pPr algn="just"/>
          <a:endParaRPr lang="es-ES">
            <a:latin typeface="Century Gothic" panose="020B0502020202020204" pitchFamily="34" charset="0"/>
          </a:endParaRPr>
        </a:p>
      </dgm:t>
    </dgm:pt>
    <dgm:pt modelId="{3E0F1B45-F6FC-4031-841B-C41B9AC3A37F}" type="sibTrans" cxnId="{854DE2C9-6A6A-4746-9A4C-9F71975194E7}">
      <dgm:prSet/>
      <dgm:spPr/>
      <dgm:t>
        <a:bodyPr/>
        <a:lstStyle/>
        <a:p>
          <a:pPr algn="just"/>
          <a:endParaRPr lang="es-ES">
            <a:latin typeface="Century Gothic" panose="020B0502020202020204" pitchFamily="34" charset="0"/>
          </a:endParaRPr>
        </a:p>
      </dgm:t>
    </dgm:pt>
    <dgm:pt modelId="{EEAD5244-4E62-49F6-A67E-9A2A4130714A}" type="pres">
      <dgm:prSet presAssocID="{4CBC8BDC-3CFB-429E-94BE-78974B015A14}" presName="Name0" presStyleCnt="0">
        <dgm:presLayoutVars>
          <dgm:dir/>
          <dgm:animLvl val="lvl"/>
          <dgm:resizeHandles val="exact"/>
        </dgm:presLayoutVars>
      </dgm:prSet>
      <dgm:spPr/>
      <dgm:t>
        <a:bodyPr/>
        <a:lstStyle/>
        <a:p>
          <a:endParaRPr lang="es-MX"/>
        </a:p>
      </dgm:t>
    </dgm:pt>
    <dgm:pt modelId="{643D49E4-5CAA-4A9A-8F97-A2DACB0C32E5}" type="pres">
      <dgm:prSet presAssocID="{B6F04333-C797-478B-9A15-9C2FBC2F6928}" presName="linNode" presStyleCnt="0"/>
      <dgm:spPr/>
    </dgm:pt>
    <dgm:pt modelId="{10E11458-7D38-48FE-B7C7-1B75AF6B88DC}" type="pres">
      <dgm:prSet presAssocID="{B6F04333-C797-478B-9A15-9C2FBC2F6928}" presName="parentText" presStyleLbl="node1" presStyleIdx="0" presStyleCnt="2">
        <dgm:presLayoutVars>
          <dgm:chMax val="1"/>
          <dgm:bulletEnabled val="1"/>
        </dgm:presLayoutVars>
      </dgm:prSet>
      <dgm:spPr/>
      <dgm:t>
        <a:bodyPr/>
        <a:lstStyle/>
        <a:p>
          <a:endParaRPr lang="es-MX"/>
        </a:p>
      </dgm:t>
    </dgm:pt>
    <dgm:pt modelId="{5D55F728-190D-4CFE-88E0-E2DB0C448C9D}" type="pres">
      <dgm:prSet presAssocID="{B6F04333-C797-478B-9A15-9C2FBC2F6928}" presName="descendantText" presStyleLbl="alignAccFollowNode1" presStyleIdx="0" presStyleCnt="2" custLinFactNeighborY="-1433">
        <dgm:presLayoutVars>
          <dgm:bulletEnabled val="1"/>
        </dgm:presLayoutVars>
      </dgm:prSet>
      <dgm:spPr/>
      <dgm:t>
        <a:bodyPr/>
        <a:lstStyle/>
        <a:p>
          <a:endParaRPr lang="es-MX"/>
        </a:p>
      </dgm:t>
    </dgm:pt>
    <dgm:pt modelId="{8E992ED6-5707-4B81-8355-DD24649F50D1}" type="pres">
      <dgm:prSet presAssocID="{48770B57-FA9E-4FFD-8B82-449CC90BA537}" presName="sp" presStyleCnt="0"/>
      <dgm:spPr/>
    </dgm:pt>
    <dgm:pt modelId="{8AB1727E-E6C3-4725-BE3B-EE094FD92DC6}" type="pres">
      <dgm:prSet presAssocID="{12FEABC0-CECF-48BF-BA23-530541B33F1D}" presName="linNode" presStyleCnt="0"/>
      <dgm:spPr/>
    </dgm:pt>
    <dgm:pt modelId="{4489AD3D-479F-47D2-969B-90E88D93EA8D}" type="pres">
      <dgm:prSet presAssocID="{12FEABC0-CECF-48BF-BA23-530541B33F1D}" presName="parentText" presStyleLbl="node1" presStyleIdx="1" presStyleCnt="2">
        <dgm:presLayoutVars>
          <dgm:chMax val="1"/>
          <dgm:bulletEnabled val="1"/>
        </dgm:presLayoutVars>
      </dgm:prSet>
      <dgm:spPr/>
      <dgm:t>
        <a:bodyPr/>
        <a:lstStyle/>
        <a:p>
          <a:endParaRPr lang="es-MX"/>
        </a:p>
      </dgm:t>
    </dgm:pt>
    <dgm:pt modelId="{64DE4CF9-276C-4834-BD74-38693DBB5AE4}" type="pres">
      <dgm:prSet presAssocID="{12FEABC0-CECF-48BF-BA23-530541B33F1D}" presName="descendantText" presStyleLbl="alignAccFollowNode1" presStyleIdx="1" presStyleCnt="2">
        <dgm:presLayoutVars>
          <dgm:bulletEnabled val="1"/>
        </dgm:presLayoutVars>
      </dgm:prSet>
      <dgm:spPr/>
      <dgm:t>
        <a:bodyPr/>
        <a:lstStyle/>
        <a:p>
          <a:endParaRPr lang="es-MX"/>
        </a:p>
      </dgm:t>
    </dgm:pt>
  </dgm:ptLst>
  <dgm:cxnLst>
    <dgm:cxn modelId="{AB8EB1FB-FA8D-473D-90FE-D4E6DE6FE1B2}" srcId="{4CBC8BDC-3CFB-429E-94BE-78974B015A14}" destId="{B6F04333-C797-478B-9A15-9C2FBC2F6928}" srcOrd="0" destOrd="0" parTransId="{193CFF3D-05F8-4CAF-88B8-8BB3BABBF12A}" sibTransId="{48770B57-FA9E-4FFD-8B82-449CC90BA537}"/>
    <dgm:cxn modelId="{7E180F84-61A0-418D-BD1E-AA715F92E62C}" type="presOf" srcId="{B6F04333-C797-478B-9A15-9C2FBC2F6928}" destId="{10E11458-7D38-48FE-B7C7-1B75AF6B88DC}" srcOrd="0" destOrd="0" presId="urn:microsoft.com/office/officeart/2005/8/layout/vList5"/>
    <dgm:cxn modelId="{D84D5DC6-D3A1-4118-9920-EB9929B6F88B}" srcId="{B6F04333-C797-478B-9A15-9C2FBC2F6928}" destId="{D8691069-26A0-4D1B-8E40-F5EAF0D440D4}" srcOrd="0" destOrd="0" parTransId="{1D475C8E-2662-46D5-9A3D-82863CCDE661}" sibTransId="{7C2FA730-89D0-4B43-95FE-348332A3E584}"/>
    <dgm:cxn modelId="{B772A397-02E4-49BB-BDB8-FFD888BFFFB6}" type="presOf" srcId="{12FEABC0-CECF-48BF-BA23-530541B33F1D}" destId="{4489AD3D-479F-47D2-969B-90E88D93EA8D}" srcOrd="0" destOrd="0" presId="urn:microsoft.com/office/officeart/2005/8/layout/vList5"/>
    <dgm:cxn modelId="{854DE2C9-6A6A-4746-9A4C-9F71975194E7}" srcId="{12FEABC0-CECF-48BF-BA23-530541B33F1D}" destId="{AC436009-4A80-477B-848F-651E9BF6A1E3}" srcOrd="0" destOrd="0" parTransId="{5D53F695-E8C5-4044-92EB-3E64D5956868}" sibTransId="{3E0F1B45-F6FC-4031-841B-C41B9AC3A37F}"/>
    <dgm:cxn modelId="{EAD5E5DB-3C85-4C74-BE33-A9C4F997D8D5}" type="presOf" srcId="{AC436009-4A80-477B-848F-651E9BF6A1E3}" destId="{64DE4CF9-276C-4834-BD74-38693DBB5AE4}" srcOrd="0" destOrd="0" presId="urn:microsoft.com/office/officeart/2005/8/layout/vList5"/>
    <dgm:cxn modelId="{A988F5FF-3BB8-4388-AC0B-B7FF9801EE14}" type="presOf" srcId="{4CBC8BDC-3CFB-429E-94BE-78974B015A14}" destId="{EEAD5244-4E62-49F6-A67E-9A2A4130714A}" srcOrd="0" destOrd="0" presId="urn:microsoft.com/office/officeart/2005/8/layout/vList5"/>
    <dgm:cxn modelId="{4CBDAB90-9682-4FC4-9F7E-A6940000F344}" type="presOf" srcId="{D8691069-26A0-4D1B-8E40-F5EAF0D440D4}" destId="{5D55F728-190D-4CFE-88E0-E2DB0C448C9D}" srcOrd="0" destOrd="0" presId="urn:microsoft.com/office/officeart/2005/8/layout/vList5"/>
    <dgm:cxn modelId="{9478CB73-DBF5-4617-A56E-9784AC8FFEFE}" srcId="{4CBC8BDC-3CFB-429E-94BE-78974B015A14}" destId="{12FEABC0-CECF-48BF-BA23-530541B33F1D}" srcOrd="1" destOrd="0" parTransId="{0BFC535C-C83D-4FF6-AF8F-5977FB88A3C5}" sibTransId="{BEF066B0-AAFD-47B9-8A2E-E521DF72EC2F}"/>
    <dgm:cxn modelId="{56D3A337-FC66-4E9F-8EFF-9866DD9B4FD6}" type="presParOf" srcId="{EEAD5244-4E62-49F6-A67E-9A2A4130714A}" destId="{643D49E4-5CAA-4A9A-8F97-A2DACB0C32E5}" srcOrd="0" destOrd="0" presId="urn:microsoft.com/office/officeart/2005/8/layout/vList5"/>
    <dgm:cxn modelId="{61BCCADA-0BEA-4AD5-A6CD-A548F8831191}" type="presParOf" srcId="{643D49E4-5CAA-4A9A-8F97-A2DACB0C32E5}" destId="{10E11458-7D38-48FE-B7C7-1B75AF6B88DC}" srcOrd="0" destOrd="0" presId="urn:microsoft.com/office/officeart/2005/8/layout/vList5"/>
    <dgm:cxn modelId="{8AFEB1BC-81F9-4626-AFFD-FD98C57EA4A0}" type="presParOf" srcId="{643D49E4-5CAA-4A9A-8F97-A2DACB0C32E5}" destId="{5D55F728-190D-4CFE-88E0-E2DB0C448C9D}" srcOrd="1" destOrd="0" presId="urn:microsoft.com/office/officeart/2005/8/layout/vList5"/>
    <dgm:cxn modelId="{05407E79-81D5-4624-9955-FDD649086B29}" type="presParOf" srcId="{EEAD5244-4E62-49F6-A67E-9A2A4130714A}" destId="{8E992ED6-5707-4B81-8355-DD24649F50D1}" srcOrd="1" destOrd="0" presId="urn:microsoft.com/office/officeart/2005/8/layout/vList5"/>
    <dgm:cxn modelId="{49DC0FA5-4E37-4572-8FC4-FA72FB3D62F6}" type="presParOf" srcId="{EEAD5244-4E62-49F6-A67E-9A2A4130714A}" destId="{8AB1727E-E6C3-4725-BE3B-EE094FD92DC6}" srcOrd="2" destOrd="0" presId="urn:microsoft.com/office/officeart/2005/8/layout/vList5"/>
    <dgm:cxn modelId="{C397B779-E140-46DD-AB14-BF354A09BF14}" type="presParOf" srcId="{8AB1727E-E6C3-4725-BE3B-EE094FD92DC6}" destId="{4489AD3D-479F-47D2-969B-90E88D93EA8D}" srcOrd="0" destOrd="0" presId="urn:microsoft.com/office/officeart/2005/8/layout/vList5"/>
    <dgm:cxn modelId="{CFA0942D-523C-4AC6-AA5D-57D939EAC7FC}" type="presParOf" srcId="{8AB1727E-E6C3-4725-BE3B-EE094FD92DC6}" destId="{64DE4CF9-276C-4834-BD74-38693DBB5AE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06/09/2019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06/09/2019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06/09/2019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06/09/2019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06/09/2019</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06/09/2019</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06/09/2019</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06/09/2019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06/09/2019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06/09/2019</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Layout" Target="../diagrams/layout3.xml"/><Relationship Id="rId7" Type="http://schemas.openxmlformats.org/officeDocument/2006/relationships/image" Target="../media/image2.jpeg"/><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9.jpeg"/><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0.jpeg"/><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8" Type="http://schemas.openxmlformats.org/officeDocument/2006/relationships/hyperlink" Target="https://i.ytimg.com/vi/myHnGsMvTn0/maxresdefault.jpg" TargetMode="External"/><Relationship Id="rId3" Type="http://schemas.openxmlformats.org/officeDocument/2006/relationships/hyperlink" Target="https://sites.google.com/cursoinvestigacioncualitativa/_/rsrc/1351/config/cust.gif?revision=7" TargetMode="External"/><Relationship Id="rId7" Type="http://schemas.openxmlformats.org/officeDocument/2006/relationships/hyperlink" Target="https://userscontent2.emaze.com/images/721b03a5-4351-46dd-bb8c-b4ea751d6bdd/5c6af0b9-c7d9-46d6-a34f-ca61fcd82544.jpg" TargetMode="External"/><Relationship Id="rId2" Type="http://schemas.openxmlformats.org/officeDocument/2006/relationships/hyperlink" Target="https://espanol.free-ebooks.net/2d_covers/large/1341263160.jpg" TargetMode="External"/><Relationship Id="rId1" Type="http://schemas.openxmlformats.org/officeDocument/2006/relationships/slideLayout" Target="../slideLayouts/slideLayout7.xml"/><Relationship Id="rId6" Type="http://schemas.openxmlformats.org/officeDocument/2006/relationships/hyperlink" Target="http://manuelgross.bligoo.com/media/872/imag/public/19/Research.jpg?v=1284655" TargetMode="External"/><Relationship Id="rId5" Type="http://schemas.openxmlformats.org/officeDocument/2006/relationships/hyperlink" Target="http://4.bp.blogspot.com/-4GFuU0Bj5Wc/VBnUZcey9eI/AAAAAAAAAaA/Q2h-oUHistQ/s1600/exploratoria.jpg" TargetMode="External"/><Relationship Id="rId10" Type="http://schemas.openxmlformats.org/officeDocument/2006/relationships/hyperlink" Target="http://1.bp.blogspot.com/-yNqWSTBzkd4/TWfX9wbg4oI/AAAAAAAAwJ8/EhXPYJN_s20/s320/investigacionDADS.jpg" TargetMode="External"/><Relationship Id="rId4" Type="http://schemas.openxmlformats.org/officeDocument/2006/relationships/hyperlink" Target="http://www.child-obesity.gr/images/pp_stoxoi_.jpg" TargetMode="External"/><Relationship Id="rId9" Type="http://schemas.openxmlformats.org/officeDocument/2006/relationships/hyperlink" Target="http://2.bp.blogspot.com/__unjyt5wWDM/THkQnPyaC2I/AAAAAAAAABE/14iokJJ7MgA/s320/cientifico+4.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l"/>
            <a:r>
              <a:rPr lang="es-ES" dirty="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4" name="2 CuadroTexto"/>
          <p:cNvSpPr txBox="1"/>
          <p:nvPr/>
        </p:nvSpPr>
        <p:spPr>
          <a:xfrm>
            <a:off x="1680145" y="1340768"/>
            <a:ext cx="7140327" cy="3693319"/>
          </a:xfrm>
          <a:prstGeom prst="rect">
            <a:avLst/>
          </a:prstGeom>
          <a:noFill/>
        </p:spPr>
        <p:txBody>
          <a:bodyPr wrap="square">
            <a:spAutoFit/>
          </a:bodyPr>
          <a:lstStyle/>
          <a:p>
            <a:pPr fontAlgn="auto">
              <a:spcBef>
                <a:spcPts val="0"/>
              </a:spcBef>
              <a:spcAft>
                <a:spcPts val="0"/>
              </a:spcAft>
              <a:defRPr/>
            </a:pPr>
            <a:r>
              <a:rPr lang="es-ES" b="1" dirty="0">
                <a:solidFill>
                  <a:srgbClr val="6A221D"/>
                </a:solidFill>
                <a:latin typeface="+mn-lt"/>
              </a:rPr>
              <a:t>Bibliográficas:</a:t>
            </a:r>
          </a:p>
          <a:p>
            <a:pPr algn="just" eaLnBrk="0" hangingPunct="0">
              <a:defRPr/>
            </a:pPr>
            <a:r>
              <a:rPr lang="es-ES" dirty="0">
                <a:solidFill>
                  <a:srgbClr val="6A221D"/>
                </a:solidFill>
              </a:rPr>
              <a:t>Baena, Guillermina,(2006 ).</a:t>
            </a:r>
            <a:r>
              <a:rPr lang="es-ES" i="1" dirty="0">
                <a:solidFill>
                  <a:srgbClr val="6A221D"/>
                </a:solidFill>
              </a:rPr>
              <a:t>Manual para elaborar trabajos de investigación documental</a:t>
            </a:r>
            <a:r>
              <a:rPr lang="es-ES" dirty="0">
                <a:solidFill>
                  <a:srgbClr val="6A221D"/>
                </a:solidFill>
              </a:rPr>
              <a:t>. México: Editores Mexicanos Unidos.</a:t>
            </a:r>
          </a:p>
          <a:p>
            <a:pPr algn="just" eaLnBrk="0" fontAlgn="auto" hangingPunct="0">
              <a:spcBef>
                <a:spcPts val="0"/>
              </a:spcBef>
              <a:spcAft>
                <a:spcPts val="0"/>
              </a:spcAft>
              <a:defRPr/>
            </a:pPr>
            <a:endParaRPr lang="es-ES" dirty="0">
              <a:solidFill>
                <a:srgbClr val="6A221D"/>
              </a:solidFill>
              <a:latin typeface="+mn-lt"/>
            </a:endParaRPr>
          </a:p>
          <a:p>
            <a:pPr algn="just" eaLnBrk="0" fontAlgn="auto" hangingPunct="0">
              <a:spcBef>
                <a:spcPts val="0"/>
              </a:spcBef>
              <a:spcAft>
                <a:spcPts val="0"/>
              </a:spcAft>
              <a:defRPr/>
            </a:pPr>
            <a:r>
              <a:rPr lang="es-ES" dirty="0">
                <a:solidFill>
                  <a:srgbClr val="6A221D"/>
                </a:solidFill>
                <a:latin typeface="+mn-lt"/>
              </a:rPr>
              <a:t>Mercado, Salvador. (2008). </a:t>
            </a:r>
            <a:r>
              <a:rPr lang="es-ES" i="1" dirty="0">
                <a:solidFill>
                  <a:srgbClr val="6A221D"/>
                </a:solidFill>
                <a:latin typeface="+mn-lt"/>
              </a:rPr>
              <a:t>¿Cómo hacer una tesis? Licenciatura, Maestría y Doctorado.</a:t>
            </a:r>
            <a:r>
              <a:rPr lang="es-ES" dirty="0">
                <a:solidFill>
                  <a:srgbClr val="6A221D"/>
                </a:solidFill>
                <a:latin typeface="+mn-lt"/>
              </a:rPr>
              <a:t> México: Editorial </a:t>
            </a:r>
            <a:r>
              <a:rPr lang="es-ES" dirty="0" err="1">
                <a:solidFill>
                  <a:srgbClr val="6A221D"/>
                </a:solidFill>
                <a:latin typeface="+mn-lt"/>
              </a:rPr>
              <a:t>Limusa</a:t>
            </a:r>
            <a:r>
              <a:rPr lang="es-ES" dirty="0">
                <a:solidFill>
                  <a:srgbClr val="6A221D"/>
                </a:solidFill>
                <a:latin typeface="+mn-lt"/>
              </a:rPr>
              <a:t>. (Capítulo 10)</a:t>
            </a:r>
          </a:p>
          <a:p>
            <a:pPr algn="just" eaLnBrk="0" fontAlgn="auto" hangingPunct="0">
              <a:spcBef>
                <a:spcPts val="0"/>
              </a:spcBef>
              <a:spcAft>
                <a:spcPts val="0"/>
              </a:spcAft>
              <a:defRPr/>
            </a:pPr>
            <a:endParaRPr lang="es-ES_tradnl" dirty="0">
              <a:solidFill>
                <a:srgbClr val="6A221D"/>
              </a:solidFill>
            </a:endParaRPr>
          </a:p>
          <a:p>
            <a:pPr algn="just" eaLnBrk="0" fontAlgn="auto" hangingPunct="0">
              <a:spcBef>
                <a:spcPts val="0"/>
              </a:spcBef>
              <a:spcAft>
                <a:spcPts val="0"/>
              </a:spcAft>
              <a:defRPr/>
            </a:pPr>
            <a:r>
              <a:rPr lang="es-ES" dirty="0">
                <a:solidFill>
                  <a:srgbClr val="6A221D"/>
                </a:solidFill>
                <a:latin typeface="+mn-lt"/>
              </a:rPr>
              <a:t>Umberto Eco, (2001). </a:t>
            </a:r>
            <a:r>
              <a:rPr lang="es-ES" i="1" dirty="0">
                <a:solidFill>
                  <a:srgbClr val="6A221D"/>
                </a:solidFill>
                <a:latin typeface="+mn-lt"/>
              </a:rPr>
              <a:t>¿</a:t>
            </a:r>
            <a:r>
              <a:rPr lang="es-MX" i="1" dirty="0">
                <a:solidFill>
                  <a:srgbClr val="6A221D"/>
                </a:solidFill>
                <a:latin typeface="+mn-lt"/>
              </a:rPr>
              <a:t>Cómo se hace una tesis?: Técnicas y procedimientos de estudio, investigación y escritura </a:t>
            </a:r>
            <a:r>
              <a:rPr lang="es-MX" dirty="0">
                <a:solidFill>
                  <a:srgbClr val="6A221D"/>
                </a:solidFill>
                <a:latin typeface="+mn-lt"/>
              </a:rPr>
              <a:t>. </a:t>
            </a:r>
            <a:r>
              <a:rPr lang="es-MX" dirty="0" err="1">
                <a:solidFill>
                  <a:srgbClr val="6A221D"/>
                </a:solidFill>
                <a:latin typeface="+mn-lt"/>
              </a:rPr>
              <a:t>Barcelona.:Editorial</a:t>
            </a:r>
            <a:endParaRPr lang="es-MX" dirty="0">
              <a:solidFill>
                <a:srgbClr val="6A221D"/>
              </a:solidFill>
            </a:endParaRPr>
          </a:p>
          <a:p>
            <a:pPr fontAlgn="auto">
              <a:spcBef>
                <a:spcPts val="0"/>
              </a:spcBef>
              <a:spcAft>
                <a:spcPts val="0"/>
              </a:spcAft>
              <a:defRPr/>
            </a:pPr>
            <a:endParaRPr lang="es-ES" dirty="0">
              <a:solidFill>
                <a:srgbClr val="6A221D"/>
              </a:solidFill>
              <a:latin typeface="+mn-lt"/>
            </a:endParaRPr>
          </a:p>
          <a:p>
            <a:pPr fontAlgn="auto">
              <a:spcBef>
                <a:spcPts val="0"/>
              </a:spcBef>
              <a:spcAft>
                <a:spcPts val="0"/>
              </a:spcAft>
              <a:defRPr/>
            </a:pPr>
            <a:r>
              <a:rPr lang="es-ES" b="1" dirty="0">
                <a:solidFill>
                  <a:srgbClr val="6A221D"/>
                </a:solidFill>
                <a:latin typeface="+mn-lt"/>
              </a:rPr>
              <a:t>Electrónicas:</a:t>
            </a:r>
          </a:p>
          <a:p>
            <a:pPr fontAlgn="auto">
              <a:spcBef>
                <a:spcPts val="0"/>
              </a:spcBef>
              <a:spcAft>
                <a:spcPts val="0"/>
              </a:spcAft>
              <a:defRPr/>
            </a:pPr>
            <a:endParaRPr lang="es-ES" dirty="0">
              <a:solidFill>
                <a:srgbClr val="6A221D"/>
              </a:solidFill>
              <a:latin typeface="+mn-lt"/>
            </a:endParaRPr>
          </a:p>
          <a:p>
            <a:pPr fontAlgn="auto">
              <a:spcBef>
                <a:spcPts val="0"/>
              </a:spcBef>
              <a:spcAft>
                <a:spcPts val="0"/>
              </a:spcAft>
              <a:defRPr/>
            </a:pPr>
            <a:r>
              <a:rPr lang="es-ES" dirty="0">
                <a:solidFill>
                  <a:srgbClr val="6A221D"/>
                </a:solidFill>
                <a:latin typeface="+mn-lt"/>
              </a:rPr>
              <a:t>Grajales, </a:t>
            </a:r>
            <a:r>
              <a:rPr lang="es-ES" dirty="0" err="1">
                <a:solidFill>
                  <a:srgbClr val="6A221D"/>
                </a:solidFill>
                <a:latin typeface="+mn-lt"/>
              </a:rPr>
              <a:t>Tevni</a:t>
            </a:r>
            <a:r>
              <a:rPr lang="es-ES" dirty="0">
                <a:solidFill>
                  <a:srgbClr val="6A221D"/>
                </a:solidFill>
                <a:latin typeface="+mn-lt"/>
              </a:rPr>
              <a:t> (2000) Tipos de investigación</a:t>
            </a:r>
            <a:r>
              <a:rPr lang="es-ES" dirty="0" smtClean="0">
                <a:solidFill>
                  <a:srgbClr val="6A221D"/>
                </a:solidFill>
                <a:latin typeface="+mn-lt"/>
              </a:rPr>
              <a:t>.</a:t>
            </a:r>
            <a:endParaRPr lang="es-MX" dirty="0">
              <a:solidFill>
                <a:srgbClr val="6A221D"/>
              </a:solidFill>
              <a:latin typeface="+mn-lt"/>
            </a:endParaRPr>
          </a:p>
        </p:txBody>
      </p:sp>
    </p:spTree>
    <p:extLst>
      <p:ext uri="{BB962C8B-B14F-4D97-AF65-F5344CB8AC3E}">
        <p14:creationId xmlns:p14="http://schemas.microsoft.com/office/powerpoint/2010/main" val="3644256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a:xfrm>
            <a:off x="1331640" y="1124744"/>
            <a:ext cx="7355160" cy="4525963"/>
          </a:xfrm>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Académica:</a:t>
            </a:r>
            <a:r>
              <a:rPr lang="es-MX" dirty="0">
                <a:latin typeface="Arial" pitchFamily="34" charset="0"/>
                <a:cs typeface="Arial" pitchFamily="34" charset="0"/>
              </a:rPr>
              <a:t> Comercio Exterior</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a:effectLst>
                  <a:outerShdw blurRad="38100" dist="38100" dir="2700000" algn="tl">
                    <a:srgbClr val="000000">
                      <a:alpha val="43137"/>
                    </a:srgbClr>
                  </a:outerShdw>
                </a:effectLst>
                <a:latin typeface="Arial" pitchFamily="34" charset="0"/>
                <a:cs typeface="Arial" pitchFamily="34" charset="0"/>
              </a:rPr>
              <a:t>Tema:</a:t>
            </a:r>
            <a:r>
              <a:rPr lang="es-MX" dirty="0">
                <a:latin typeface="Arial" pitchFamily="34" charset="0"/>
                <a:cs typeface="Arial" pitchFamily="34" charset="0"/>
              </a:rPr>
              <a:t> Tipos de Investigación</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a:effectLst>
                  <a:outerShdw blurRad="38100" dist="38100" dir="2700000" algn="tl">
                    <a:srgbClr val="000000">
                      <a:alpha val="43137"/>
                    </a:srgbClr>
                  </a:outerShdw>
                </a:effectLst>
                <a:latin typeface="Arial" pitchFamily="34" charset="0"/>
                <a:cs typeface="Arial" pitchFamily="34" charset="0"/>
              </a:rPr>
              <a:t>Profesor(a):</a:t>
            </a:r>
          </a:p>
          <a:p>
            <a:pPr marL="457200" lvl="1" indent="0">
              <a:buNone/>
            </a:pPr>
            <a:r>
              <a:rPr lang="es-MX" dirty="0">
                <a:latin typeface="Arial" pitchFamily="34" charset="0"/>
                <a:cs typeface="Arial" pitchFamily="34" charset="0"/>
              </a:rPr>
              <a:t> M.T.E. Sandra Luz Hernández Mendoza</a:t>
            </a:r>
          </a:p>
          <a:p>
            <a:pPr marL="457200" lvl="1" indent="0">
              <a:buNone/>
            </a:pPr>
            <a:r>
              <a:rPr lang="es-MX" dirty="0">
                <a:latin typeface="Arial" pitchFamily="34" charset="0"/>
                <a:cs typeface="Arial" pitchFamily="34" charset="0"/>
              </a:rPr>
              <a:t>M.G.A. </a:t>
            </a:r>
            <a:r>
              <a:rPr lang="es-MX" dirty="0" err="1">
                <a:latin typeface="Arial" pitchFamily="34" charset="0"/>
                <a:cs typeface="Arial" pitchFamily="34" charset="0"/>
              </a:rPr>
              <a:t>Theira</a:t>
            </a:r>
            <a:r>
              <a:rPr lang="es-MX" dirty="0">
                <a:latin typeface="Arial" pitchFamily="34" charset="0"/>
                <a:cs typeface="Arial" pitchFamily="34" charset="0"/>
              </a:rPr>
              <a:t> Irasema Samperio Monroy</a:t>
            </a:r>
          </a:p>
          <a:p>
            <a:pPr marL="457200" lvl="1" indent="0">
              <a:buNone/>
            </a:pPr>
            <a:endParaRPr lang="es-MX" sz="2000" dirty="0">
              <a:effectLst>
                <a:outerShdw blurRad="38100" dist="38100" dir="2700000" algn="tl">
                  <a:srgbClr val="000000">
                    <a:alpha val="43137"/>
                  </a:srgbClr>
                </a:outerShdw>
              </a:effectLst>
              <a:latin typeface="Arial" pitchFamily="34" charset="0"/>
              <a:cs typeface="Arial" pitchFamily="34" charset="0"/>
            </a:endParaRPr>
          </a:p>
          <a:p>
            <a:pPr lvl="1"/>
            <a:r>
              <a:rPr lang="es-MX" dirty="0">
                <a:effectLst>
                  <a:outerShdw blurRad="38100" dist="38100" dir="2700000" algn="tl">
                    <a:srgbClr val="000000">
                      <a:alpha val="43137"/>
                    </a:srgbClr>
                  </a:outerShdw>
                </a:effectLst>
                <a:latin typeface="Arial" pitchFamily="34" charset="0"/>
                <a:cs typeface="Arial" pitchFamily="34" charset="0"/>
              </a:rPr>
              <a:t>Periodo:</a:t>
            </a:r>
            <a:r>
              <a:rPr lang="es-MX" dirty="0">
                <a:latin typeface="Arial" pitchFamily="34" charset="0"/>
                <a:cs typeface="Arial" pitchFamily="34" charset="0"/>
              </a:rPr>
              <a:t> Enero-Junio 2017</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4251574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1680" y="274638"/>
            <a:ext cx="6995120" cy="634082"/>
          </a:xfrm>
        </p:spPr>
        <p:txBody>
          <a:bodyPr/>
          <a:lstStyle/>
          <a:p>
            <a:r>
              <a:rPr lang="fr-FR" b="1" u="sng" dirty="0">
                <a:latin typeface="Arial" pitchFamily="34" charset="0"/>
                <a:cs typeface="Arial" pitchFamily="34" charset="0"/>
              </a:rPr>
              <a:t>Tema: </a:t>
            </a:r>
            <a:r>
              <a:rPr lang="fr-FR" b="1" u="sng" dirty="0" err="1">
                <a:latin typeface="Arial" pitchFamily="34" charset="0"/>
                <a:cs typeface="Arial" pitchFamily="34" charset="0"/>
              </a:rPr>
              <a:t>Tipos</a:t>
            </a:r>
            <a:r>
              <a:rPr lang="fr-FR" b="1" u="sng" dirty="0">
                <a:latin typeface="Arial" pitchFamily="34" charset="0"/>
                <a:cs typeface="Arial" pitchFamily="34" charset="0"/>
              </a:rPr>
              <a:t> de </a:t>
            </a:r>
            <a:r>
              <a:rPr lang="fr-FR" b="1" u="sng" dirty="0" err="1">
                <a:latin typeface="Arial" pitchFamily="34" charset="0"/>
                <a:cs typeface="Arial" pitchFamily="34" charset="0"/>
              </a:rPr>
              <a:t>Investigación</a:t>
            </a:r>
            <a:endParaRPr lang="es-MX" dirty="0">
              <a:latin typeface="Arial" pitchFamily="34" charset="0"/>
              <a:cs typeface="Arial" pitchFamily="34" charset="0"/>
            </a:endParaRPr>
          </a:p>
        </p:txBody>
      </p:sp>
      <p:sp>
        <p:nvSpPr>
          <p:cNvPr id="5" name="Marcador de contenido 4"/>
          <p:cNvSpPr>
            <a:spLocks noGrp="1"/>
          </p:cNvSpPr>
          <p:nvPr>
            <p:ph idx="1"/>
          </p:nvPr>
        </p:nvSpPr>
        <p:spPr>
          <a:xfrm>
            <a:off x="1393304" y="1351309"/>
            <a:ext cx="7355160" cy="4525963"/>
          </a:xfrm>
        </p:spPr>
        <p:txBody>
          <a:bodyPr>
            <a:normAutofit lnSpcReduction="10000"/>
          </a:bodyPr>
          <a:lstStyle/>
          <a:p>
            <a:pPr marL="0" indent="0" algn="just">
              <a:lnSpc>
                <a:spcPct val="150000"/>
              </a:lnSpc>
              <a:buNone/>
            </a:pPr>
            <a:r>
              <a:rPr lang="en-US" sz="1700" dirty="0">
                <a:latin typeface="Arial" panose="020B0604020202020204" pitchFamily="34" charset="0"/>
                <a:cs typeface="Arial" panose="020B0604020202020204" pitchFamily="34" charset="0"/>
              </a:rPr>
              <a:t>The scientific method is one, there are several ways of identifying its practice or application in research. So the research can be classified in different ways. Positivist approaches promote empirical research with a high degree of objectivity assuming that if anything exists, it exists in some quantity and its existence in some quantity can be measured. This leads to the development of investigations known as quantitative, which rely on traditional statistical tests. But especially in the field of social sciences complex phenomena are observed and can not be reached unless holistic efforts with a high degree of subjectivity are realized and oriented towards the qualities rather than the quantity. This is the basis for various methodologies for collecting and analyzing data (not necessarily numerical) with which the research known as Qualitative is performed.</a:t>
            </a:r>
          </a:p>
          <a:p>
            <a:pPr algn="just">
              <a:lnSpc>
                <a:spcPct val="150000"/>
              </a:lnSpc>
            </a:pPr>
            <a:endParaRPr lang="en-US" sz="1700" dirty="0">
              <a:latin typeface="Arial" panose="020B0604020202020204" pitchFamily="34" charset="0"/>
              <a:cs typeface="Arial" panose="020B0604020202020204" pitchFamily="34" charset="0"/>
            </a:endParaRPr>
          </a:p>
          <a:p>
            <a:pPr marL="0" indent="0" algn="just">
              <a:lnSpc>
                <a:spcPct val="150000"/>
              </a:lnSpc>
              <a:buNone/>
            </a:pPr>
            <a:endParaRPr lang="es-MX" sz="1700" dirty="0">
              <a:latin typeface="Arial" panose="020B0604020202020204" pitchFamily="34" charset="0"/>
              <a:cs typeface="Arial" panose="020B0604020202020204" pitchFamily="34" charset="0"/>
            </a:endParaRPr>
          </a:p>
        </p:txBody>
      </p:sp>
      <p:sp>
        <p:nvSpPr>
          <p:cNvPr id="6" name="1 Título"/>
          <p:cNvSpPr txBox="1">
            <a:spLocks/>
          </p:cNvSpPr>
          <p:nvPr/>
        </p:nvSpPr>
        <p:spPr>
          <a:xfrm>
            <a:off x="1573324" y="888261"/>
            <a:ext cx="6995120" cy="6340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a:lstStyle>
          <a:p>
            <a:r>
              <a:rPr lang="fr-FR" sz="2400" b="1" u="sng" dirty="0">
                <a:latin typeface="Arial" pitchFamily="34" charset="0"/>
                <a:cs typeface="Arial" pitchFamily="34" charset="0"/>
              </a:rPr>
              <a:t>Abstract</a:t>
            </a:r>
            <a:endParaRPr lang="es-MX" sz="2400" dirty="0">
              <a:latin typeface="Arial" pitchFamily="34" charset="0"/>
              <a:cs typeface="Arial" pitchFamily="34" charset="0"/>
            </a:endParaRPr>
          </a:p>
        </p:txBody>
      </p:sp>
      <p:sp>
        <p:nvSpPr>
          <p:cNvPr id="7" name="1 Título"/>
          <p:cNvSpPr txBox="1">
            <a:spLocks/>
          </p:cNvSpPr>
          <p:nvPr/>
        </p:nvSpPr>
        <p:spPr>
          <a:xfrm>
            <a:off x="467544" y="5963270"/>
            <a:ext cx="6995120" cy="6340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a:lstStyle>
          <a:p>
            <a:r>
              <a:rPr lang="fr-FR" sz="1700" b="1" u="sng" dirty="0" err="1">
                <a:latin typeface="Arial" pitchFamily="34" charset="0"/>
                <a:cs typeface="Arial" pitchFamily="34" charset="0"/>
              </a:rPr>
              <a:t>Kerwords</a:t>
            </a:r>
            <a:r>
              <a:rPr lang="fr-FR" sz="1700" b="1" u="sng" dirty="0">
                <a:latin typeface="Arial" pitchFamily="34" charset="0"/>
                <a:cs typeface="Arial" pitchFamily="34" charset="0"/>
              </a:rPr>
              <a:t>: </a:t>
            </a:r>
            <a:r>
              <a:rPr lang="fr-FR" sz="1700" dirty="0">
                <a:effectLst/>
                <a:latin typeface="Arial" pitchFamily="34" charset="0"/>
                <a:cs typeface="Arial" pitchFamily="34" charset="0"/>
              </a:rPr>
              <a:t>Investigation, information, </a:t>
            </a:r>
            <a:r>
              <a:rPr lang="fr-FR" sz="1700" dirty="0" err="1">
                <a:effectLst/>
                <a:latin typeface="Arial" pitchFamily="34" charset="0"/>
                <a:cs typeface="Arial" pitchFamily="34" charset="0"/>
              </a:rPr>
              <a:t>methodology</a:t>
            </a:r>
            <a:r>
              <a:rPr lang="fr-FR" sz="1700" dirty="0">
                <a:effectLst/>
                <a:latin typeface="Arial" pitchFamily="34" charset="0"/>
                <a:cs typeface="Arial" pitchFamily="34" charset="0"/>
              </a:rPr>
              <a:t>.</a:t>
            </a:r>
            <a:endParaRPr lang="es-MX" sz="1700" dirty="0">
              <a:latin typeface="Arial" pitchFamily="34" charset="0"/>
              <a:cs typeface="Arial" pitchFamily="34" charset="0"/>
            </a:endParaRPr>
          </a:p>
        </p:txBody>
      </p:sp>
    </p:spTree>
    <p:extLst>
      <p:ext uri="{BB962C8B-B14F-4D97-AF65-F5344CB8AC3E}">
        <p14:creationId xmlns:p14="http://schemas.microsoft.com/office/powerpoint/2010/main" val="1839356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Título"/>
          <p:cNvSpPr txBox="1">
            <a:spLocks/>
          </p:cNvSpPr>
          <p:nvPr/>
        </p:nvSpPr>
        <p:spPr>
          <a:xfrm>
            <a:off x="1547664" y="341784"/>
            <a:ext cx="6995120" cy="1143000"/>
          </a:xfrm>
          <a:prstGeom prst="rect">
            <a:avLst/>
          </a:prstGeom>
        </p:spPr>
        <p:txBody>
          <a:bodyPr/>
          <a:lst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a:lstStyle>
          <a:p>
            <a:r>
              <a:rPr lang="es-MX" dirty="0">
                <a:latin typeface="Arial" pitchFamily="34" charset="0"/>
                <a:cs typeface="Arial" pitchFamily="34" charset="0"/>
              </a:rPr>
              <a:t>Investigación</a:t>
            </a:r>
          </a:p>
        </p:txBody>
      </p:sp>
      <p:sp>
        <p:nvSpPr>
          <p:cNvPr id="3" name="CuadroTexto 2"/>
          <p:cNvSpPr txBox="1"/>
          <p:nvPr/>
        </p:nvSpPr>
        <p:spPr>
          <a:xfrm>
            <a:off x="1907704" y="960294"/>
            <a:ext cx="6635080" cy="2400657"/>
          </a:xfrm>
          <a:prstGeom prst="rect">
            <a:avLst/>
          </a:prstGeom>
          <a:noFill/>
        </p:spPr>
        <p:txBody>
          <a:bodyPr wrap="square" rtlCol="0">
            <a:spAutoFit/>
          </a:bodyPr>
          <a:lstStyle/>
          <a:p>
            <a:pPr algn="just">
              <a:lnSpc>
                <a:spcPct val="150000"/>
              </a:lnSpc>
            </a:pPr>
            <a:r>
              <a:rPr lang="es-MX" sz="2000" b="1" dirty="0">
                <a:latin typeface="Century Gothic" panose="020B0502020202020204" pitchFamily="34" charset="0"/>
              </a:rPr>
              <a:t>La investigación</a:t>
            </a:r>
            <a:r>
              <a:rPr lang="es-MX" sz="2000" dirty="0">
                <a:latin typeface="Century Gothic" panose="020B0502020202020204" pitchFamily="34" charset="0"/>
              </a:rPr>
              <a:t> es un procedimiento sistemático, crítico, reflexivo y controlado que le da al investigador la posibilidad de descubrir nuevos datos, hechos, leyes o relaciones en cualquier campo del conocimiento.</a:t>
            </a:r>
          </a:p>
        </p:txBody>
      </p:sp>
      <p:graphicFrame>
        <p:nvGraphicFramePr>
          <p:cNvPr id="4" name="Diagrama 3"/>
          <p:cNvGraphicFramePr/>
          <p:nvPr>
            <p:extLst>
              <p:ext uri="{D42A27DB-BD31-4B8C-83A1-F6EECF244321}">
                <p14:modId xmlns:p14="http://schemas.microsoft.com/office/powerpoint/2010/main" val="901327790"/>
              </p:ext>
            </p:extLst>
          </p:nvPr>
        </p:nvGraphicFramePr>
        <p:xfrm>
          <a:off x="2004392" y="274937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8132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1691680" y="-27384"/>
            <a:ext cx="6995120" cy="1143000"/>
          </a:xfrm>
        </p:spPr>
        <p:txBody>
          <a:bodyPr/>
          <a:lstStyle/>
          <a:p>
            <a:r>
              <a:rPr lang="es-MX" dirty="0">
                <a:latin typeface="Arial" pitchFamily="34" charset="0"/>
                <a:cs typeface="Arial" pitchFamily="34" charset="0"/>
              </a:rPr>
              <a:t>Tipos de Investigación</a:t>
            </a:r>
          </a:p>
        </p:txBody>
      </p:sp>
      <p:sp>
        <p:nvSpPr>
          <p:cNvPr id="9" name="8 Marcador de contenido"/>
          <p:cNvSpPr>
            <a:spLocks noGrp="1"/>
          </p:cNvSpPr>
          <p:nvPr>
            <p:ph idx="1"/>
          </p:nvPr>
        </p:nvSpPr>
        <p:spPr>
          <a:xfrm>
            <a:off x="1643042" y="836712"/>
            <a:ext cx="7043758" cy="892695"/>
          </a:xfrm>
        </p:spPr>
        <p:txBody>
          <a:bodyPr>
            <a:normAutofit/>
          </a:bodyPr>
          <a:lstStyle/>
          <a:p>
            <a:pPr algn="just"/>
            <a:r>
              <a:rPr lang="es-MX" sz="2000" dirty="0">
                <a:latin typeface="Arial" pitchFamily="34" charset="0"/>
                <a:cs typeface="Arial" pitchFamily="34" charset="0"/>
              </a:rPr>
              <a:t>Existen diferentes tipos de investigación, que pueden ser clasificadas  en: </a:t>
            </a:r>
          </a:p>
        </p:txBody>
      </p:sp>
      <p:graphicFrame>
        <p:nvGraphicFramePr>
          <p:cNvPr id="3" name="Diagrama 2"/>
          <p:cNvGraphicFramePr/>
          <p:nvPr>
            <p:extLst>
              <p:ext uri="{D42A27DB-BD31-4B8C-83A1-F6EECF244321}">
                <p14:modId xmlns:p14="http://schemas.microsoft.com/office/powerpoint/2010/main" val="3860302281"/>
              </p:ext>
            </p:extLst>
          </p:nvPr>
        </p:nvGraphicFramePr>
        <p:xfrm>
          <a:off x="2195736" y="1556792"/>
          <a:ext cx="6242502"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4256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1547664" y="332656"/>
            <a:ext cx="6995120" cy="1143000"/>
          </a:xfrm>
        </p:spPr>
        <p:txBody>
          <a:bodyPr/>
          <a:lstStyle/>
          <a:p>
            <a:r>
              <a:rPr lang="es-MX" dirty="0">
                <a:latin typeface="Arial" pitchFamily="34" charset="0"/>
                <a:cs typeface="Arial" pitchFamily="34" charset="0"/>
              </a:rPr>
              <a:t>Según la NATURALEZA DE </a:t>
            </a:r>
            <a:r>
              <a:rPr lang="es-MX" b="1" dirty="0">
                <a:latin typeface="Arial" pitchFamily="34" charset="0"/>
                <a:cs typeface="Arial" pitchFamily="34" charset="0"/>
              </a:rPr>
              <a:t>LA INFORMACIÓN</a:t>
            </a:r>
          </a:p>
        </p:txBody>
      </p:sp>
      <p:graphicFrame>
        <p:nvGraphicFramePr>
          <p:cNvPr id="2" name="Diagrama 1"/>
          <p:cNvGraphicFramePr/>
          <p:nvPr>
            <p:extLst>
              <p:ext uri="{D42A27DB-BD31-4B8C-83A1-F6EECF244321}">
                <p14:modId xmlns:p14="http://schemas.microsoft.com/office/powerpoint/2010/main" val="2517506915"/>
              </p:ext>
            </p:extLst>
          </p:nvPr>
        </p:nvGraphicFramePr>
        <p:xfrm>
          <a:off x="2317676" y="3181424"/>
          <a:ext cx="5455096" cy="334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Imagen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33543" y="1644228"/>
            <a:ext cx="1440160" cy="153719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0" name="CuadroTexto 9"/>
          <p:cNvSpPr txBox="1"/>
          <p:nvPr/>
        </p:nvSpPr>
        <p:spPr>
          <a:xfrm>
            <a:off x="3625462" y="2169929"/>
            <a:ext cx="333746" cy="246221"/>
          </a:xfrm>
          <a:prstGeom prst="rect">
            <a:avLst/>
          </a:prstGeom>
          <a:noFill/>
        </p:spPr>
        <p:txBody>
          <a:bodyPr wrap="none" rtlCol="0">
            <a:spAutoFit/>
          </a:bodyPr>
          <a:lstStyle/>
          <a:p>
            <a:r>
              <a:rPr lang="es-MX" sz="1000" b="1" dirty="0"/>
              <a:t>[1]</a:t>
            </a:r>
          </a:p>
        </p:txBody>
      </p:sp>
      <p:pic>
        <p:nvPicPr>
          <p:cNvPr id="12" name="Imagen 11" descr="Imagen que contiene interior&#10;&#10;Descripción generada con confianza alta"/>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063351" y="2119585"/>
            <a:ext cx="2575673" cy="809819"/>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3" name="CuadroTexto 12"/>
          <p:cNvSpPr txBox="1"/>
          <p:nvPr/>
        </p:nvSpPr>
        <p:spPr>
          <a:xfrm>
            <a:off x="7416697" y="1947569"/>
            <a:ext cx="350477" cy="246221"/>
          </a:xfrm>
          <a:prstGeom prst="rect">
            <a:avLst/>
          </a:prstGeom>
          <a:noFill/>
        </p:spPr>
        <p:txBody>
          <a:bodyPr wrap="square" rtlCol="0">
            <a:spAutoFit/>
          </a:bodyPr>
          <a:lstStyle/>
          <a:p>
            <a:r>
              <a:rPr lang="es-MX" sz="1000" b="1" dirty="0"/>
              <a:t>[2]</a:t>
            </a:r>
          </a:p>
        </p:txBody>
      </p:sp>
    </p:spTree>
    <p:extLst>
      <p:ext uri="{BB962C8B-B14F-4D97-AF65-F5344CB8AC3E}">
        <p14:creationId xmlns:p14="http://schemas.microsoft.com/office/powerpoint/2010/main" val="71503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1956855" y="535226"/>
            <a:ext cx="4896544" cy="1143000"/>
          </a:xfrm>
        </p:spPr>
        <p:txBody>
          <a:bodyPr/>
          <a:lstStyle/>
          <a:p>
            <a:r>
              <a:rPr lang="es-MX" sz="3200" dirty="0">
                <a:latin typeface="Arial" pitchFamily="34" charset="0"/>
                <a:cs typeface="Arial" pitchFamily="34" charset="0"/>
              </a:rPr>
              <a:t>Según la NATURALEZA DE </a:t>
            </a:r>
            <a:r>
              <a:rPr lang="es-MX" sz="3200" b="1" dirty="0">
                <a:latin typeface="Arial" pitchFamily="34" charset="0"/>
                <a:cs typeface="Arial" pitchFamily="34" charset="0"/>
              </a:rPr>
              <a:t>LOS OBJETIVOS</a:t>
            </a:r>
            <a:endParaRPr lang="es-MX" sz="3200" dirty="0">
              <a:latin typeface="Arial" pitchFamily="34" charset="0"/>
              <a:cs typeface="Arial" pitchFamily="34" charset="0"/>
            </a:endParaRPr>
          </a:p>
        </p:txBody>
      </p:sp>
      <p:graphicFrame>
        <p:nvGraphicFramePr>
          <p:cNvPr id="3" name="Diagrama 2"/>
          <p:cNvGraphicFramePr/>
          <p:nvPr>
            <p:extLst>
              <p:ext uri="{D42A27DB-BD31-4B8C-83A1-F6EECF244321}">
                <p14:modId xmlns:p14="http://schemas.microsoft.com/office/powerpoint/2010/main" val="1879378582"/>
              </p:ext>
            </p:extLst>
          </p:nvPr>
        </p:nvGraphicFramePr>
        <p:xfrm>
          <a:off x="1403648" y="1916832"/>
          <a:ext cx="7560840" cy="4568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Imagen 6"/>
          <p:cNvPicPr>
            <a:picLocks noChangeAspect="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020272" y="476672"/>
            <a:ext cx="1368152" cy="1186488"/>
          </a:xfrm>
          <a:prstGeom prst="rect">
            <a:avLst/>
          </a:prstGeom>
        </p:spPr>
      </p:pic>
      <p:sp>
        <p:nvSpPr>
          <p:cNvPr id="14" name="CuadroTexto 13"/>
          <p:cNvSpPr txBox="1"/>
          <p:nvPr/>
        </p:nvSpPr>
        <p:spPr>
          <a:xfrm>
            <a:off x="7596336" y="657935"/>
            <a:ext cx="333746" cy="246221"/>
          </a:xfrm>
          <a:prstGeom prst="rect">
            <a:avLst/>
          </a:prstGeom>
          <a:noFill/>
        </p:spPr>
        <p:txBody>
          <a:bodyPr wrap="none" rtlCol="0">
            <a:spAutoFit/>
          </a:bodyPr>
          <a:lstStyle/>
          <a:p>
            <a:r>
              <a:rPr lang="es-MX" sz="1000" b="1" dirty="0"/>
              <a:t>[3]</a:t>
            </a:r>
          </a:p>
        </p:txBody>
      </p:sp>
      <p:sp>
        <p:nvSpPr>
          <p:cNvPr id="15" name="CuadroTexto 14"/>
          <p:cNvSpPr txBox="1"/>
          <p:nvPr/>
        </p:nvSpPr>
        <p:spPr>
          <a:xfrm>
            <a:off x="1907704" y="2174667"/>
            <a:ext cx="333746" cy="246221"/>
          </a:xfrm>
          <a:prstGeom prst="rect">
            <a:avLst/>
          </a:prstGeom>
          <a:noFill/>
        </p:spPr>
        <p:txBody>
          <a:bodyPr wrap="none" rtlCol="0">
            <a:spAutoFit/>
          </a:bodyPr>
          <a:lstStyle/>
          <a:p>
            <a:r>
              <a:rPr lang="es-MX" sz="1000" b="1" dirty="0"/>
              <a:t>[4]</a:t>
            </a:r>
          </a:p>
        </p:txBody>
      </p:sp>
      <p:sp>
        <p:nvSpPr>
          <p:cNvPr id="9" name="CuadroTexto 8"/>
          <p:cNvSpPr txBox="1"/>
          <p:nvPr/>
        </p:nvSpPr>
        <p:spPr>
          <a:xfrm>
            <a:off x="3446166" y="2204864"/>
            <a:ext cx="333746" cy="246221"/>
          </a:xfrm>
          <a:prstGeom prst="rect">
            <a:avLst/>
          </a:prstGeom>
          <a:noFill/>
        </p:spPr>
        <p:txBody>
          <a:bodyPr wrap="none" rtlCol="0">
            <a:spAutoFit/>
          </a:bodyPr>
          <a:lstStyle/>
          <a:p>
            <a:r>
              <a:rPr lang="es-MX" sz="1000" b="1" dirty="0"/>
              <a:t>[5]</a:t>
            </a:r>
          </a:p>
        </p:txBody>
      </p:sp>
      <p:sp>
        <p:nvSpPr>
          <p:cNvPr id="10" name="CuadroTexto 9"/>
          <p:cNvSpPr txBox="1"/>
          <p:nvPr/>
        </p:nvSpPr>
        <p:spPr>
          <a:xfrm>
            <a:off x="4670302" y="1988840"/>
            <a:ext cx="333746" cy="246221"/>
          </a:xfrm>
          <a:prstGeom prst="rect">
            <a:avLst/>
          </a:prstGeom>
          <a:noFill/>
        </p:spPr>
        <p:txBody>
          <a:bodyPr wrap="none" rtlCol="0">
            <a:spAutoFit/>
          </a:bodyPr>
          <a:lstStyle/>
          <a:p>
            <a:r>
              <a:rPr lang="es-MX" sz="1000" b="1" dirty="0"/>
              <a:t>[6]</a:t>
            </a:r>
          </a:p>
        </p:txBody>
      </p:sp>
      <p:sp>
        <p:nvSpPr>
          <p:cNvPr id="11" name="CuadroTexto 10"/>
          <p:cNvSpPr txBox="1"/>
          <p:nvPr/>
        </p:nvSpPr>
        <p:spPr>
          <a:xfrm>
            <a:off x="6686526" y="2276872"/>
            <a:ext cx="333746" cy="246221"/>
          </a:xfrm>
          <a:prstGeom prst="rect">
            <a:avLst/>
          </a:prstGeom>
          <a:noFill/>
        </p:spPr>
        <p:txBody>
          <a:bodyPr wrap="none" rtlCol="0">
            <a:spAutoFit/>
          </a:bodyPr>
          <a:lstStyle/>
          <a:p>
            <a:r>
              <a:rPr lang="es-MX" sz="1000" b="1" dirty="0"/>
              <a:t>[7]</a:t>
            </a:r>
          </a:p>
        </p:txBody>
      </p:sp>
      <p:sp>
        <p:nvSpPr>
          <p:cNvPr id="12" name="CuadroTexto 11"/>
          <p:cNvSpPr txBox="1"/>
          <p:nvPr/>
        </p:nvSpPr>
        <p:spPr>
          <a:xfrm>
            <a:off x="8270702" y="2060848"/>
            <a:ext cx="333746" cy="246221"/>
          </a:xfrm>
          <a:prstGeom prst="rect">
            <a:avLst/>
          </a:prstGeom>
          <a:noFill/>
        </p:spPr>
        <p:txBody>
          <a:bodyPr wrap="none" rtlCol="0">
            <a:spAutoFit/>
          </a:bodyPr>
          <a:lstStyle/>
          <a:p>
            <a:r>
              <a:rPr lang="es-MX" sz="1000" b="1" dirty="0"/>
              <a:t>[8]</a:t>
            </a:r>
          </a:p>
        </p:txBody>
      </p:sp>
    </p:spTree>
    <p:extLst>
      <p:ext uri="{BB962C8B-B14F-4D97-AF65-F5344CB8AC3E}">
        <p14:creationId xmlns:p14="http://schemas.microsoft.com/office/powerpoint/2010/main" val="2108041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1619672" y="701824"/>
            <a:ext cx="4248472" cy="1143000"/>
          </a:xfrm>
        </p:spPr>
        <p:txBody>
          <a:bodyPr/>
          <a:lstStyle/>
          <a:p>
            <a:r>
              <a:rPr lang="es-MX" sz="3200" dirty="0">
                <a:latin typeface="Arial" pitchFamily="34" charset="0"/>
                <a:cs typeface="Arial" pitchFamily="34" charset="0"/>
              </a:rPr>
              <a:t>Investigaciones NO EXPERIMENTALES</a:t>
            </a:r>
          </a:p>
        </p:txBody>
      </p:sp>
      <p:sp>
        <p:nvSpPr>
          <p:cNvPr id="12" name="CuadroTexto 11"/>
          <p:cNvSpPr txBox="1"/>
          <p:nvPr/>
        </p:nvSpPr>
        <p:spPr>
          <a:xfrm>
            <a:off x="8244408" y="1628800"/>
            <a:ext cx="333746" cy="246221"/>
          </a:xfrm>
          <a:prstGeom prst="rect">
            <a:avLst/>
          </a:prstGeom>
          <a:noFill/>
        </p:spPr>
        <p:txBody>
          <a:bodyPr wrap="square" rtlCol="0">
            <a:spAutoFit/>
          </a:bodyPr>
          <a:lstStyle/>
          <a:p>
            <a:r>
              <a:rPr lang="es-MX" sz="1000" b="1" dirty="0"/>
              <a:t>[9]</a:t>
            </a:r>
          </a:p>
        </p:txBody>
      </p:sp>
      <p:graphicFrame>
        <p:nvGraphicFramePr>
          <p:cNvPr id="2" name="Diagrama 1"/>
          <p:cNvGraphicFramePr/>
          <p:nvPr>
            <p:extLst>
              <p:ext uri="{D42A27DB-BD31-4B8C-83A1-F6EECF244321}">
                <p14:modId xmlns:p14="http://schemas.microsoft.com/office/powerpoint/2010/main" val="575873551"/>
              </p:ext>
            </p:extLst>
          </p:nvPr>
        </p:nvGraphicFramePr>
        <p:xfrm>
          <a:off x="1860376" y="210130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3" name="Imagen 12" descr="Imagen que contiene electrónica&#10;&#10;Descripción generada con confianza alta"/>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88224" y="404664"/>
            <a:ext cx="1629546" cy="166213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09038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547664" y="1124744"/>
            <a:ext cx="7272809" cy="5230727"/>
          </a:xfrm>
          <a:prstGeom prst="rect">
            <a:avLst/>
          </a:prstGeom>
          <a:noFill/>
        </p:spPr>
        <p:txBody>
          <a:bodyPr wrap="square" rtlCol="0">
            <a:spAutoFit/>
          </a:bodyPr>
          <a:lstStyle/>
          <a:p>
            <a:pPr>
              <a:lnSpc>
                <a:spcPct val="200000"/>
              </a:lnSpc>
            </a:pPr>
            <a:r>
              <a:rPr lang="es-MX" sz="1300" dirty="0">
                <a:latin typeface="Century Gothic" panose="020B0502020202020204" pitchFamily="34" charset="0"/>
              </a:rPr>
              <a:t>[1] </a:t>
            </a:r>
            <a:r>
              <a:rPr lang="es-MX" sz="1300" dirty="0">
                <a:latin typeface="Century Gothic" panose="020B0502020202020204" pitchFamily="34" charset="0"/>
                <a:hlinkClick r:id="rId2"/>
              </a:rPr>
              <a:t>https://espanol.free-ebooks.net/2d_covers/large/1341263160.jpg</a:t>
            </a:r>
            <a:endParaRPr lang="es-MX" sz="1300" dirty="0">
              <a:latin typeface="Century Gothic" panose="020B0502020202020204" pitchFamily="34" charset="0"/>
            </a:endParaRPr>
          </a:p>
          <a:p>
            <a:pPr>
              <a:lnSpc>
                <a:spcPct val="200000"/>
              </a:lnSpc>
            </a:pPr>
            <a:r>
              <a:rPr lang="es-MX" sz="1300" dirty="0">
                <a:latin typeface="Century Gothic" panose="020B0502020202020204" pitchFamily="34" charset="0"/>
              </a:rPr>
              <a:t>[2] </a:t>
            </a:r>
            <a:r>
              <a:rPr lang="es-MX" sz="1300" dirty="0">
                <a:latin typeface="Century Gothic" panose="020B0502020202020204" pitchFamily="34" charset="0"/>
                <a:hlinkClick r:id="rId3"/>
              </a:rPr>
              <a:t>https://sites.google.com/cursoinvestigacioncualitativa/_/rsrc/1351/confi/cusevision=7</a:t>
            </a:r>
            <a:endParaRPr lang="es-MX" sz="1300" dirty="0">
              <a:latin typeface="Century Gothic" panose="020B0502020202020204" pitchFamily="34" charset="0"/>
            </a:endParaRPr>
          </a:p>
          <a:p>
            <a:pPr>
              <a:lnSpc>
                <a:spcPct val="200000"/>
              </a:lnSpc>
            </a:pPr>
            <a:r>
              <a:rPr lang="es-MX" sz="1300" dirty="0">
                <a:latin typeface="Century Gothic" panose="020B0502020202020204" pitchFamily="34" charset="0"/>
              </a:rPr>
              <a:t>[3] </a:t>
            </a:r>
            <a:r>
              <a:rPr lang="es-MX" sz="1300" dirty="0">
                <a:latin typeface="Century Gothic" panose="020B0502020202020204" pitchFamily="34" charset="0"/>
                <a:hlinkClick r:id="rId4"/>
              </a:rPr>
              <a:t>http://www.child-obesity.gr/images/pp_stoxoi_.jpg</a:t>
            </a:r>
            <a:endParaRPr lang="es-MX" sz="1300" dirty="0">
              <a:latin typeface="Century Gothic" panose="020B0502020202020204" pitchFamily="34" charset="0"/>
            </a:endParaRPr>
          </a:p>
          <a:p>
            <a:pPr>
              <a:lnSpc>
                <a:spcPct val="200000"/>
              </a:lnSpc>
            </a:pPr>
            <a:r>
              <a:rPr lang="es-MX" sz="1300" dirty="0">
                <a:latin typeface="Century Gothic" panose="020B0502020202020204" pitchFamily="34" charset="0"/>
              </a:rPr>
              <a:t>[4] </a:t>
            </a:r>
            <a:r>
              <a:rPr lang="es-MX" sz="1300" dirty="0">
                <a:latin typeface="Century Gothic" panose="020B0502020202020204" pitchFamily="34" charset="0"/>
                <a:hlinkClick r:id="rId5"/>
              </a:rPr>
              <a:t>http://4.bp.blogspot.com/-4GFuU0Bj5Wc/VBnUZcey9eI/AAAAAAAAAaA/Q2h-oUHistQ/s1600/exploratoria.jpg</a:t>
            </a:r>
            <a:endParaRPr lang="es-MX" sz="1300" dirty="0">
              <a:latin typeface="Century Gothic" panose="020B0502020202020204" pitchFamily="34" charset="0"/>
            </a:endParaRPr>
          </a:p>
          <a:p>
            <a:pPr>
              <a:lnSpc>
                <a:spcPct val="200000"/>
              </a:lnSpc>
            </a:pPr>
            <a:r>
              <a:rPr lang="es-MX" sz="1300" dirty="0">
                <a:latin typeface="Century Gothic" panose="020B0502020202020204" pitchFamily="34" charset="0"/>
              </a:rPr>
              <a:t>[5]</a:t>
            </a:r>
            <a:r>
              <a:rPr lang="es-MX" sz="1300" dirty="0">
                <a:latin typeface="Century Gothic" panose="020B0502020202020204" pitchFamily="34" charset="0"/>
                <a:hlinkClick r:id="rId6"/>
              </a:rPr>
              <a:t>http://manuelgross.bligoo.com/media/872/imag/public/19/Research.jpg?v=1284655</a:t>
            </a:r>
            <a:endParaRPr lang="es-MX" sz="1300" dirty="0">
              <a:latin typeface="Century Gothic" panose="020B0502020202020204" pitchFamily="34" charset="0"/>
            </a:endParaRPr>
          </a:p>
          <a:p>
            <a:pPr>
              <a:lnSpc>
                <a:spcPct val="200000"/>
              </a:lnSpc>
            </a:pPr>
            <a:r>
              <a:rPr lang="es-MX" sz="1300" dirty="0">
                <a:latin typeface="Century Gothic" panose="020B0502020202020204" pitchFamily="34" charset="0"/>
              </a:rPr>
              <a:t>[6] </a:t>
            </a:r>
            <a:r>
              <a:rPr lang="es-MX" sz="1300" dirty="0">
                <a:latin typeface="Century Gothic" panose="020B0502020202020204" pitchFamily="34" charset="0"/>
                <a:hlinkClick r:id="rId7"/>
              </a:rPr>
              <a:t>https://userscontent2.emaze.com/images/721b03a5-4351-46dd-bb8c-b4ea751d6bdd/5c6af0b9-c7d9-46d6-a34f-ca61fcd82544.jpg</a:t>
            </a:r>
            <a:endParaRPr lang="es-MX" sz="1300" dirty="0">
              <a:latin typeface="Century Gothic" panose="020B0502020202020204" pitchFamily="34" charset="0"/>
            </a:endParaRPr>
          </a:p>
          <a:p>
            <a:pPr>
              <a:lnSpc>
                <a:spcPct val="200000"/>
              </a:lnSpc>
            </a:pPr>
            <a:r>
              <a:rPr lang="es-MX" sz="1300" dirty="0">
                <a:latin typeface="Century Gothic" panose="020B0502020202020204" pitchFamily="34" charset="0"/>
              </a:rPr>
              <a:t>[7] </a:t>
            </a:r>
            <a:r>
              <a:rPr lang="es-MX" sz="1300" dirty="0">
                <a:latin typeface="Century Gothic" panose="020B0502020202020204" pitchFamily="34" charset="0"/>
                <a:hlinkClick r:id="rId8"/>
              </a:rPr>
              <a:t>https://i.ytimg.com/vi/myHnGsMvTn0/maxresdefault.jpg</a:t>
            </a:r>
            <a:endParaRPr lang="es-MX" sz="1300" dirty="0">
              <a:latin typeface="Century Gothic" panose="020B0502020202020204" pitchFamily="34" charset="0"/>
            </a:endParaRPr>
          </a:p>
          <a:p>
            <a:pPr>
              <a:lnSpc>
                <a:spcPct val="200000"/>
              </a:lnSpc>
            </a:pPr>
            <a:r>
              <a:rPr lang="es-MX" sz="1300" dirty="0">
                <a:latin typeface="Century Gothic" panose="020B0502020202020204" pitchFamily="34" charset="0"/>
              </a:rPr>
              <a:t>[8]  </a:t>
            </a:r>
            <a:r>
              <a:rPr lang="es-MX" sz="1300" dirty="0">
                <a:latin typeface="Century Gothic" panose="020B0502020202020204" pitchFamily="34" charset="0"/>
                <a:hlinkClick r:id="rId9"/>
              </a:rPr>
              <a:t>http://2.bp.blogspot.com/__unjyt5/TQnPya/AABE/14iokJJ7MgA/s320/cientifico+4.jpg</a:t>
            </a:r>
            <a:endParaRPr lang="es-MX" sz="1300" dirty="0">
              <a:latin typeface="Century Gothic" panose="020B0502020202020204" pitchFamily="34" charset="0"/>
            </a:endParaRPr>
          </a:p>
          <a:p>
            <a:pPr>
              <a:lnSpc>
                <a:spcPct val="200000"/>
              </a:lnSpc>
            </a:pPr>
            <a:r>
              <a:rPr lang="es-MX" sz="1300" dirty="0">
                <a:latin typeface="Century Gothic" panose="020B0502020202020204" pitchFamily="34" charset="0"/>
              </a:rPr>
              <a:t>[9] </a:t>
            </a:r>
            <a:r>
              <a:rPr lang="es-MX" sz="1300" dirty="0">
                <a:latin typeface="Century Gothic" panose="020B0502020202020204" pitchFamily="34" charset="0"/>
                <a:hlinkClick r:id="rId10"/>
              </a:rPr>
              <a:t>http://1.bp.blogspot.com/-yNqWSTBzkd4/TWfX9wbg4oI/AAAAAAAAwJ8/EhXPYJN_s20/s320/investigacionDADS.jpg</a:t>
            </a:r>
            <a:endParaRPr lang="es-MX" sz="1300" dirty="0">
              <a:latin typeface="Century Gothic" panose="020B0502020202020204" pitchFamily="34" charset="0"/>
            </a:endParaRPr>
          </a:p>
          <a:p>
            <a:pPr>
              <a:lnSpc>
                <a:spcPct val="200000"/>
              </a:lnSpc>
            </a:pPr>
            <a:endParaRPr lang="es-MX" sz="1300" dirty="0">
              <a:latin typeface="Century Gothic" panose="020B0502020202020204" pitchFamily="34" charset="0"/>
            </a:endParaRPr>
          </a:p>
        </p:txBody>
      </p:sp>
      <p:sp>
        <p:nvSpPr>
          <p:cNvPr id="3" name="7 Título"/>
          <p:cNvSpPr txBox="1">
            <a:spLocks/>
          </p:cNvSpPr>
          <p:nvPr/>
        </p:nvSpPr>
        <p:spPr>
          <a:xfrm>
            <a:off x="1403648" y="548680"/>
            <a:ext cx="7128793" cy="792088"/>
          </a:xfrm>
          <a:prstGeom prst="rect">
            <a:avLst/>
          </a:prstGeom>
        </p:spPr>
        <p:txBody>
          <a:bodyPr/>
          <a:lst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a:lstStyle>
          <a:p>
            <a:r>
              <a:rPr lang="es-MX" sz="3200" dirty="0">
                <a:latin typeface="Arial" pitchFamily="34" charset="0"/>
                <a:cs typeface="Arial" pitchFamily="34" charset="0"/>
              </a:rPr>
              <a:t>Referencias de imágenes</a:t>
            </a:r>
          </a:p>
        </p:txBody>
      </p:sp>
    </p:spTree>
    <p:extLst>
      <p:ext uri="{BB962C8B-B14F-4D97-AF65-F5344CB8AC3E}">
        <p14:creationId xmlns:p14="http://schemas.microsoft.com/office/powerpoint/2010/main" val="405215805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762</Words>
  <Application>Microsoft Office PowerPoint</Application>
  <PresentationFormat>Presentación en pantalla (4:3)</PresentationFormat>
  <Paragraphs>87</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Berlin Sans FB</vt:lpstr>
      <vt:lpstr>Calibri</vt:lpstr>
      <vt:lpstr>Century Gothic</vt:lpstr>
      <vt:lpstr>Tema de Office</vt:lpstr>
      <vt:lpstr>UNIVERSIDAD AUTÓNOMA DEL ESTADO DE HIDALGO</vt:lpstr>
      <vt:lpstr>Presentación de PowerPoint</vt:lpstr>
      <vt:lpstr>Tema: Tipos de Investigación</vt:lpstr>
      <vt:lpstr>Presentación de PowerPoint</vt:lpstr>
      <vt:lpstr>Tipos de Investigación</vt:lpstr>
      <vt:lpstr>Según la NATURALEZA DE LA INFORMACIÓN</vt:lpstr>
      <vt:lpstr>Según la NATURALEZA DE LOS OBJETIVOS</vt:lpstr>
      <vt:lpstr>Investigaciones NO EXPERIMENTALES</vt:lpstr>
      <vt:lpstr>Presentación de PowerPoint</vt:lpstr>
      <vt:lpstr>Referencias Bibliográficas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Eduardo Fernando Santos Hernández</cp:lastModifiedBy>
  <cp:revision>54</cp:revision>
  <dcterms:created xsi:type="dcterms:W3CDTF">2014-12-12T16:57:31Z</dcterms:created>
  <dcterms:modified xsi:type="dcterms:W3CDTF">2019-09-06T18:17:51Z</dcterms:modified>
</cp:coreProperties>
</file>