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diagrams/quickStyle2.xml" ContentType="application/vnd.openxmlformats-officedocument.drawingml.diagramStyle+xml"/>
  <Override PartName="/ppt/diagrams/quickStyle3.xml" ContentType="application/vnd.openxmlformats-officedocument.drawingml.diagramStyl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diagrams/layout2.xml" ContentType="application/vnd.openxmlformats-officedocument.drawingml.diagramLayout+xml"/>
  <Override PartName="/ppt/diagrams/layout3.xml" ContentType="application/vnd.openxmlformats-officedocument.drawingml.diagramLayout+xml"/>
  <Default Extension="gif" ContentType="image/gif"/>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57" r:id="rId4"/>
    <p:sldId id="263" r:id="rId5"/>
    <p:sldId id="264" r:id="rId6"/>
    <p:sldId id="265" r:id="rId7"/>
    <p:sldId id="266" r:id="rId8"/>
    <p:sldId id="267" r:id="rId9"/>
    <p:sldId id="268" r:id="rId10"/>
    <p:sldId id="262" r:id="rId11"/>
    <p:sldId id="261" r:id="rId1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A221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A0B3CB-2E48-4D4D-8BA7-7ED9F5E5ECE2}" type="doc">
      <dgm:prSet loTypeId="urn:microsoft.com/office/officeart/2008/layout/VerticalCurvedList" loCatId="list" qsTypeId="urn:microsoft.com/office/officeart/2005/8/quickstyle/simple3" qsCatId="simple" csTypeId="urn:microsoft.com/office/officeart/2005/8/colors/colorful1#1" csCatId="colorful" phldr="1"/>
      <dgm:spPr/>
      <dgm:t>
        <a:bodyPr/>
        <a:lstStyle/>
        <a:p>
          <a:endParaRPr lang="es-MX"/>
        </a:p>
      </dgm:t>
    </dgm:pt>
    <dgm:pt modelId="{42DD041C-D2A0-4117-8B06-C3AFCF110098}">
      <dgm:prSet phldrT="[Texto]" custT="1"/>
      <dgm:spPr/>
      <dgm:t>
        <a:bodyPr/>
        <a:lstStyle/>
        <a:p>
          <a:pPr algn="just"/>
          <a:r>
            <a:rPr lang="es-MX" sz="1800" dirty="0">
              <a:latin typeface="Arial" panose="020B0604020202020204" pitchFamily="34" charset="0"/>
              <a:cs typeface="Arial" panose="020B0604020202020204" pitchFamily="34" charset="0"/>
            </a:rPr>
            <a:t>Concierne a la ciencia</a:t>
          </a:r>
        </a:p>
      </dgm:t>
    </dgm:pt>
    <dgm:pt modelId="{22DC4479-6BAD-4619-AAAB-1D70528449D1}" type="parTrans" cxnId="{4722E1DA-4919-49E5-8C86-F4846D0B939A}">
      <dgm:prSet/>
      <dgm:spPr/>
      <dgm:t>
        <a:bodyPr/>
        <a:lstStyle/>
        <a:p>
          <a:pPr algn="just"/>
          <a:endParaRPr lang="es-MX" sz="1800">
            <a:latin typeface="Arial" panose="020B0604020202020204" pitchFamily="34" charset="0"/>
            <a:cs typeface="Arial" panose="020B0604020202020204" pitchFamily="34" charset="0"/>
          </a:endParaRPr>
        </a:p>
      </dgm:t>
    </dgm:pt>
    <dgm:pt modelId="{C56D595E-11FB-43E5-916B-39D6953101E9}" type="sibTrans" cxnId="{4722E1DA-4919-49E5-8C86-F4846D0B939A}">
      <dgm:prSet/>
      <dgm:spPr/>
      <dgm:t>
        <a:bodyPr/>
        <a:lstStyle/>
        <a:p>
          <a:pPr algn="just"/>
          <a:endParaRPr lang="es-MX" sz="1800">
            <a:latin typeface="Arial" panose="020B0604020202020204" pitchFamily="34" charset="0"/>
            <a:cs typeface="Arial" panose="020B0604020202020204" pitchFamily="34" charset="0"/>
          </a:endParaRPr>
        </a:p>
      </dgm:t>
    </dgm:pt>
    <dgm:pt modelId="{DBFA72E0-4442-4168-939D-E945A20C1C4E}">
      <dgm:prSet phldrT="[Texto]" custT="1"/>
      <dgm:spPr/>
      <dgm:t>
        <a:bodyPr/>
        <a:lstStyle/>
        <a:p>
          <a:pPr algn="just"/>
          <a:r>
            <a:rPr lang="es-MX" sz="1800" dirty="0">
              <a:latin typeface="Arial" panose="020B0604020202020204" pitchFamily="34" charset="0"/>
              <a:cs typeface="Arial" panose="020B0604020202020204" pitchFamily="34" charset="0"/>
            </a:rPr>
            <a:t>Propone soluciones adecuadas a la realidad</a:t>
          </a:r>
        </a:p>
      </dgm:t>
    </dgm:pt>
    <dgm:pt modelId="{15979645-E53D-4ACB-8774-62044DD4F678}" type="parTrans" cxnId="{83A1ED08-2D15-4E5B-8670-5F534F627933}">
      <dgm:prSet/>
      <dgm:spPr/>
      <dgm:t>
        <a:bodyPr/>
        <a:lstStyle/>
        <a:p>
          <a:pPr algn="just"/>
          <a:endParaRPr lang="es-MX" sz="1800">
            <a:latin typeface="Arial" panose="020B0604020202020204" pitchFamily="34" charset="0"/>
            <a:cs typeface="Arial" panose="020B0604020202020204" pitchFamily="34" charset="0"/>
          </a:endParaRPr>
        </a:p>
      </dgm:t>
    </dgm:pt>
    <dgm:pt modelId="{83D8F154-EF91-4C33-A9C9-DEC10F4CCDBC}" type="sibTrans" cxnId="{83A1ED08-2D15-4E5B-8670-5F534F627933}">
      <dgm:prSet/>
      <dgm:spPr/>
      <dgm:t>
        <a:bodyPr/>
        <a:lstStyle/>
        <a:p>
          <a:pPr algn="just"/>
          <a:endParaRPr lang="es-MX" sz="1800">
            <a:latin typeface="Arial" panose="020B0604020202020204" pitchFamily="34" charset="0"/>
            <a:cs typeface="Arial" panose="020B0604020202020204" pitchFamily="34" charset="0"/>
          </a:endParaRPr>
        </a:p>
      </dgm:t>
    </dgm:pt>
    <dgm:pt modelId="{15A7D537-28EA-4B7D-8423-D2D5111B5508}">
      <dgm:prSet phldrT="[Texto]" custT="1"/>
      <dgm:spPr/>
      <dgm:t>
        <a:bodyPr/>
        <a:lstStyle/>
        <a:p>
          <a:pPr algn="just"/>
          <a:r>
            <a:rPr lang="es-MX" sz="1800" dirty="0">
              <a:latin typeface="Arial" panose="020B0604020202020204" pitchFamily="34" charset="0"/>
              <a:cs typeface="Arial" panose="020B0604020202020204" pitchFamily="34" charset="0"/>
            </a:rPr>
            <a:t>Busca nuevos enfoques</a:t>
          </a:r>
        </a:p>
      </dgm:t>
    </dgm:pt>
    <dgm:pt modelId="{B50511FB-6901-474F-AC83-FAF46D8E3B0D}" type="parTrans" cxnId="{09FB8560-27C0-4D19-909C-E77939941F4B}">
      <dgm:prSet/>
      <dgm:spPr/>
      <dgm:t>
        <a:bodyPr/>
        <a:lstStyle/>
        <a:p>
          <a:pPr algn="just"/>
          <a:endParaRPr lang="es-MX" sz="1800">
            <a:latin typeface="Arial" panose="020B0604020202020204" pitchFamily="34" charset="0"/>
            <a:cs typeface="Arial" panose="020B0604020202020204" pitchFamily="34" charset="0"/>
          </a:endParaRPr>
        </a:p>
      </dgm:t>
    </dgm:pt>
    <dgm:pt modelId="{E3593DF9-4416-4EB8-86A7-40434E3AADC7}" type="sibTrans" cxnId="{09FB8560-27C0-4D19-909C-E77939941F4B}">
      <dgm:prSet/>
      <dgm:spPr/>
      <dgm:t>
        <a:bodyPr/>
        <a:lstStyle/>
        <a:p>
          <a:pPr algn="just"/>
          <a:endParaRPr lang="es-MX" sz="1800">
            <a:latin typeface="Arial" panose="020B0604020202020204" pitchFamily="34" charset="0"/>
            <a:cs typeface="Arial" panose="020B0604020202020204" pitchFamily="34" charset="0"/>
          </a:endParaRPr>
        </a:p>
      </dgm:t>
    </dgm:pt>
    <dgm:pt modelId="{9F84170A-5F6B-4A06-8F1C-892A0AC9B362}">
      <dgm:prSet phldrT="[Texto]" custT="1"/>
      <dgm:spPr/>
      <dgm:t>
        <a:bodyPr/>
        <a:lstStyle/>
        <a:p>
          <a:pPr algn="just"/>
          <a:r>
            <a:rPr lang="es-MX" sz="1800" dirty="0">
              <a:latin typeface="Arial" panose="020B0604020202020204" pitchFamily="34" charset="0"/>
              <a:cs typeface="Arial" panose="020B0604020202020204" pitchFamily="34" charset="0"/>
            </a:rPr>
            <a:t>Reflexiona: métodos y teorías </a:t>
          </a:r>
        </a:p>
      </dgm:t>
    </dgm:pt>
    <dgm:pt modelId="{D1CEB346-869D-4033-ABE7-9EA744B02311}" type="parTrans" cxnId="{9E528CC9-C580-48B5-93F2-511F56DDC813}">
      <dgm:prSet/>
      <dgm:spPr/>
      <dgm:t>
        <a:bodyPr/>
        <a:lstStyle/>
        <a:p>
          <a:pPr algn="just"/>
          <a:endParaRPr lang="es-MX" sz="1800">
            <a:latin typeface="Arial" panose="020B0604020202020204" pitchFamily="34" charset="0"/>
            <a:cs typeface="Arial" panose="020B0604020202020204" pitchFamily="34" charset="0"/>
          </a:endParaRPr>
        </a:p>
      </dgm:t>
    </dgm:pt>
    <dgm:pt modelId="{981E90C4-2855-4479-AAC8-EBB3B309CE17}" type="sibTrans" cxnId="{9E528CC9-C580-48B5-93F2-511F56DDC813}">
      <dgm:prSet/>
      <dgm:spPr/>
      <dgm:t>
        <a:bodyPr/>
        <a:lstStyle/>
        <a:p>
          <a:pPr algn="just"/>
          <a:endParaRPr lang="es-MX" sz="1800">
            <a:latin typeface="Arial" panose="020B0604020202020204" pitchFamily="34" charset="0"/>
            <a:cs typeface="Arial" panose="020B0604020202020204" pitchFamily="34" charset="0"/>
          </a:endParaRPr>
        </a:p>
      </dgm:t>
    </dgm:pt>
    <dgm:pt modelId="{58345965-57F5-4085-8C35-F01C2988D5ED}" type="pres">
      <dgm:prSet presAssocID="{40A0B3CB-2E48-4D4D-8BA7-7ED9F5E5ECE2}" presName="Name0" presStyleCnt="0">
        <dgm:presLayoutVars>
          <dgm:chMax val="7"/>
          <dgm:chPref val="7"/>
          <dgm:dir/>
        </dgm:presLayoutVars>
      </dgm:prSet>
      <dgm:spPr/>
      <dgm:t>
        <a:bodyPr/>
        <a:lstStyle/>
        <a:p>
          <a:endParaRPr lang="es-MX"/>
        </a:p>
      </dgm:t>
    </dgm:pt>
    <dgm:pt modelId="{21B4330E-BA42-40A3-A23E-F1DDB3FE970A}" type="pres">
      <dgm:prSet presAssocID="{40A0B3CB-2E48-4D4D-8BA7-7ED9F5E5ECE2}" presName="Name1" presStyleCnt="0"/>
      <dgm:spPr/>
    </dgm:pt>
    <dgm:pt modelId="{5853E266-062C-466C-B3B1-F8D04BFA008D}" type="pres">
      <dgm:prSet presAssocID="{40A0B3CB-2E48-4D4D-8BA7-7ED9F5E5ECE2}" presName="cycle" presStyleCnt="0"/>
      <dgm:spPr/>
    </dgm:pt>
    <dgm:pt modelId="{DEACBD85-CDF0-474A-9E22-90C97ED2FAF0}" type="pres">
      <dgm:prSet presAssocID="{40A0B3CB-2E48-4D4D-8BA7-7ED9F5E5ECE2}" presName="srcNode" presStyleLbl="node1" presStyleIdx="0" presStyleCnt="4"/>
      <dgm:spPr/>
    </dgm:pt>
    <dgm:pt modelId="{A28781D4-387F-4A63-9400-7B215F4196B1}" type="pres">
      <dgm:prSet presAssocID="{40A0B3CB-2E48-4D4D-8BA7-7ED9F5E5ECE2}" presName="conn" presStyleLbl="parChTrans1D2" presStyleIdx="0" presStyleCnt="1"/>
      <dgm:spPr/>
      <dgm:t>
        <a:bodyPr/>
        <a:lstStyle/>
        <a:p>
          <a:endParaRPr lang="es-MX"/>
        </a:p>
      </dgm:t>
    </dgm:pt>
    <dgm:pt modelId="{E5058FA0-1CB7-41F5-98B6-8C9B5AA36CDA}" type="pres">
      <dgm:prSet presAssocID="{40A0B3CB-2E48-4D4D-8BA7-7ED9F5E5ECE2}" presName="extraNode" presStyleLbl="node1" presStyleIdx="0" presStyleCnt="4"/>
      <dgm:spPr/>
    </dgm:pt>
    <dgm:pt modelId="{2162EDB1-E48B-4AB0-808C-3170345EF329}" type="pres">
      <dgm:prSet presAssocID="{40A0B3CB-2E48-4D4D-8BA7-7ED9F5E5ECE2}" presName="dstNode" presStyleLbl="node1" presStyleIdx="0" presStyleCnt="4"/>
      <dgm:spPr/>
    </dgm:pt>
    <dgm:pt modelId="{C3F350BB-ACA1-44F2-AB49-6744310822F3}" type="pres">
      <dgm:prSet presAssocID="{42DD041C-D2A0-4117-8B06-C3AFCF110098}" presName="text_1" presStyleLbl="node1" presStyleIdx="0" presStyleCnt="4">
        <dgm:presLayoutVars>
          <dgm:bulletEnabled val="1"/>
        </dgm:presLayoutVars>
      </dgm:prSet>
      <dgm:spPr/>
      <dgm:t>
        <a:bodyPr/>
        <a:lstStyle/>
        <a:p>
          <a:endParaRPr lang="es-MX"/>
        </a:p>
      </dgm:t>
    </dgm:pt>
    <dgm:pt modelId="{6412226F-EEAE-445D-AE75-595C79DFF55A}" type="pres">
      <dgm:prSet presAssocID="{42DD041C-D2A0-4117-8B06-C3AFCF110098}" presName="accent_1" presStyleCnt="0"/>
      <dgm:spPr/>
    </dgm:pt>
    <dgm:pt modelId="{781D7E39-DC27-4AC1-BE99-C0A34EDEDD50}" type="pres">
      <dgm:prSet presAssocID="{42DD041C-D2A0-4117-8B06-C3AFCF110098}" presName="accentRepeatNode" presStyleLbl="solidFgAcc1" presStyleIdx="0" presStyleCnt="4"/>
      <dgm:spPr/>
    </dgm:pt>
    <dgm:pt modelId="{AE0E9FA8-44D5-4BDA-95D7-C05DD659914D}" type="pres">
      <dgm:prSet presAssocID="{DBFA72E0-4442-4168-939D-E945A20C1C4E}" presName="text_2" presStyleLbl="node1" presStyleIdx="1" presStyleCnt="4">
        <dgm:presLayoutVars>
          <dgm:bulletEnabled val="1"/>
        </dgm:presLayoutVars>
      </dgm:prSet>
      <dgm:spPr/>
      <dgm:t>
        <a:bodyPr/>
        <a:lstStyle/>
        <a:p>
          <a:endParaRPr lang="es-MX"/>
        </a:p>
      </dgm:t>
    </dgm:pt>
    <dgm:pt modelId="{38592EAD-95BC-42F1-8E00-E2C9314A9F2B}" type="pres">
      <dgm:prSet presAssocID="{DBFA72E0-4442-4168-939D-E945A20C1C4E}" presName="accent_2" presStyleCnt="0"/>
      <dgm:spPr/>
    </dgm:pt>
    <dgm:pt modelId="{F64BAED1-4CF5-4C88-8150-3A0B048984D7}" type="pres">
      <dgm:prSet presAssocID="{DBFA72E0-4442-4168-939D-E945A20C1C4E}" presName="accentRepeatNode" presStyleLbl="solidFgAcc1" presStyleIdx="1" presStyleCnt="4"/>
      <dgm:spPr/>
    </dgm:pt>
    <dgm:pt modelId="{9F4DA39B-EAA6-486A-AE53-9E7DB56229EA}" type="pres">
      <dgm:prSet presAssocID="{15A7D537-28EA-4B7D-8423-D2D5111B5508}" presName="text_3" presStyleLbl="node1" presStyleIdx="2" presStyleCnt="4">
        <dgm:presLayoutVars>
          <dgm:bulletEnabled val="1"/>
        </dgm:presLayoutVars>
      </dgm:prSet>
      <dgm:spPr/>
      <dgm:t>
        <a:bodyPr/>
        <a:lstStyle/>
        <a:p>
          <a:endParaRPr lang="es-MX"/>
        </a:p>
      </dgm:t>
    </dgm:pt>
    <dgm:pt modelId="{7F736FB8-E5AD-490D-93E1-ECF6F586760C}" type="pres">
      <dgm:prSet presAssocID="{15A7D537-28EA-4B7D-8423-D2D5111B5508}" presName="accent_3" presStyleCnt="0"/>
      <dgm:spPr/>
    </dgm:pt>
    <dgm:pt modelId="{2983F6D8-B022-44ED-9092-9AD2892A9A3E}" type="pres">
      <dgm:prSet presAssocID="{15A7D537-28EA-4B7D-8423-D2D5111B5508}" presName="accentRepeatNode" presStyleLbl="solidFgAcc1" presStyleIdx="2" presStyleCnt="4"/>
      <dgm:spPr/>
    </dgm:pt>
    <dgm:pt modelId="{B979C84C-9F91-4381-AA98-65EF512CE9E7}" type="pres">
      <dgm:prSet presAssocID="{9F84170A-5F6B-4A06-8F1C-892A0AC9B362}" presName="text_4" presStyleLbl="node1" presStyleIdx="3" presStyleCnt="4">
        <dgm:presLayoutVars>
          <dgm:bulletEnabled val="1"/>
        </dgm:presLayoutVars>
      </dgm:prSet>
      <dgm:spPr/>
      <dgm:t>
        <a:bodyPr/>
        <a:lstStyle/>
        <a:p>
          <a:endParaRPr lang="es-MX"/>
        </a:p>
      </dgm:t>
    </dgm:pt>
    <dgm:pt modelId="{43FC2418-BC92-4BF3-B487-F431424B8282}" type="pres">
      <dgm:prSet presAssocID="{9F84170A-5F6B-4A06-8F1C-892A0AC9B362}" presName="accent_4" presStyleCnt="0"/>
      <dgm:spPr/>
    </dgm:pt>
    <dgm:pt modelId="{03AF5982-9A5D-4956-A1CA-3EB0B37C9C04}" type="pres">
      <dgm:prSet presAssocID="{9F84170A-5F6B-4A06-8F1C-892A0AC9B362}" presName="accentRepeatNode" presStyleLbl="solidFgAcc1" presStyleIdx="3" presStyleCnt="4"/>
      <dgm:spPr/>
    </dgm:pt>
  </dgm:ptLst>
  <dgm:cxnLst>
    <dgm:cxn modelId="{5AEE74D1-E31E-44BB-8AF7-62FE9B4DFCC7}" type="presOf" srcId="{9F84170A-5F6B-4A06-8F1C-892A0AC9B362}" destId="{B979C84C-9F91-4381-AA98-65EF512CE9E7}" srcOrd="0" destOrd="0" presId="urn:microsoft.com/office/officeart/2008/layout/VerticalCurvedList"/>
    <dgm:cxn modelId="{72363153-2E5D-4A70-9E99-945ABAC65F5B}" type="presOf" srcId="{15A7D537-28EA-4B7D-8423-D2D5111B5508}" destId="{9F4DA39B-EAA6-486A-AE53-9E7DB56229EA}" srcOrd="0" destOrd="0" presId="urn:microsoft.com/office/officeart/2008/layout/VerticalCurvedList"/>
    <dgm:cxn modelId="{FBC185FE-AC48-45B3-918C-5117555208FE}" type="presOf" srcId="{40A0B3CB-2E48-4D4D-8BA7-7ED9F5E5ECE2}" destId="{58345965-57F5-4085-8C35-F01C2988D5ED}" srcOrd="0" destOrd="0" presId="urn:microsoft.com/office/officeart/2008/layout/VerticalCurvedList"/>
    <dgm:cxn modelId="{09FB8560-27C0-4D19-909C-E77939941F4B}" srcId="{40A0B3CB-2E48-4D4D-8BA7-7ED9F5E5ECE2}" destId="{15A7D537-28EA-4B7D-8423-D2D5111B5508}" srcOrd="2" destOrd="0" parTransId="{B50511FB-6901-474F-AC83-FAF46D8E3B0D}" sibTransId="{E3593DF9-4416-4EB8-86A7-40434E3AADC7}"/>
    <dgm:cxn modelId="{AE72EB33-BAA1-4EE0-AE64-1E25EADE5C52}" type="presOf" srcId="{DBFA72E0-4442-4168-939D-E945A20C1C4E}" destId="{AE0E9FA8-44D5-4BDA-95D7-C05DD659914D}" srcOrd="0" destOrd="0" presId="urn:microsoft.com/office/officeart/2008/layout/VerticalCurvedList"/>
    <dgm:cxn modelId="{04A52568-120E-499D-93E2-DF2543541EDA}" type="presOf" srcId="{C56D595E-11FB-43E5-916B-39D6953101E9}" destId="{A28781D4-387F-4A63-9400-7B215F4196B1}" srcOrd="0" destOrd="0" presId="urn:microsoft.com/office/officeart/2008/layout/VerticalCurvedList"/>
    <dgm:cxn modelId="{9E528CC9-C580-48B5-93F2-511F56DDC813}" srcId="{40A0B3CB-2E48-4D4D-8BA7-7ED9F5E5ECE2}" destId="{9F84170A-5F6B-4A06-8F1C-892A0AC9B362}" srcOrd="3" destOrd="0" parTransId="{D1CEB346-869D-4033-ABE7-9EA744B02311}" sibTransId="{981E90C4-2855-4479-AAC8-EBB3B309CE17}"/>
    <dgm:cxn modelId="{83A1ED08-2D15-4E5B-8670-5F534F627933}" srcId="{40A0B3CB-2E48-4D4D-8BA7-7ED9F5E5ECE2}" destId="{DBFA72E0-4442-4168-939D-E945A20C1C4E}" srcOrd="1" destOrd="0" parTransId="{15979645-E53D-4ACB-8774-62044DD4F678}" sibTransId="{83D8F154-EF91-4C33-A9C9-DEC10F4CCDBC}"/>
    <dgm:cxn modelId="{4722E1DA-4919-49E5-8C86-F4846D0B939A}" srcId="{40A0B3CB-2E48-4D4D-8BA7-7ED9F5E5ECE2}" destId="{42DD041C-D2A0-4117-8B06-C3AFCF110098}" srcOrd="0" destOrd="0" parTransId="{22DC4479-6BAD-4619-AAAB-1D70528449D1}" sibTransId="{C56D595E-11FB-43E5-916B-39D6953101E9}"/>
    <dgm:cxn modelId="{F745E6AC-113C-40C1-A5CF-094757ECA1D1}" type="presOf" srcId="{42DD041C-D2A0-4117-8B06-C3AFCF110098}" destId="{C3F350BB-ACA1-44F2-AB49-6744310822F3}" srcOrd="0" destOrd="0" presId="urn:microsoft.com/office/officeart/2008/layout/VerticalCurvedList"/>
    <dgm:cxn modelId="{DF6355DF-09D7-4889-BD05-BE72650740D4}" type="presParOf" srcId="{58345965-57F5-4085-8C35-F01C2988D5ED}" destId="{21B4330E-BA42-40A3-A23E-F1DDB3FE970A}" srcOrd="0" destOrd="0" presId="urn:microsoft.com/office/officeart/2008/layout/VerticalCurvedList"/>
    <dgm:cxn modelId="{6D743F3E-F787-40F5-AAE1-08D74F0A3A28}" type="presParOf" srcId="{21B4330E-BA42-40A3-A23E-F1DDB3FE970A}" destId="{5853E266-062C-466C-B3B1-F8D04BFA008D}" srcOrd="0" destOrd="0" presId="urn:microsoft.com/office/officeart/2008/layout/VerticalCurvedList"/>
    <dgm:cxn modelId="{DD2A0FA5-87A9-404F-B0EF-10BC30335A86}" type="presParOf" srcId="{5853E266-062C-466C-B3B1-F8D04BFA008D}" destId="{DEACBD85-CDF0-474A-9E22-90C97ED2FAF0}" srcOrd="0" destOrd="0" presId="urn:microsoft.com/office/officeart/2008/layout/VerticalCurvedList"/>
    <dgm:cxn modelId="{B296B32E-99CA-4F88-953A-32D7CFCAF044}" type="presParOf" srcId="{5853E266-062C-466C-B3B1-F8D04BFA008D}" destId="{A28781D4-387F-4A63-9400-7B215F4196B1}" srcOrd="1" destOrd="0" presId="urn:microsoft.com/office/officeart/2008/layout/VerticalCurvedList"/>
    <dgm:cxn modelId="{C714240B-2E8E-40D0-B656-DA245A218AEC}" type="presParOf" srcId="{5853E266-062C-466C-B3B1-F8D04BFA008D}" destId="{E5058FA0-1CB7-41F5-98B6-8C9B5AA36CDA}" srcOrd="2" destOrd="0" presId="urn:microsoft.com/office/officeart/2008/layout/VerticalCurvedList"/>
    <dgm:cxn modelId="{EF270451-7B47-494A-A532-5BBBBF8206DC}" type="presParOf" srcId="{5853E266-062C-466C-B3B1-F8D04BFA008D}" destId="{2162EDB1-E48B-4AB0-808C-3170345EF329}" srcOrd="3" destOrd="0" presId="urn:microsoft.com/office/officeart/2008/layout/VerticalCurvedList"/>
    <dgm:cxn modelId="{BA311859-8ABC-4ED6-B852-E94D316ECD0E}" type="presParOf" srcId="{21B4330E-BA42-40A3-A23E-F1DDB3FE970A}" destId="{C3F350BB-ACA1-44F2-AB49-6744310822F3}" srcOrd="1" destOrd="0" presId="urn:microsoft.com/office/officeart/2008/layout/VerticalCurvedList"/>
    <dgm:cxn modelId="{47FE7D2B-12CF-42A4-9B14-F8203E1FD5C1}" type="presParOf" srcId="{21B4330E-BA42-40A3-A23E-F1DDB3FE970A}" destId="{6412226F-EEAE-445D-AE75-595C79DFF55A}" srcOrd="2" destOrd="0" presId="urn:microsoft.com/office/officeart/2008/layout/VerticalCurvedList"/>
    <dgm:cxn modelId="{92C5C594-5D01-48D8-932F-2D326B79E3FD}" type="presParOf" srcId="{6412226F-EEAE-445D-AE75-595C79DFF55A}" destId="{781D7E39-DC27-4AC1-BE99-C0A34EDEDD50}" srcOrd="0" destOrd="0" presId="urn:microsoft.com/office/officeart/2008/layout/VerticalCurvedList"/>
    <dgm:cxn modelId="{B494B26E-4EF6-44E0-AC57-22F1DA4D685B}" type="presParOf" srcId="{21B4330E-BA42-40A3-A23E-F1DDB3FE970A}" destId="{AE0E9FA8-44D5-4BDA-95D7-C05DD659914D}" srcOrd="3" destOrd="0" presId="urn:microsoft.com/office/officeart/2008/layout/VerticalCurvedList"/>
    <dgm:cxn modelId="{0B75B709-C32F-4F8A-8F63-BBE83F2F18DF}" type="presParOf" srcId="{21B4330E-BA42-40A3-A23E-F1DDB3FE970A}" destId="{38592EAD-95BC-42F1-8E00-E2C9314A9F2B}" srcOrd="4" destOrd="0" presId="urn:microsoft.com/office/officeart/2008/layout/VerticalCurvedList"/>
    <dgm:cxn modelId="{5F59D8C5-7EEB-4280-87D1-864FF8D34043}" type="presParOf" srcId="{38592EAD-95BC-42F1-8E00-E2C9314A9F2B}" destId="{F64BAED1-4CF5-4C88-8150-3A0B048984D7}" srcOrd="0" destOrd="0" presId="urn:microsoft.com/office/officeart/2008/layout/VerticalCurvedList"/>
    <dgm:cxn modelId="{CC4A8470-38FB-4333-A7E2-C31D6B822AD1}" type="presParOf" srcId="{21B4330E-BA42-40A3-A23E-F1DDB3FE970A}" destId="{9F4DA39B-EAA6-486A-AE53-9E7DB56229EA}" srcOrd="5" destOrd="0" presId="urn:microsoft.com/office/officeart/2008/layout/VerticalCurvedList"/>
    <dgm:cxn modelId="{E21A3A95-260D-4B9C-9468-F4E21C046A61}" type="presParOf" srcId="{21B4330E-BA42-40A3-A23E-F1DDB3FE970A}" destId="{7F736FB8-E5AD-490D-93E1-ECF6F586760C}" srcOrd="6" destOrd="0" presId="urn:microsoft.com/office/officeart/2008/layout/VerticalCurvedList"/>
    <dgm:cxn modelId="{3CF7E544-2D23-45C6-A32C-380147013CBE}" type="presParOf" srcId="{7F736FB8-E5AD-490D-93E1-ECF6F586760C}" destId="{2983F6D8-B022-44ED-9092-9AD2892A9A3E}" srcOrd="0" destOrd="0" presId="urn:microsoft.com/office/officeart/2008/layout/VerticalCurvedList"/>
    <dgm:cxn modelId="{2042B7A7-716B-4B25-A190-BF5C8CD2CBFF}" type="presParOf" srcId="{21B4330E-BA42-40A3-A23E-F1DDB3FE970A}" destId="{B979C84C-9F91-4381-AA98-65EF512CE9E7}" srcOrd="7" destOrd="0" presId="urn:microsoft.com/office/officeart/2008/layout/VerticalCurvedList"/>
    <dgm:cxn modelId="{FC7FFC6C-83DE-4430-B678-5F80CA3CC843}" type="presParOf" srcId="{21B4330E-BA42-40A3-A23E-F1DDB3FE970A}" destId="{43FC2418-BC92-4BF3-B487-F431424B8282}" srcOrd="8" destOrd="0" presId="urn:microsoft.com/office/officeart/2008/layout/VerticalCurvedList"/>
    <dgm:cxn modelId="{19FF202B-0164-4C52-88ED-420DEEF6B805}" type="presParOf" srcId="{43FC2418-BC92-4BF3-B487-F431424B8282}" destId="{03AF5982-9A5D-4956-A1CA-3EB0B37C9C04}"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6C6428-F953-4796-B28C-B44D40218273}" type="doc">
      <dgm:prSet loTypeId="urn:microsoft.com/office/officeart/2005/8/layout/process1" loCatId="process" qsTypeId="urn:microsoft.com/office/officeart/2005/8/quickstyle/simple3" qsCatId="simple" csTypeId="urn:microsoft.com/office/officeart/2005/8/colors/colorful1#2" csCatId="colorful" phldr="1"/>
      <dgm:spPr/>
    </dgm:pt>
    <dgm:pt modelId="{29A57A48-3362-4471-A0F5-825A6BE6CAC1}">
      <dgm:prSet phldrT="[Texto]"/>
      <dgm:spPr/>
      <dgm:t>
        <a:bodyPr/>
        <a:lstStyle/>
        <a:p>
          <a:r>
            <a:rPr lang="es-MX" b="1" dirty="0">
              <a:latin typeface="Arial" panose="020B0604020202020204" pitchFamily="34" charset="0"/>
              <a:cs typeface="Arial" panose="020B0604020202020204" pitchFamily="34" charset="0"/>
            </a:rPr>
            <a:t>EPISTEME</a:t>
          </a:r>
        </a:p>
      </dgm:t>
    </dgm:pt>
    <dgm:pt modelId="{BA8BAF7F-8BFF-4319-A87A-C0D9A43425BE}" type="parTrans" cxnId="{852350E6-E825-4965-A327-E3AA42BBE65F}">
      <dgm:prSet/>
      <dgm:spPr/>
      <dgm:t>
        <a:bodyPr/>
        <a:lstStyle/>
        <a:p>
          <a:endParaRPr lang="es-MX">
            <a:latin typeface="Arial" panose="020B0604020202020204" pitchFamily="34" charset="0"/>
            <a:cs typeface="Arial" panose="020B0604020202020204" pitchFamily="34" charset="0"/>
          </a:endParaRPr>
        </a:p>
      </dgm:t>
    </dgm:pt>
    <dgm:pt modelId="{E020E773-678F-4E5F-B364-48149249C9F7}" type="sibTrans" cxnId="{852350E6-E825-4965-A327-E3AA42BBE65F}">
      <dgm:prSet/>
      <dgm:spPr/>
      <dgm:t>
        <a:bodyPr/>
        <a:lstStyle/>
        <a:p>
          <a:endParaRPr lang="es-MX">
            <a:latin typeface="Arial" panose="020B0604020202020204" pitchFamily="34" charset="0"/>
            <a:cs typeface="Arial" panose="020B0604020202020204" pitchFamily="34" charset="0"/>
          </a:endParaRPr>
        </a:p>
      </dgm:t>
    </dgm:pt>
    <dgm:pt modelId="{AC53437B-54D4-40BC-9775-3257B64156F4}">
      <dgm:prSet phldrT="[Texto]"/>
      <dgm:spPr/>
      <dgm:t>
        <a:bodyPr/>
        <a:lstStyle/>
        <a:p>
          <a:r>
            <a:rPr lang="es-MX" dirty="0">
              <a:latin typeface="Arial" panose="020B0604020202020204" pitchFamily="34" charset="0"/>
              <a:cs typeface="Arial" panose="020B0604020202020204" pitchFamily="34" charset="0"/>
            </a:rPr>
            <a:t>Modo general de conocer o investigar la forma de llegar a los conocimientos</a:t>
          </a:r>
        </a:p>
      </dgm:t>
    </dgm:pt>
    <dgm:pt modelId="{57831BC4-B4C5-4846-B10F-E4582D7E7475}" type="parTrans" cxnId="{F09A4836-448E-4631-BEE1-49169A4FD20B}">
      <dgm:prSet/>
      <dgm:spPr/>
      <dgm:t>
        <a:bodyPr/>
        <a:lstStyle/>
        <a:p>
          <a:endParaRPr lang="es-MX">
            <a:latin typeface="Arial" panose="020B0604020202020204" pitchFamily="34" charset="0"/>
            <a:cs typeface="Arial" panose="020B0604020202020204" pitchFamily="34" charset="0"/>
          </a:endParaRPr>
        </a:p>
      </dgm:t>
    </dgm:pt>
    <dgm:pt modelId="{33B1CE2C-3CF5-4C9A-B289-EDD5CEBD852E}" type="sibTrans" cxnId="{F09A4836-448E-4631-BEE1-49169A4FD20B}">
      <dgm:prSet/>
      <dgm:spPr/>
      <dgm:t>
        <a:bodyPr/>
        <a:lstStyle/>
        <a:p>
          <a:endParaRPr lang="es-MX">
            <a:latin typeface="Arial" panose="020B0604020202020204" pitchFamily="34" charset="0"/>
            <a:cs typeface="Arial" panose="020B0604020202020204" pitchFamily="34" charset="0"/>
          </a:endParaRPr>
        </a:p>
      </dgm:t>
    </dgm:pt>
    <dgm:pt modelId="{B5D5FC31-0D7B-4F29-B285-4F297E798BDF}" type="pres">
      <dgm:prSet presAssocID="{A76C6428-F953-4796-B28C-B44D40218273}" presName="Name0" presStyleCnt="0">
        <dgm:presLayoutVars>
          <dgm:dir/>
          <dgm:resizeHandles val="exact"/>
        </dgm:presLayoutVars>
      </dgm:prSet>
      <dgm:spPr/>
    </dgm:pt>
    <dgm:pt modelId="{1BE1761B-5840-40F3-9D11-5B39A0ADB41B}" type="pres">
      <dgm:prSet presAssocID="{29A57A48-3362-4471-A0F5-825A6BE6CAC1}" presName="node" presStyleLbl="node1" presStyleIdx="0" presStyleCnt="2">
        <dgm:presLayoutVars>
          <dgm:bulletEnabled val="1"/>
        </dgm:presLayoutVars>
      </dgm:prSet>
      <dgm:spPr/>
      <dgm:t>
        <a:bodyPr/>
        <a:lstStyle/>
        <a:p>
          <a:endParaRPr lang="es-MX"/>
        </a:p>
      </dgm:t>
    </dgm:pt>
    <dgm:pt modelId="{74BBEF82-1040-480C-9E19-E31751E853D4}" type="pres">
      <dgm:prSet presAssocID="{E020E773-678F-4E5F-B364-48149249C9F7}" presName="sibTrans" presStyleLbl="sibTrans2D1" presStyleIdx="0" presStyleCnt="1"/>
      <dgm:spPr/>
      <dgm:t>
        <a:bodyPr/>
        <a:lstStyle/>
        <a:p>
          <a:endParaRPr lang="es-MX"/>
        </a:p>
      </dgm:t>
    </dgm:pt>
    <dgm:pt modelId="{D79D50E5-8C5D-42D8-A11E-8D8170A2C5E1}" type="pres">
      <dgm:prSet presAssocID="{E020E773-678F-4E5F-B364-48149249C9F7}" presName="connectorText" presStyleLbl="sibTrans2D1" presStyleIdx="0" presStyleCnt="1"/>
      <dgm:spPr/>
      <dgm:t>
        <a:bodyPr/>
        <a:lstStyle/>
        <a:p>
          <a:endParaRPr lang="es-MX"/>
        </a:p>
      </dgm:t>
    </dgm:pt>
    <dgm:pt modelId="{C48E845D-62C2-4E69-B10B-8AB433F039B2}" type="pres">
      <dgm:prSet presAssocID="{AC53437B-54D4-40BC-9775-3257B64156F4}" presName="node" presStyleLbl="node1" presStyleIdx="1" presStyleCnt="2">
        <dgm:presLayoutVars>
          <dgm:bulletEnabled val="1"/>
        </dgm:presLayoutVars>
      </dgm:prSet>
      <dgm:spPr/>
      <dgm:t>
        <a:bodyPr/>
        <a:lstStyle/>
        <a:p>
          <a:endParaRPr lang="es-MX"/>
        </a:p>
      </dgm:t>
    </dgm:pt>
  </dgm:ptLst>
  <dgm:cxnLst>
    <dgm:cxn modelId="{E8536CE8-C7DE-4CD9-9481-2997A4F6F2C3}" type="presOf" srcId="{A76C6428-F953-4796-B28C-B44D40218273}" destId="{B5D5FC31-0D7B-4F29-B285-4F297E798BDF}" srcOrd="0" destOrd="0" presId="urn:microsoft.com/office/officeart/2005/8/layout/process1"/>
    <dgm:cxn modelId="{F73CB829-EAF1-40A1-A8C4-1B9161F4C079}" type="presOf" srcId="{E020E773-678F-4E5F-B364-48149249C9F7}" destId="{D79D50E5-8C5D-42D8-A11E-8D8170A2C5E1}" srcOrd="1" destOrd="0" presId="urn:microsoft.com/office/officeart/2005/8/layout/process1"/>
    <dgm:cxn modelId="{852350E6-E825-4965-A327-E3AA42BBE65F}" srcId="{A76C6428-F953-4796-B28C-B44D40218273}" destId="{29A57A48-3362-4471-A0F5-825A6BE6CAC1}" srcOrd="0" destOrd="0" parTransId="{BA8BAF7F-8BFF-4319-A87A-C0D9A43425BE}" sibTransId="{E020E773-678F-4E5F-B364-48149249C9F7}"/>
    <dgm:cxn modelId="{27530734-7E75-43CB-9E0F-5803576C3BB3}" type="presOf" srcId="{E020E773-678F-4E5F-B364-48149249C9F7}" destId="{74BBEF82-1040-480C-9E19-E31751E853D4}" srcOrd="0" destOrd="0" presId="urn:microsoft.com/office/officeart/2005/8/layout/process1"/>
    <dgm:cxn modelId="{1A61CC36-18D7-4441-B01B-FE86BE8DEFD0}" type="presOf" srcId="{29A57A48-3362-4471-A0F5-825A6BE6CAC1}" destId="{1BE1761B-5840-40F3-9D11-5B39A0ADB41B}" srcOrd="0" destOrd="0" presId="urn:microsoft.com/office/officeart/2005/8/layout/process1"/>
    <dgm:cxn modelId="{085919A3-38A6-41E7-8E76-0D563014ED1F}" type="presOf" srcId="{AC53437B-54D4-40BC-9775-3257B64156F4}" destId="{C48E845D-62C2-4E69-B10B-8AB433F039B2}" srcOrd="0" destOrd="0" presId="urn:microsoft.com/office/officeart/2005/8/layout/process1"/>
    <dgm:cxn modelId="{F09A4836-448E-4631-BEE1-49169A4FD20B}" srcId="{A76C6428-F953-4796-B28C-B44D40218273}" destId="{AC53437B-54D4-40BC-9775-3257B64156F4}" srcOrd="1" destOrd="0" parTransId="{57831BC4-B4C5-4846-B10F-E4582D7E7475}" sibTransId="{33B1CE2C-3CF5-4C9A-B289-EDD5CEBD852E}"/>
    <dgm:cxn modelId="{B01C6C98-1B19-437D-B06A-191496BB4823}" type="presParOf" srcId="{B5D5FC31-0D7B-4F29-B285-4F297E798BDF}" destId="{1BE1761B-5840-40F3-9D11-5B39A0ADB41B}" srcOrd="0" destOrd="0" presId="urn:microsoft.com/office/officeart/2005/8/layout/process1"/>
    <dgm:cxn modelId="{801D2347-3F11-4509-A4FD-DD48E8966C70}" type="presParOf" srcId="{B5D5FC31-0D7B-4F29-B285-4F297E798BDF}" destId="{74BBEF82-1040-480C-9E19-E31751E853D4}" srcOrd="1" destOrd="0" presId="urn:microsoft.com/office/officeart/2005/8/layout/process1"/>
    <dgm:cxn modelId="{C92EBC30-E7DC-40C2-94E7-DFB47F590974}" type="presParOf" srcId="{74BBEF82-1040-480C-9E19-E31751E853D4}" destId="{D79D50E5-8C5D-42D8-A11E-8D8170A2C5E1}" srcOrd="0" destOrd="0" presId="urn:microsoft.com/office/officeart/2005/8/layout/process1"/>
    <dgm:cxn modelId="{3A63DB2B-4FBB-420B-AE6D-4DD30973BF64}" type="presParOf" srcId="{B5D5FC31-0D7B-4F29-B285-4F297E798BDF}" destId="{C48E845D-62C2-4E69-B10B-8AB433F039B2}" srcOrd="2" destOrd="0" presId="urn:microsoft.com/office/officeart/2005/8/layout/process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F0EAFE-217B-4830-A345-0CE1DBA286D2}" type="doc">
      <dgm:prSet loTypeId="urn:microsoft.com/office/officeart/2005/8/layout/hList1" loCatId="list" qsTypeId="urn:microsoft.com/office/officeart/2005/8/quickstyle/simple3" qsCatId="simple" csTypeId="urn:microsoft.com/office/officeart/2005/8/colors/colorful1#3" csCatId="colorful" phldr="1"/>
      <dgm:spPr/>
      <dgm:t>
        <a:bodyPr/>
        <a:lstStyle/>
        <a:p>
          <a:endParaRPr lang="es-MX"/>
        </a:p>
      </dgm:t>
    </dgm:pt>
    <dgm:pt modelId="{166C3E8E-4F8E-43DB-86E1-17D027E00425}">
      <dgm:prSet phldrT="[Texto]"/>
      <dgm:spPr/>
      <dgm:t>
        <a:bodyPr/>
        <a:lstStyle/>
        <a:p>
          <a:pPr algn="ctr"/>
          <a:r>
            <a:rPr lang="es-MX" dirty="0">
              <a:latin typeface="Arial" panose="020B0604020202020204" pitchFamily="34" charset="0"/>
              <a:cs typeface="Arial" panose="020B0604020202020204" pitchFamily="34" charset="0"/>
            </a:rPr>
            <a:t>POSITIVISMO</a:t>
          </a:r>
        </a:p>
      </dgm:t>
    </dgm:pt>
    <dgm:pt modelId="{8970C343-E44B-4724-B0EC-74B47930014B}" type="parTrans" cxnId="{1E33EDD4-7C7E-45D6-A6A1-D888B458332C}">
      <dgm:prSet/>
      <dgm:spPr/>
      <dgm:t>
        <a:bodyPr/>
        <a:lstStyle/>
        <a:p>
          <a:pPr algn="ctr"/>
          <a:endParaRPr lang="es-MX">
            <a:latin typeface="Arial" panose="020B0604020202020204" pitchFamily="34" charset="0"/>
            <a:cs typeface="Arial" panose="020B0604020202020204" pitchFamily="34" charset="0"/>
          </a:endParaRPr>
        </a:p>
      </dgm:t>
    </dgm:pt>
    <dgm:pt modelId="{851E4B17-72D7-4898-9C90-DCE4BD9D2F07}" type="sibTrans" cxnId="{1E33EDD4-7C7E-45D6-A6A1-D888B458332C}">
      <dgm:prSet/>
      <dgm:spPr/>
      <dgm:t>
        <a:bodyPr/>
        <a:lstStyle/>
        <a:p>
          <a:pPr algn="ctr"/>
          <a:endParaRPr lang="es-MX">
            <a:latin typeface="Arial" panose="020B0604020202020204" pitchFamily="34" charset="0"/>
            <a:cs typeface="Arial" panose="020B0604020202020204" pitchFamily="34" charset="0"/>
          </a:endParaRPr>
        </a:p>
      </dgm:t>
    </dgm:pt>
    <dgm:pt modelId="{65285FAA-699D-416D-A9F6-40E17A27F5F0}">
      <dgm:prSet phldrT="[Texto]"/>
      <dgm:spPr/>
      <dgm:t>
        <a:bodyPr/>
        <a:lstStyle/>
        <a:p>
          <a:pPr algn="ctr"/>
          <a:r>
            <a:rPr lang="es-MX" dirty="0">
              <a:latin typeface="Arial" panose="020B0604020202020204" pitchFamily="34" charset="0"/>
              <a:cs typeface="Arial" panose="020B0604020202020204" pitchFamily="34" charset="0"/>
            </a:rPr>
            <a:t>Afirma que el único conocimiento  auténtico es el conocimiento científico.</a:t>
          </a:r>
        </a:p>
      </dgm:t>
    </dgm:pt>
    <dgm:pt modelId="{3C320EF6-0C79-4092-A8AF-68DDE3CA5AFE}" type="parTrans" cxnId="{BCAAFE14-A921-4B9F-B10B-52D717A9F72D}">
      <dgm:prSet/>
      <dgm:spPr/>
      <dgm:t>
        <a:bodyPr/>
        <a:lstStyle/>
        <a:p>
          <a:pPr algn="ctr"/>
          <a:endParaRPr lang="es-MX">
            <a:latin typeface="Arial" panose="020B0604020202020204" pitchFamily="34" charset="0"/>
            <a:cs typeface="Arial" panose="020B0604020202020204" pitchFamily="34" charset="0"/>
          </a:endParaRPr>
        </a:p>
      </dgm:t>
    </dgm:pt>
    <dgm:pt modelId="{355DD99A-D706-4191-A372-8973924F003E}" type="sibTrans" cxnId="{BCAAFE14-A921-4B9F-B10B-52D717A9F72D}">
      <dgm:prSet/>
      <dgm:spPr/>
      <dgm:t>
        <a:bodyPr/>
        <a:lstStyle/>
        <a:p>
          <a:pPr algn="ctr"/>
          <a:endParaRPr lang="es-MX">
            <a:latin typeface="Arial" panose="020B0604020202020204" pitchFamily="34" charset="0"/>
            <a:cs typeface="Arial" panose="020B0604020202020204" pitchFamily="34" charset="0"/>
          </a:endParaRPr>
        </a:p>
      </dgm:t>
    </dgm:pt>
    <dgm:pt modelId="{A73B69E3-BE46-46D7-81C5-C9231D6E1FDB}">
      <dgm:prSet phldrT="[Texto]"/>
      <dgm:spPr/>
      <dgm:t>
        <a:bodyPr/>
        <a:lstStyle/>
        <a:p>
          <a:pPr algn="ctr"/>
          <a:r>
            <a:rPr lang="es-MX" dirty="0">
              <a:latin typeface="Arial" panose="020B0604020202020204" pitchFamily="34" charset="0"/>
              <a:cs typeface="Arial" panose="020B0604020202020204" pitchFamily="34" charset="0"/>
            </a:rPr>
            <a:t>HERMENÉUTICA</a:t>
          </a:r>
        </a:p>
      </dgm:t>
    </dgm:pt>
    <dgm:pt modelId="{4C5A8BEA-1A9E-4347-809F-1C91D39E7E92}" type="parTrans" cxnId="{9670CF9E-F711-491F-B33A-8442372D44B5}">
      <dgm:prSet/>
      <dgm:spPr/>
      <dgm:t>
        <a:bodyPr/>
        <a:lstStyle/>
        <a:p>
          <a:pPr algn="ctr"/>
          <a:endParaRPr lang="es-MX">
            <a:latin typeface="Arial" panose="020B0604020202020204" pitchFamily="34" charset="0"/>
            <a:cs typeface="Arial" panose="020B0604020202020204" pitchFamily="34" charset="0"/>
          </a:endParaRPr>
        </a:p>
      </dgm:t>
    </dgm:pt>
    <dgm:pt modelId="{054D3CFC-51DD-4B9E-A640-668FF1ED07C1}" type="sibTrans" cxnId="{9670CF9E-F711-491F-B33A-8442372D44B5}">
      <dgm:prSet/>
      <dgm:spPr/>
      <dgm:t>
        <a:bodyPr/>
        <a:lstStyle/>
        <a:p>
          <a:pPr algn="ctr"/>
          <a:endParaRPr lang="es-MX">
            <a:latin typeface="Arial" panose="020B0604020202020204" pitchFamily="34" charset="0"/>
            <a:cs typeface="Arial" panose="020B0604020202020204" pitchFamily="34" charset="0"/>
          </a:endParaRPr>
        </a:p>
      </dgm:t>
    </dgm:pt>
    <dgm:pt modelId="{63AB6CB4-88A3-4128-8829-A3F36C100B03}">
      <dgm:prSet phldrT="[Texto]"/>
      <dgm:spPr/>
      <dgm:t>
        <a:bodyPr/>
        <a:lstStyle/>
        <a:p>
          <a:pPr algn="ctr"/>
          <a:r>
            <a:rPr lang="es-MX" dirty="0">
              <a:latin typeface="Arial" panose="020B0604020202020204" pitchFamily="34" charset="0"/>
              <a:cs typeface="Arial" panose="020B0604020202020204" pitchFamily="34" charset="0"/>
            </a:rPr>
            <a:t>Afirma que no existe un lenguaje observacional puro; todo lenguaje y conocimiento es interpretación.</a:t>
          </a:r>
        </a:p>
      </dgm:t>
    </dgm:pt>
    <dgm:pt modelId="{12AE7150-7450-4BB4-BDDD-B556A1C7968D}" type="parTrans" cxnId="{4C312BB4-E24E-4B25-B3EC-4805491C81A4}">
      <dgm:prSet/>
      <dgm:spPr/>
      <dgm:t>
        <a:bodyPr/>
        <a:lstStyle/>
        <a:p>
          <a:pPr algn="ctr"/>
          <a:endParaRPr lang="es-MX">
            <a:latin typeface="Arial" panose="020B0604020202020204" pitchFamily="34" charset="0"/>
            <a:cs typeface="Arial" panose="020B0604020202020204" pitchFamily="34" charset="0"/>
          </a:endParaRPr>
        </a:p>
      </dgm:t>
    </dgm:pt>
    <dgm:pt modelId="{D2F0D9C2-E508-49A7-AC86-E028DDDDB1DD}" type="sibTrans" cxnId="{4C312BB4-E24E-4B25-B3EC-4805491C81A4}">
      <dgm:prSet/>
      <dgm:spPr/>
      <dgm:t>
        <a:bodyPr/>
        <a:lstStyle/>
        <a:p>
          <a:pPr algn="ctr"/>
          <a:endParaRPr lang="es-MX">
            <a:latin typeface="Arial" panose="020B0604020202020204" pitchFamily="34" charset="0"/>
            <a:cs typeface="Arial" panose="020B0604020202020204" pitchFamily="34" charset="0"/>
          </a:endParaRPr>
        </a:p>
      </dgm:t>
    </dgm:pt>
    <dgm:pt modelId="{AE523CB0-F6B0-46B3-B0BD-F6DE34A19E7E}">
      <dgm:prSet phldrT="[Texto]"/>
      <dgm:spPr/>
      <dgm:t>
        <a:bodyPr/>
        <a:lstStyle/>
        <a:p>
          <a:pPr algn="ctr"/>
          <a:r>
            <a:rPr lang="es-MX" dirty="0">
              <a:latin typeface="Arial" panose="020B0604020202020204" pitchFamily="34" charset="0"/>
              <a:cs typeface="Arial" panose="020B0604020202020204" pitchFamily="34" charset="0"/>
            </a:rPr>
            <a:t>SOCIO CRÍTICA</a:t>
          </a:r>
        </a:p>
      </dgm:t>
    </dgm:pt>
    <dgm:pt modelId="{7542C8F0-127B-4E39-A825-54D78B4BFEF4}" type="parTrans" cxnId="{925A1BB6-A1B6-4060-9F4F-941C32C65E80}">
      <dgm:prSet/>
      <dgm:spPr/>
      <dgm:t>
        <a:bodyPr/>
        <a:lstStyle/>
        <a:p>
          <a:pPr algn="ctr"/>
          <a:endParaRPr lang="es-MX">
            <a:latin typeface="Arial" panose="020B0604020202020204" pitchFamily="34" charset="0"/>
            <a:cs typeface="Arial" panose="020B0604020202020204" pitchFamily="34" charset="0"/>
          </a:endParaRPr>
        </a:p>
      </dgm:t>
    </dgm:pt>
    <dgm:pt modelId="{C6D64F13-9BC9-47CB-8560-69E75A26D551}" type="sibTrans" cxnId="{925A1BB6-A1B6-4060-9F4F-941C32C65E80}">
      <dgm:prSet/>
      <dgm:spPr/>
      <dgm:t>
        <a:bodyPr/>
        <a:lstStyle/>
        <a:p>
          <a:pPr algn="ctr"/>
          <a:endParaRPr lang="es-MX">
            <a:latin typeface="Arial" panose="020B0604020202020204" pitchFamily="34" charset="0"/>
            <a:cs typeface="Arial" panose="020B0604020202020204" pitchFamily="34" charset="0"/>
          </a:endParaRPr>
        </a:p>
      </dgm:t>
    </dgm:pt>
    <dgm:pt modelId="{0754FE8E-54CB-4F8C-A4B2-8617898481F2}">
      <dgm:prSet phldrT="[Texto]"/>
      <dgm:spPr/>
      <dgm:t>
        <a:bodyPr/>
        <a:lstStyle/>
        <a:p>
          <a:pPr algn="ctr"/>
          <a:r>
            <a:rPr lang="es-MX" dirty="0">
              <a:latin typeface="Arial" panose="020B0604020202020204" pitchFamily="34" charset="0"/>
              <a:cs typeface="Arial" panose="020B0604020202020204" pitchFamily="34" charset="0"/>
            </a:rPr>
            <a:t>Engloba un conjunto de modelos investigativos que surgen como respuesta a las tradiciones positivistas e interpretativas.</a:t>
          </a:r>
        </a:p>
      </dgm:t>
    </dgm:pt>
    <dgm:pt modelId="{D4BB19D9-9C5A-451F-B24F-828E51E2F307}" type="parTrans" cxnId="{A4C18034-AE16-412C-AD6C-D851EC04BB41}">
      <dgm:prSet/>
      <dgm:spPr/>
      <dgm:t>
        <a:bodyPr/>
        <a:lstStyle/>
        <a:p>
          <a:pPr algn="ctr"/>
          <a:endParaRPr lang="es-MX">
            <a:latin typeface="Arial" panose="020B0604020202020204" pitchFamily="34" charset="0"/>
            <a:cs typeface="Arial" panose="020B0604020202020204" pitchFamily="34" charset="0"/>
          </a:endParaRPr>
        </a:p>
      </dgm:t>
    </dgm:pt>
    <dgm:pt modelId="{F23B5BE9-56AD-47CD-8A8A-9D302F6E7B7A}" type="sibTrans" cxnId="{A4C18034-AE16-412C-AD6C-D851EC04BB41}">
      <dgm:prSet/>
      <dgm:spPr/>
      <dgm:t>
        <a:bodyPr/>
        <a:lstStyle/>
        <a:p>
          <a:pPr algn="ctr"/>
          <a:endParaRPr lang="es-MX">
            <a:latin typeface="Arial" panose="020B0604020202020204" pitchFamily="34" charset="0"/>
            <a:cs typeface="Arial" panose="020B0604020202020204" pitchFamily="34" charset="0"/>
          </a:endParaRPr>
        </a:p>
      </dgm:t>
    </dgm:pt>
    <dgm:pt modelId="{E5AF004F-C74E-4405-AA31-A9DDB9BF6C16}" type="pres">
      <dgm:prSet presAssocID="{55F0EAFE-217B-4830-A345-0CE1DBA286D2}" presName="Name0" presStyleCnt="0">
        <dgm:presLayoutVars>
          <dgm:dir/>
          <dgm:animLvl val="lvl"/>
          <dgm:resizeHandles val="exact"/>
        </dgm:presLayoutVars>
      </dgm:prSet>
      <dgm:spPr/>
      <dgm:t>
        <a:bodyPr/>
        <a:lstStyle/>
        <a:p>
          <a:endParaRPr lang="es-MX"/>
        </a:p>
      </dgm:t>
    </dgm:pt>
    <dgm:pt modelId="{EFE89643-4762-4955-85D2-2DDF9DF4FE4B}" type="pres">
      <dgm:prSet presAssocID="{166C3E8E-4F8E-43DB-86E1-17D027E00425}" presName="composite" presStyleCnt="0"/>
      <dgm:spPr/>
    </dgm:pt>
    <dgm:pt modelId="{9C4EB805-755B-4891-97BA-74AA08C13500}" type="pres">
      <dgm:prSet presAssocID="{166C3E8E-4F8E-43DB-86E1-17D027E00425}" presName="parTx" presStyleLbl="alignNode1" presStyleIdx="0" presStyleCnt="3">
        <dgm:presLayoutVars>
          <dgm:chMax val="0"/>
          <dgm:chPref val="0"/>
          <dgm:bulletEnabled val="1"/>
        </dgm:presLayoutVars>
      </dgm:prSet>
      <dgm:spPr/>
      <dgm:t>
        <a:bodyPr/>
        <a:lstStyle/>
        <a:p>
          <a:endParaRPr lang="es-MX"/>
        </a:p>
      </dgm:t>
    </dgm:pt>
    <dgm:pt modelId="{3D9D0F69-802E-4FA9-886C-09D98F0AE8BC}" type="pres">
      <dgm:prSet presAssocID="{166C3E8E-4F8E-43DB-86E1-17D027E00425}" presName="desTx" presStyleLbl="alignAccFollowNode1" presStyleIdx="0" presStyleCnt="3">
        <dgm:presLayoutVars>
          <dgm:bulletEnabled val="1"/>
        </dgm:presLayoutVars>
      </dgm:prSet>
      <dgm:spPr/>
      <dgm:t>
        <a:bodyPr/>
        <a:lstStyle/>
        <a:p>
          <a:endParaRPr lang="es-MX"/>
        </a:p>
      </dgm:t>
    </dgm:pt>
    <dgm:pt modelId="{5326F1B1-49BC-4EF6-9112-2217CEFA7517}" type="pres">
      <dgm:prSet presAssocID="{851E4B17-72D7-4898-9C90-DCE4BD9D2F07}" presName="space" presStyleCnt="0"/>
      <dgm:spPr/>
    </dgm:pt>
    <dgm:pt modelId="{45074379-9469-4127-8D64-FDDE961CE8FE}" type="pres">
      <dgm:prSet presAssocID="{A73B69E3-BE46-46D7-81C5-C9231D6E1FDB}" presName="composite" presStyleCnt="0"/>
      <dgm:spPr/>
    </dgm:pt>
    <dgm:pt modelId="{DECD9413-0450-4D8A-8E66-E1FDD8084C8B}" type="pres">
      <dgm:prSet presAssocID="{A73B69E3-BE46-46D7-81C5-C9231D6E1FDB}" presName="parTx" presStyleLbl="alignNode1" presStyleIdx="1" presStyleCnt="3">
        <dgm:presLayoutVars>
          <dgm:chMax val="0"/>
          <dgm:chPref val="0"/>
          <dgm:bulletEnabled val="1"/>
        </dgm:presLayoutVars>
      </dgm:prSet>
      <dgm:spPr/>
      <dgm:t>
        <a:bodyPr/>
        <a:lstStyle/>
        <a:p>
          <a:endParaRPr lang="es-MX"/>
        </a:p>
      </dgm:t>
    </dgm:pt>
    <dgm:pt modelId="{ACC3513A-7430-47B6-ABDC-C27E9D1FB3E0}" type="pres">
      <dgm:prSet presAssocID="{A73B69E3-BE46-46D7-81C5-C9231D6E1FDB}" presName="desTx" presStyleLbl="alignAccFollowNode1" presStyleIdx="1" presStyleCnt="3">
        <dgm:presLayoutVars>
          <dgm:bulletEnabled val="1"/>
        </dgm:presLayoutVars>
      </dgm:prSet>
      <dgm:spPr/>
      <dgm:t>
        <a:bodyPr/>
        <a:lstStyle/>
        <a:p>
          <a:endParaRPr lang="es-MX"/>
        </a:p>
      </dgm:t>
    </dgm:pt>
    <dgm:pt modelId="{A700ECB3-D79E-4C2A-8551-D7F93C2A4633}" type="pres">
      <dgm:prSet presAssocID="{054D3CFC-51DD-4B9E-A640-668FF1ED07C1}" presName="space" presStyleCnt="0"/>
      <dgm:spPr/>
    </dgm:pt>
    <dgm:pt modelId="{128F9F3F-3C49-49DD-B0C5-9FD8F2B6BCFC}" type="pres">
      <dgm:prSet presAssocID="{AE523CB0-F6B0-46B3-B0BD-F6DE34A19E7E}" presName="composite" presStyleCnt="0"/>
      <dgm:spPr/>
    </dgm:pt>
    <dgm:pt modelId="{CE306FA3-BA02-4224-9C98-2FFB83F30BC3}" type="pres">
      <dgm:prSet presAssocID="{AE523CB0-F6B0-46B3-B0BD-F6DE34A19E7E}" presName="parTx" presStyleLbl="alignNode1" presStyleIdx="2" presStyleCnt="3">
        <dgm:presLayoutVars>
          <dgm:chMax val="0"/>
          <dgm:chPref val="0"/>
          <dgm:bulletEnabled val="1"/>
        </dgm:presLayoutVars>
      </dgm:prSet>
      <dgm:spPr/>
      <dgm:t>
        <a:bodyPr/>
        <a:lstStyle/>
        <a:p>
          <a:endParaRPr lang="es-MX"/>
        </a:p>
      </dgm:t>
    </dgm:pt>
    <dgm:pt modelId="{4A9E0BAC-6983-43F7-87FE-BDEA6275C776}" type="pres">
      <dgm:prSet presAssocID="{AE523CB0-F6B0-46B3-B0BD-F6DE34A19E7E}" presName="desTx" presStyleLbl="alignAccFollowNode1" presStyleIdx="2" presStyleCnt="3">
        <dgm:presLayoutVars>
          <dgm:bulletEnabled val="1"/>
        </dgm:presLayoutVars>
      </dgm:prSet>
      <dgm:spPr/>
      <dgm:t>
        <a:bodyPr/>
        <a:lstStyle/>
        <a:p>
          <a:endParaRPr lang="es-MX"/>
        </a:p>
      </dgm:t>
    </dgm:pt>
  </dgm:ptLst>
  <dgm:cxnLst>
    <dgm:cxn modelId="{A4C18034-AE16-412C-AD6C-D851EC04BB41}" srcId="{AE523CB0-F6B0-46B3-B0BD-F6DE34A19E7E}" destId="{0754FE8E-54CB-4F8C-A4B2-8617898481F2}" srcOrd="0" destOrd="0" parTransId="{D4BB19D9-9C5A-451F-B24F-828E51E2F307}" sibTransId="{F23B5BE9-56AD-47CD-8A8A-9D302F6E7B7A}"/>
    <dgm:cxn modelId="{925A1BB6-A1B6-4060-9F4F-941C32C65E80}" srcId="{55F0EAFE-217B-4830-A345-0CE1DBA286D2}" destId="{AE523CB0-F6B0-46B3-B0BD-F6DE34A19E7E}" srcOrd="2" destOrd="0" parTransId="{7542C8F0-127B-4E39-A825-54D78B4BFEF4}" sibTransId="{C6D64F13-9BC9-47CB-8560-69E75A26D551}"/>
    <dgm:cxn modelId="{864C05F1-8AF3-4EC8-9E4A-4BC34729337F}" type="presOf" srcId="{55F0EAFE-217B-4830-A345-0CE1DBA286D2}" destId="{E5AF004F-C74E-4405-AA31-A9DDB9BF6C16}" srcOrd="0" destOrd="0" presId="urn:microsoft.com/office/officeart/2005/8/layout/hList1"/>
    <dgm:cxn modelId="{BCAAFE14-A921-4B9F-B10B-52D717A9F72D}" srcId="{166C3E8E-4F8E-43DB-86E1-17D027E00425}" destId="{65285FAA-699D-416D-A9F6-40E17A27F5F0}" srcOrd="0" destOrd="0" parTransId="{3C320EF6-0C79-4092-A8AF-68DDE3CA5AFE}" sibTransId="{355DD99A-D706-4191-A372-8973924F003E}"/>
    <dgm:cxn modelId="{1E33EDD4-7C7E-45D6-A6A1-D888B458332C}" srcId="{55F0EAFE-217B-4830-A345-0CE1DBA286D2}" destId="{166C3E8E-4F8E-43DB-86E1-17D027E00425}" srcOrd="0" destOrd="0" parTransId="{8970C343-E44B-4724-B0EC-74B47930014B}" sibTransId="{851E4B17-72D7-4898-9C90-DCE4BD9D2F07}"/>
    <dgm:cxn modelId="{03EB1087-AE20-43A1-98C3-BB5D7ACB4528}" type="presOf" srcId="{A73B69E3-BE46-46D7-81C5-C9231D6E1FDB}" destId="{DECD9413-0450-4D8A-8E66-E1FDD8084C8B}" srcOrd="0" destOrd="0" presId="urn:microsoft.com/office/officeart/2005/8/layout/hList1"/>
    <dgm:cxn modelId="{FEB96680-3913-4028-8426-DFF936478D88}" type="presOf" srcId="{63AB6CB4-88A3-4128-8829-A3F36C100B03}" destId="{ACC3513A-7430-47B6-ABDC-C27E9D1FB3E0}" srcOrd="0" destOrd="0" presId="urn:microsoft.com/office/officeart/2005/8/layout/hList1"/>
    <dgm:cxn modelId="{D9BF0B24-2FCF-4DE4-AF98-8561258F3C92}" type="presOf" srcId="{166C3E8E-4F8E-43DB-86E1-17D027E00425}" destId="{9C4EB805-755B-4891-97BA-74AA08C13500}" srcOrd="0" destOrd="0" presId="urn:microsoft.com/office/officeart/2005/8/layout/hList1"/>
    <dgm:cxn modelId="{FE8E6524-D469-41EA-853D-BDC12AE1EB2D}" type="presOf" srcId="{65285FAA-699D-416D-A9F6-40E17A27F5F0}" destId="{3D9D0F69-802E-4FA9-886C-09D98F0AE8BC}" srcOrd="0" destOrd="0" presId="urn:microsoft.com/office/officeart/2005/8/layout/hList1"/>
    <dgm:cxn modelId="{9670CF9E-F711-491F-B33A-8442372D44B5}" srcId="{55F0EAFE-217B-4830-A345-0CE1DBA286D2}" destId="{A73B69E3-BE46-46D7-81C5-C9231D6E1FDB}" srcOrd="1" destOrd="0" parTransId="{4C5A8BEA-1A9E-4347-809F-1C91D39E7E92}" sibTransId="{054D3CFC-51DD-4B9E-A640-668FF1ED07C1}"/>
    <dgm:cxn modelId="{4C312BB4-E24E-4B25-B3EC-4805491C81A4}" srcId="{A73B69E3-BE46-46D7-81C5-C9231D6E1FDB}" destId="{63AB6CB4-88A3-4128-8829-A3F36C100B03}" srcOrd="0" destOrd="0" parTransId="{12AE7150-7450-4BB4-BDDD-B556A1C7968D}" sibTransId="{D2F0D9C2-E508-49A7-AC86-E028DDDDB1DD}"/>
    <dgm:cxn modelId="{FFC305F2-1FEB-4CAA-8A90-1A35B22A6ADF}" type="presOf" srcId="{AE523CB0-F6B0-46B3-B0BD-F6DE34A19E7E}" destId="{CE306FA3-BA02-4224-9C98-2FFB83F30BC3}" srcOrd="0" destOrd="0" presId="urn:microsoft.com/office/officeart/2005/8/layout/hList1"/>
    <dgm:cxn modelId="{D8813CA0-23C8-4199-B66F-39D1B8CA313E}" type="presOf" srcId="{0754FE8E-54CB-4F8C-A4B2-8617898481F2}" destId="{4A9E0BAC-6983-43F7-87FE-BDEA6275C776}" srcOrd="0" destOrd="0" presId="urn:microsoft.com/office/officeart/2005/8/layout/hList1"/>
    <dgm:cxn modelId="{E68E033E-04C1-4594-B6D8-5D66C23A1A20}" type="presParOf" srcId="{E5AF004F-C74E-4405-AA31-A9DDB9BF6C16}" destId="{EFE89643-4762-4955-85D2-2DDF9DF4FE4B}" srcOrd="0" destOrd="0" presId="urn:microsoft.com/office/officeart/2005/8/layout/hList1"/>
    <dgm:cxn modelId="{38923D68-5B83-4F63-A4E9-8214B1875431}" type="presParOf" srcId="{EFE89643-4762-4955-85D2-2DDF9DF4FE4B}" destId="{9C4EB805-755B-4891-97BA-74AA08C13500}" srcOrd="0" destOrd="0" presId="urn:microsoft.com/office/officeart/2005/8/layout/hList1"/>
    <dgm:cxn modelId="{6FA02BEC-0537-41AB-82A5-09D50109CB01}" type="presParOf" srcId="{EFE89643-4762-4955-85D2-2DDF9DF4FE4B}" destId="{3D9D0F69-802E-4FA9-886C-09D98F0AE8BC}" srcOrd="1" destOrd="0" presId="urn:microsoft.com/office/officeart/2005/8/layout/hList1"/>
    <dgm:cxn modelId="{D564E604-6D5B-422B-88FC-1456A314A992}" type="presParOf" srcId="{E5AF004F-C74E-4405-AA31-A9DDB9BF6C16}" destId="{5326F1B1-49BC-4EF6-9112-2217CEFA7517}" srcOrd="1" destOrd="0" presId="urn:microsoft.com/office/officeart/2005/8/layout/hList1"/>
    <dgm:cxn modelId="{C5428348-0F24-4F72-AF9D-A5EDC3245A67}" type="presParOf" srcId="{E5AF004F-C74E-4405-AA31-A9DDB9BF6C16}" destId="{45074379-9469-4127-8D64-FDDE961CE8FE}" srcOrd="2" destOrd="0" presId="urn:microsoft.com/office/officeart/2005/8/layout/hList1"/>
    <dgm:cxn modelId="{3DEEF5C5-7E38-4830-9C6B-53895E72EAA4}" type="presParOf" srcId="{45074379-9469-4127-8D64-FDDE961CE8FE}" destId="{DECD9413-0450-4D8A-8E66-E1FDD8084C8B}" srcOrd="0" destOrd="0" presId="urn:microsoft.com/office/officeart/2005/8/layout/hList1"/>
    <dgm:cxn modelId="{7D87E19B-9C65-45F1-A12C-3BF8997C7A37}" type="presParOf" srcId="{45074379-9469-4127-8D64-FDDE961CE8FE}" destId="{ACC3513A-7430-47B6-ABDC-C27E9D1FB3E0}" srcOrd="1" destOrd="0" presId="urn:microsoft.com/office/officeart/2005/8/layout/hList1"/>
    <dgm:cxn modelId="{72034662-B0B0-4C2E-A06C-830F89FAB45C}" type="presParOf" srcId="{E5AF004F-C74E-4405-AA31-A9DDB9BF6C16}" destId="{A700ECB3-D79E-4C2A-8551-D7F93C2A4633}" srcOrd="3" destOrd="0" presId="urn:microsoft.com/office/officeart/2005/8/layout/hList1"/>
    <dgm:cxn modelId="{F49F64D4-65A8-4559-9B85-DAF0116CF4B7}" type="presParOf" srcId="{E5AF004F-C74E-4405-AA31-A9DDB9BF6C16}" destId="{128F9F3F-3C49-49DD-B0C5-9FD8F2B6BCFC}" srcOrd="4" destOrd="0" presId="urn:microsoft.com/office/officeart/2005/8/layout/hList1"/>
    <dgm:cxn modelId="{85A3D8AE-4746-4FD2-B5BE-4DE369294DB0}" type="presParOf" srcId="{128F9F3F-3C49-49DD-B0C5-9FD8F2B6BCFC}" destId="{CE306FA3-BA02-4224-9C98-2FFB83F30BC3}" srcOrd="0" destOrd="0" presId="urn:microsoft.com/office/officeart/2005/8/layout/hList1"/>
    <dgm:cxn modelId="{B8187CEF-6DE0-4EEE-991A-1CEAD71CA6C3}" type="presParOf" srcId="{128F9F3F-3C49-49DD-B0C5-9FD8F2B6BCFC}" destId="{4A9E0BAC-6983-43F7-87FE-BDEA6275C776}"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28781D4-387F-4A63-9400-7B215F4196B1}">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F350BB-ACA1-44F2-AB49-6744310822F3}">
      <dsp:nvSpPr>
        <dsp:cNvPr id="0" name=""/>
        <dsp:cNvSpPr/>
      </dsp:nvSpPr>
      <dsp:spPr>
        <a:xfrm>
          <a:off x="460128" y="312440"/>
          <a:ext cx="4651769" cy="625205"/>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6257" tIns="45720" rIns="45720" bIns="45720" numCol="1" spcCol="1270" anchor="ctr" anchorCtr="0">
          <a:noAutofit/>
        </a:bodyPr>
        <a:lstStyle/>
        <a:p>
          <a:pPr lvl="0" algn="just" defTabSz="800100">
            <a:lnSpc>
              <a:spcPct val="90000"/>
            </a:lnSpc>
            <a:spcBef>
              <a:spcPct val="0"/>
            </a:spcBef>
            <a:spcAft>
              <a:spcPct val="35000"/>
            </a:spcAft>
          </a:pPr>
          <a:r>
            <a:rPr lang="es-MX" sz="1800" kern="1200" dirty="0">
              <a:latin typeface="Arial" panose="020B0604020202020204" pitchFamily="34" charset="0"/>
              <a:cs typeface="Arial" panose="020B0604020202020204" pitchFamily="34" charset="0"/>
            </a:rPr>
            <a:t>Concierne a la ciencia</a:t>
          </a:r>
        </a:p>
      </dsp:txBody>
      <dsp:txXfrm>
        <a:off x="460128" y="312440"/>
        <a:ext cx="4651769" cy="625205"/>
      </dsp:txXfrm>
    </dsp:sp>
    <dsp:sp modelId="{781D7E39-DC27-4AC1-BE99-C0A34EDEDD50}">
      <dsp:nvSpPr>
        <dsp:cNvPr id="0" name=""/>
        <dsp:cNvSpPr/>
      </dsp:nvSpPr>
      <dsp:spPr>
        <a:xfrm>
          <a:off x="69375" y="234289"/>
          <a:ext cx="781507" cy="781507"/>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E0E9FA8-44D5-4BDA-95D7-C05DD659914D}">
      <dsp:nvSpPr>
        <dsp:cNvPr id="0" name=""/>
        <dsp:cNvSpPr/>
      </dsp:nvSpPr>
      <dsp:spPr>
        <a:xfrm>
          <a:off x="818573" y="1250411"/>
          <a:ext cx="4293325" cy="625205"/>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6257" tIns="45720" rIns="45720" bIns="45720" numCol="1" spcCol="1270" anchor="ctr" anchorCtr="0">
          <a:noAutofit/>
        </a:bodyPr>
        <a:lstStyle/>
        <a:p>
          <a:pPr lvl="0" algn="just" defTabSz="800100">
            <a:lnSpc>
              <a:spcPct val="90000"/>
            </a:lnSpc>
            <a:spcBef>
              <a:spcPct val="0"/>
            </a:spcBef>
            <a:spcAft>
              <a:spcPct val="35000"/>
            </a:spcAft>
          </a:pPr>
          <a:r>
            <a:rPr lang="es-MX" sz="1800" kern="1200" dirty="0">
              <a:latin typeface="Arial" panose="020B0604020202020204" pitchFamily="34" charset="0"/>
              <a:cs typeface="Arial" panose="020B0604020202020204" pitchFamily="34" charset="0"/>
            </a:rPr>
            <a:t>Propone soluciones adecuadas a la realidad</a:t>
          </a:r>
        </a:p>
      </dsp:txBody>
      <dsp:txXfrm>
        <a:off x="818573" y="1250411"/>
        <a:ext cx="4293325" cy="625205"/>
      </dsp:txXfrm>
    </dsp:sp>
    <dsp:sp modelId="{F64BAED1-4CF5-4C88-8150-3A0B048984D7}">
      <dsp:nvSpPr>
        <dsp:cNvPr id="0" name=""/>
        <dsp:cNvSpPr/>
      </dsp:nvSpPr>
      <dsp:spPr>
        <a:xfrm>
          <a:off x="427819" y="1172260"/>
          <a:ext cx="781507" cy="781507"/>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9F4DA39B-EAA6-486A-AE53-9E7DB56229EA}">
      <dsp:nvSpPr>
        <dsp:cNvPr id="0" name=""/>
        <dsp:cNvSpPr/>
      </dsp:nvSpPr>
      <dsp:spPr>
        <a:xfrm>
          <a:off x="818573" y="2188382"/>
          <a:ext cx="4293325" cy="62520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6257" tIns="45720" rIns="45720" bIns="45720" numCol="1" spcCol="1270" anchor="ctr" anchorCtr="0">
          <a:noAutofit/>
        </a:bodyPr>
        <a:lstStyle/>
        <a:p>
          <a:pPr lvl="0" algn="just" defTabSz="800100">
            <a:lnSpc>
              <a:spcPct val="90000"/>
            </a:lnSpc>
            <a:spcBef>
              <a:spcPct val="0"/>
            </a:spcBef>
            <a:spcAft>
              <a:spcPct val="35000"/>
            </a:spcAft>
          </a:pPr>
          <a:r>
            <a:rPr lang="es-MX" sz="1800" kern="1200" dirty="0">
              <a:latin typeface="Arial" panose="020B0604020202020204" pitchFamily="34" charset="0"/>
              <a:cs typeface="Arial" panose="020B0604020202020204" pitchFamily="34" charset="0"/>
            </a:rPr>
            <a:t>Busca nuevos enfoques</a:t>
          </a:r>
        </a:p>
      </dsp:txBody>
      <dsp:txXfrm>
        <a:off x="818573" y="2188382"/>
        <a:ext cx="4293325" cy="625205"/>
      </dsp:txXfrm>
    </dsp:sp>
    <dsp:sp modelId="{2983F6D8-B022-44ED-9092-9AD2892A9A3E}">
      <dsp:nvSpPr>
        <dsp:cNvPr id="0" name=""/>
        <dsp:cNvSpPr/>
      </dsp:nvSpPr>
      <dsp:spPr>
        <a:xfrm>
          <a:off x="427819" y="2110232"/>
          <a:ext cx="781507" cy="781507"/>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B979C84C-9F91-4381-AA98-65EF512CE9E7}">
      <dsp:nvSpPr>
        <dsp:cNvPr id="0" name=""/>
        <dsp:cNvSpPr/>
      </dsp:nvSpPr>
      <dsp:spPr>
        <a:xfrm>
          <a:off x="460128" y="3126353"/>
          <a:ext cx="4651769" cy="625205"/>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6257" tIns="45720" rIns="45720" bIns="45720" numCol="1" spcCol="1270" anchor="ctr" anchorCtr="0">
          <a:noAutofit/>
        </a:bodyPr>
        <a:lstStyle/>
        <a:p>
          <a:pPr lvl="0" algn="just" defTabSz="800100">
            <a:lnSpc>
              <a:spcPct val="90000"/>
            </a:lnSpc>
            <a:spcBef>
              <a:spcPct val="0"/>
            </a:spcBef>
            <a:spcAft>
              <a:spcPct val="35000"/>
            </a:spcAft>
          </a:pPr>
          <a:r>
            <a:rPr lang="es-MX" sz="1800" kern="1200" dirty="0">
              <a:latin typeface="Arial" panose="020B0604020202020204" pitchFamily="34" charset="0"/>
              <a:cs typeface="Arial" panose="020B0604020202020204" pitchFamily="34" charset="0"/>
            </a:rPr>
            <a:t>Reflexiona: métodos y teorías </a:t>
          </a:r>
        </a:p>
      </dsp:txBody>
      <dsp:txXfrm>
        <a:off x="460128" y="3126353"/>
        <a:ext cx="4651769" cy="625205"/>
      </dsp:txXfrm>
    </dsp:sp>
    <dsp:sp modelId="{03AF5982-9A5D-4956-A1CA-3EB0B37C9C04}">
      <dsp:nvSpPr>
        <dsp:cNvPr id="0" name=""/>
        <dsp:cNvSpPr/>
      </dsp:nvSpPr>
      <dsp:spPr>
        <a:xfrm>
          <a:off x="69375" y="3048203"/>
          <a:ext cx="781507" cy="781507"/>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BE1761B-5840-40F3-9D11-5B39A0ADB41B}">
      <dsp:nvSpPr>
        <dsp:cNvPr id="0" name=""/>
        <dsp:cNvSpPr/>
      </dsp:nvSpPr>
      <dsp:spPr>
        <a:xfrm>
          <a:off x="929" y="0"/>
          <a:ext cx="1982844" cy="1059543"/>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b="1" kern="1200" dirty="0">
              <a:latin typeface="Arial" panose="020B0604020202020204" pitchFamily="34" charset="0"/>
              <a:cs typeface="Arial" panose="020B0604020202020204" pitchFamily="34" charset="0"/>
            </a:rPr>
            <a:t>EPISTEME</a:t>
          </a:r>
        </a:p>
      </dsp:txBody>
      <dsp:txXfrm>
        <a:off x="929" y="0"/>
        <a:ext cx="1982844" cy="1059543"/>
      </dsp:txXfrm>
    </dsp:sp>
    <dsp:sp modelId="{74BBEF82-1040-480C-9E19-E31751E853D4}">
      <dsp:nvSpPr>
        <dsp:cNvPr id="0" name=""/>
        <dsp:cNvSpPr/>
      </dsp:nvSpPr>
      <dsp:spPr>
        <a:xfrm>
          <a:off x="2182058" y="283898"/>
          <a:ext cx="420362" cy="491745"/>
        </a:xfrm>
        <a:prstGeom prst="righ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MX" sz="1200" kern="1200">
            <a:latin typeface="Arial" panose="020B0604020202020204" pitchFamily="34" charset="0"/>
            <a:cs typeface="Arial" panose="020B0604020202020204" pitchFamily="34" charset="0"/>
          </a:endParaRPr>
        </a:p>
      </dsp:txBody>
      <dsp:txXfrm>
        <a:off x="2182058" y="283898"/>
        <a:ext cx="420362" cy="491745"/>
      </dsp:txXfrm>
    </dsp:sp>
    <dsp:sp modelId="{C48E845D-62C2-4E69-B10B-8AB433F039B2}">
      <dsp:nvSpPr>
        <dsp:cNvPr id="0" name=""/>
        <dsp:cNvSpPr/>
      </dsp:nvSpPr>
      <dsp:spPr>
        <a:xfrm>
          <a:off x="2776911" y="0"/>
          <a:ext cx="1982844" cy="1059543"/>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a:latin typeface="Arial" panose="020B0604020202020204" pitchFamily="34" charset="0"/>
              <a:cs typeface="Arial" panose="020B0604020202020204" pitchFamily="34" charset="0"/>
            </a:rPr>
            <a:t>Modo general de conocer o investigar la forma de llegar a los conocimientos</a:t>
          </a:r>
        </a:p>
      </dsp:txBody>
      <dsp:txXfrm>
        <a:off x="2776911" y="0"/>
        <a:ext cx="1982844" cy="105954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4EB805-755B-4891-97BA-74AA08C13500}">
      <dsp:nvSpPr>
        <dsp:cNvPr id="0" name=""/>
        <dsp:cNvSpPr/>
      </dsp:nvSpPr>
      <dsp:spPr>
        <a:xfrm>
          <a:off x="2329" y="90110"/>
          <a:ext cx="2271335" cy="460800"/>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MX" sz="1600" kern="1200" dirty="0">
              <a:latin typeface="Arial" panose="020B0604020202020204" pitchFamily="34" charset="0"/>
              <a:cs typeface="Arial" panose="020B0604020202020204" pitchFamily="34" charset="0"/>
            </a:rPr>
            <a:t>POSITIVISMO</a:t>
          </a:r>
        </a:p>
      </dsp:txBody>
      <dsp:txXfrm>
        <a:off x="2329" y="90110"/>
        <a:ext cx="2271335" cy="460800"/>
      </dsp:txXfrm>
    </dsp:sp>
    <dsp:sp modelId="{3D9D0F69-802E-4FA9-886C-09D98F0AE8BC}">
      <dsp:nvSpPr>
        <dsp:cNvPr id="0" name=""/>
        <dsp:cNvSpPr/>
      </dsp:nvSpPr>
      <dsp:spPr>
        <a:xfrm>
          <a:off x="2329" y="550910"/>
          <a:ext cx="2271335" cy="1937884"/>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ctr" defTabSz="711200">
            <a:lnSpc>
              <a:spcPct val="90000"/>
            </a:lnSpc>
            <a:spcBef>
              <a:spcPct val="0"/>
            </a:spcBef>
            <a:spcAft>
              <a:spcPct val="15000"/>
            </a:spcAft>
            <a:buChar char="••"/>
          </a:pPr>
          <a:r>
            <a:rPr lang="es-MX" sz="1600" kern="1200" dirty="0">
              <a:latin typeface="Arial" panose="020B0604020202020204" pitchFamily="34" charset="0"/>
              <a:cs typeface="Arial" panose="020B0604020202020204" pitchFamily="34" charset="0"/>
            </a:rPr>
            <a:t>Afirma que el único conocimiento  auténtico es el conocimiento científico.</a:t>
          </a:r>
        </a:p>
      </dsp:txBody>
      <dsp:txXfrm>
        <a:off x="2329" y="550910"/>
        <a:ext cx="2271335" cy="1937884"/>
      </dsp:txXfrm>
    </dsp:sp>
    <dsp:sp modelId="{DECD9413-0450-4D8A-8E66-E1FDD8084C8B}">
      <dsp:nvSpPr>
        <dsp:cNvPr id="0" name=""/>
        <dsp:cNvSpPr/>
      </dsp:nvSpPr>
      <dsp:spPr>
        <a:xfrm>
          <a:off x="2591651" y="90110"/>
          <a:ext cx="2271335" cy="460800"/>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MX" sz="1600" kern="1200" dirty="0">
              <a:latin typeface="Arial" panose="020B0604020202020204" pitchFamily="34" charset="0"/>
              <a:cs typeface="Arial" panose="020B0604020202020204" pitchFamily="34" charset="0"/>
            </a:rPr>
            <a:t>HERMENÉUTICA</a:t>
          </a:r>
        </a:p>
      </dsp:txBody>
      <dsp:txXfrm>
        <a:off x="2591651" y="90110"/>
        <a:ext cx="2271335" cy="460800"/>
      </dsp:txXfrm>
    </dsp:sp>
    <dsp:sp modelId="{ACC3513A-7430-47B6-ABDC-C27E9D1FB3E0}">
      <dsp:nvSpPr>
        <dsp:cNvPr id="0" name=""/>
        <dsp:cNvSpPr/>
      </dsp:nvSpPr>
      <dsp:spPr>
        <a:xfrm>
          <a:off x="2591651" y="550910"/>
          <a:ext cx="2271335" cy="1937884"/>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ctr" defTabSz="711200">
            <a:lnSpc>
              <a:spcPct val="90000"/>
            </a:lnSpc>
            <a:spcBef>
              <a:spcPct val="0"/>
            </a:spcBef>
            <a:spcAft>
              <a:spcPct val="15000"/>
            </a:spcAft>
            <a:buChar char="••"/>
          </a:pPr>
          <a:r>
            <a:rPr lang="es-MX" sz="1600" kern="1200" dirty="0">
              <a:latin typeface="Arial" panose="020B0604020202020204" pitchFamily="34" charset="0"/>
              <a:cs typeface="Arial" panose="020B0604020202020204" pitchFamily="34" charset="0"/>
            </a:rPr>
            <a:t>Afirma que no existe un lenguaje observacional puro; todo lenguaje y conocimiento es interpretación.</a:t>
          </a:r>
        </a:p>
      </dsp:txBody>
      <dsp:txXfrm>
        <a:off x="2591651" y="550910"/>
        <a:ext cx="2271335" cy="1937884"/>
      </dsp:txXfrm>
    </dsp:sp>
    <dsp:sp modelId="{CE306FA3-BA02-4224-9C98-2FFB83F30BC3}">
      <dsp:nvSpPr>
        <dsp:cNvPr id="0" name=""/>
        <dsp:cNvSpPr/>
      </dsp:nvSpPr>
      <dsp:spPr>
        <a:xfrm>
          <a:off x="5180974" y="90110"/>
          <a:ext cx="2271335" cy="460800"/>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MX" sz="1600" kern="1200" dirty="0">
              <a:latin typeface="Arial" panose="020B0604020202020204" pitchFamily="34" charset="0"/>
              <a:cs typeface="Arial" panose="020B0604020202020204" pitchFamily="34" charset="0"/>
            </a:rPr>
            <a:t>SOCIO CRÍTICA</a:t>
          </a:r>
        </a:p>
      </dsp:txBody>
      <dsp:txXfrm>
        <a:off x="5180974" y="90110"/>
        <a:ext cx="2271335" cy="460800"/>
      </dsp:txXfrm>
    </dsp:sp>
    <dsp:sp modelId="{4A9E0BAC-6983-43F7-87FE-BDEA6275C776}">
      <dsp:nvSpPr>
        <dsp:cNvPr id="0" name=""/>
        <dsp:cNvSpPr/>
      </dsp:nvSpPr>
      <dsp:spPr>
        <a:xfrm>
          <a:off x="5180974" y="550910"/>
          <a:ext cx="2271335" cy="1937884"/>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ctr" defTabSz="711200">
            <a:lnSpc>
              <a:spcPct val="90000"/>
            </a:lnSpc>
            <a:spcBef>
              <a:spcPct val="0"/>
            </a:spcBef>
            <a:spcAft>
              <a:spcPct val="15000"/>
            </a:spcAft>
            <a:buChar char="••"/>
          </a:pPr>
          <a:r>
            <a:rPr lang="es-MX" sz="1600" kern="1200" dirty="0">
              <a:latin typeface="Arial" panose="020B0604020202020204" pitchFamily="34" charset="0"/>
              <a:cs typeface="Arial" panose="020B0604020202020204" pitchFamily="34" charset="0"/>
            </a:rPr>
            <a:t>Engloba un conjunto de modelos investigativos que surgen como respuesta a las tradiciones positivistas e interpretativas.</a:t>
          </a:r>
        </a:p>
      </dsp:txBody>
      <dsp:txXfrm>
        <a:off x="5180974" y="550910"/>
        <a:ext cx="2271335" cy="193788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1403648" y="2130425"/>
            <a:ext cx="7054552"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7088832" cy="1752600"/>
          </a:xfrm>
        </p:spPr>
        <p:txBody>
          <a:bodyPr/>
          <a:lstStyle>
            <a:lvl1pPr marL="0" indent="0" algn="ctr">
              <a:buNone/>
              <a:defRPr>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757F3E5-681C-4C9D-BD31-99541B831678}" type="datetimeFigureOut">
              <a:rPr lang="es-MX" smtClean="0"/>
              <a:pPr/>
              <a:t>01/06/2017</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xmlns="" val="3563577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757F3E5-681C-4C9D-BD31-99541B831678}" type="datetimeFigureOut">
              <a:rPr lang="es-MX" smtClean="0"/>
              <a:pPr/>
              <a:t>01/06/2017</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xmlns="" val="68310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43608" y="4077072"/>
            <a:ext cx="7772400" cy="2016224"/>
          </a:xfrm>
        </p:spPr>
        <p:txBody>
          <a:bodyPr anchor="t"/>
          <a:lstStyle>
            <a:lvl1pPr algn="ctr">
              <a:defRPr sz="36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1115616" y="220486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757F3E5-681C-4C9D-BD31-99541B831678}" type="datetimeFigureOut">
              <a:rPr lang="es-MX" smtClean="0"/>
              <a:pPr/>
              <a:t>01/06/2017</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xmlns="" val="1748085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1475656" y="1600200"/>
            <a:ext cx="34563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5220072" y="1600200"/>
            <a:ext cx="346672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757F3E5-681C-4C9D-BD31-99541B831678}" type="datetimeFigureOut">
              <a:rPr lang="es-MX" smtClean="0"/>
              <a:pPr/>
              <a:t>01/06/2017</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xmlns="" val="145849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1331640" y="1535113"/>
            <a:ext cx="3528392" cy="639762"/>
          </a:xfrm>
        </p:spPr>
        <p:txBody>
          <a:bodyPr anchor="b">
            <a:noAutofit/>
          </a:bodyPr>
          <a:lstStyle>
            <a:lvl1pPr marL="0" indent="0" algn="ctr">
              <a:buNone/>
              <a:defRPr sz="1800" b="0">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3 Marcador de contenido"/>
          <p:cNvSpPr>
            <a:spLocks noGrp="1"/>
          </p:cNvSpPr>
          <p:nvPr>
            <p:ph sz="half" idx="2"/>
          </p:nvPr>
        </p:nvSpPr>
        <p:spPr>
          <a:xfrm>
            <a:off x="1331640" y="2174875"/>
            <a:ext cx="352839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5004048" y="1535113"/>
            <a:ext cx="3682752" cy="639762"/>
          </a:xfrm>
        </p:spPr>
        <p:txBody>
          <a:bodyPr anchor="b">
            <a:noAutofit/>
          </a:bodyPr>
          <a:lstStyle>
            <a:lvl1pPr marL="0" indent="0">
              <a:buNone/>
              <a:defRPr sz="1800" b="0">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6" name="5 Marcador de contenido"/>
          <p:cNvSpPr>
            <a:spLocks noGrp="1"/>
          </p:cNvSpPr>
          <p:nvPr>
            <p:ph sz="quarter" idx="4"/>
          </p:nvPr>
        </p:nvSpPr>
        <p:spPr>
          <a:xfrm>
            <a:off x="5004048" y="2174875"/>
            <a:ext cx="368275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757F3E5-681C-4C9D-BD31-99541B831678}" type="datetimeFigureOut">
              <a:rPr lang="es-MX" smtClean="0"/>
              <a:pPr/>
              <a:t>01/06/2017</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xmlns="" val="2934294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757F3E5-681C-4C9D-BD31-99541B831678}" type="datetimeFigureOut">
              <a:rPr lang="es-MX" smtClean="0"/>
              <a:pPr/>
              <a:t>01/06/2017</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xmlns="" val="4409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757F3E5-681C-4C9D-BD31-99541B831678}" type="datetimeFigureOut">
              <a:rPr lang="es-MX" smtClean="0"/>
              <a:pPr/>
              <a:t>01/06/2017</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xmlns="" val="1575729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757F3E5-681C-4C9D-BD31-99541B831678}" type="datetimeFigureOut">
              <a:rPr lang="es-MX" smtClean="0"/>
              <a:pPr/>
              <a:t>01/06/2017</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xmlns="" val="1653403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09936" y="4800600"/>
            <a:ext cx="5486400" cy="566738"/>
          </a:xfrm>
        </p:spPr>
        <p:txBody>
          <a:bodyPr anchor="b"/>
          <a:lstStyle>
            <a:lvl1pPr algn="ctr">
              <a:defRPr sz="2000" b="0"/>
            </a:lvl1pPr>
          </a:lstStyle>
          <a:p>
            <a:r>
              <a:rPr lang="es-ES" dirty="0"/>
              <a:t>Haga clic para modificar el estilo de título del patrón</a:t>
            </a:r>
            <a:endParaRPr lang="es-MX" dirty="0"/>
          </a:p>
        </p:txBody>
      </p:sp>
      <p:sp>
        <p:nvSpPr>
          <p:cNvPr id="3" name="2 Marcador de posición de imagen"/>
          <p:cNvSpPr>
            <a:spLocks noGrp="1"/>
          </p:cNvSpPr>
          <p:nvPr>
            <p:ph type="pic" idx="1"/>
          </p:nvPr>
        </p:nvSpPr>
        <p:spPr>
          <a:xfrm>
            <a:off x="210993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210993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a:t>Haga clic para modificar el estilo de texto del patrón</a:t>
            </a:r>
          </a:p>
        </p:txBody>
      </p:sp>
      <p:sp>
        <p:nvSpPr>
          <p:cNvPr id="5" name="4 Marcador de fecha"/>
          <p:cNvSpPr>
            <a:spLocks noGrp="1"/>
          </p:cNvSpPr>
          <p:nvPr>
            <p:ph type="dt" sz="half" idx="10"/>
          </p:nvPr>
        </p:nvSpPr>
        <p:spPr/>
        <p:txBody>
          <a:bodyPr/>
          <a:lstStyle/>
          <a:p>
            <a:fld id="{1757F3E5-681C-4C9D-BD31-99541B831678}" type="datetimeFigureOut">
              <a:rPr lang="es-MX" smtClean="0"/>
              <a:pPr/>
              <a:t>01/06/2017</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xmlns="" val="2873338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1691680" y="274638"/>
            <a:ext cx="6995120" cy="1143000"/>
          </a:xfrm>
          <a:prstGeom prst="rect">
            <a:avLst/>
          </a:prstGeom>
        </p:spPr>
        <p:txBody>
          <a:bodyPr vert="horz" lIns="91440" tIns="45720" rIns="91440" bIns="45720" rtlCol="0" anchor="ctr">
            <a:noAutofit/>
          </a:bodyPr>
          <a:lstStyle/>
          <a:p>
            <a:r>
              <a:rPr lang="es-ES" dirty="0"/>
              <a:t>Haga clic para modificar el estilo de título del patrón</a:t>
            </a:r>
            <a:endParaRPr lang="es-MX" dirty="0"/>
          </a:p>
        </p:txBody>
      </p:sp>
      <p:sp>
        <p:nvSpPr>
          <p:cNvPr id="3" name="2 Marcador de texto"/>
          <p:cNvSpPr>
            <a:spLocks noGrp="1"/>
          </p:cNvSpPr>
          <p:nvPr>
            <p:ph type="body" idx="1"/>
          </p:nvPr>
        </p:nvSpPr>
        <p:spPr>
          <a:xfrm>
            <a:off x="1331640" y="1600200"/>
            <a:ext cx="735516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971600" y="6520259"/>
            <a:ext cx="2133600" cy="365125"/>
          </a:xfrm>
          <a:prstGeom prst="rect">
            <a:avLst/>
          </a:prstGeom>
        </p:spPr>
        <p:txBody>
          <a:bodyPr vert="horz" lIns="91440" tIns="45720" rIns="91440" bIns="45720" rtlCol="0" anchor="ctr"/>
          <a:lstStyle>
            <a:lvl1pPr algn="ctr">
              <a:defRPr sz="800">
                <a:solidFill>
                  <a:schemeClr val="tx1">
                    <a:tint val="75000"/>
                  </a:schemeClr>
                </a:solidFill>
                <a:latin typeface="Berlin Sans FB" panose="020E0602020502020306" pitchFamily="34" charset="0"/>
              </a:defRPr>
            </a:lvl1pPr>
          </a:lstStyle>
          <a:p>
            <a:fld id="{1757F3E5-681C-4C9D-BD31-99541B831678}" type="datetimeFigureOut">
              <a:rPr lang="es-MX" smtClean="0"/>
              <a:pPr/>
              <a:t>01/06/2017</a:t>
            </a:fld>
            <a:endParaRPr lang="es-MX" dirty="0"/>
          </a:p>
        </p:txBody>
      </p:sp>
      <p:sp>
        <p:nvSpPr>
          <p:cNvPr id="5" name="4 Marcador de pie de página"/>
          <p:cNvSpPr>
            <a:spLocks noGrp="1"/>
          </p:cNvSpPr>
          <p:nvPr>
            <p:ph type="ftr" sz="quarter" idx="3"/>
          </p:nvPr>
        </p:nvSpPr>
        <p:spPr>
          <a:xfrm>
            <a:off x="3476600" y="6525344"/>
            <a:ext cx="2895600" cy="365125"/>
          </a:xfrm>
          <a:prstGeom prst="rect">
            <a:avLst/>
          </a:prstGeom>
        </p:spPr>
        <p:txBody>
          <a:bodyPr vert="horz" lIns="91440" tIns="45720" rIns="91440" bIns="45720" rtlCol="0" anchor="ctr"/>
          <a:lstStyle>
            <a:lvl1pPr algn="ctr">
              <a:defRPr sz="1000">
                <a:solidFill>
                  <a:schemeClr val="tx1">
                    <a:tint val="75000"/>
                  </a:schemeClr>
                </a:solidFill>
                <a:latin typeface="Berlin Sans FB" panose="020E0602020502020306" pitchFamily="34" charset="0"/>
              </a:defRPr>
            </a:lvl1pPr>
          </a:lstStyle>
          <a:p>
            <a:endParaRPr lang="es-MX" dirty="0"/>
          </a:p>
        </p:txBody>
      </p:sp>
      <p:sp>
        <p:nvSpPr>
          <p:cNvPr id="6" name="5 Marcador de número de diapositiva"/>
          <p:cNvSpPr>
            <a:spLocks noGrp="1"/>
          </p:cNvSpPr>
          <p:nvPr>
            <p:ph type="sldNum" sz="quarter" idx="4"/>
          </p:nvPr>
        </p:nvSpPr>
        <p:spPr>
          <a:xfrm>
            <a:off x="6804248" y="6525344"/>
            <a:ext cx="2133600" cy="365125"/>
          </a:xfrm>
          <a:prstGeom prst="rect">
            <a:avLst/>
          </a:prstGeom>
        </p:spPr>
        <p:txBody>
          <a:bodyPr vert="horz" lIns="91440" tIns="45720" rIns="91440" bIns="45720" rtlCol="0" anchor="ctr"/>
          <a:lstStyle>
            <a:lvl1pPr algn="r">
              <a:defRPr sz="1000">
                <a:solidFill>
                  <a:schemeClr val="tx1">
                    <a:tint val="75000"/>
                  </a:schemeClr>
                </a:solidFill>
                <a:latin typeface="Berlin Sans FB" panose="020E0602020502020306" pitchFamily="34" charset="0"/>
              </a:defRPr>
            </a:lvl1pPr>
          </a:lstStyle>
          <a:p>
            <a:fld id="{A310D575-8EA1-43DE-A846-C4C5C2F41ADD}" type="slidenum">
              <a:rPr lang="es-MX" smtClean="0"/>
              <a:pPr/>
              <a:t>‹Nº›</a:t>
            </a:fld>
            <a:endParaRPr lang="es-MX" dirty="0"/>
          </a:p>
        </p:txBody>
      </p:sp>
    </p:spTree>
    <p:extLst>
      <p:ext uri="{BB962C8B-B14F-4D97-AF65-F5344CB8AC3E}">
        <p14:creationId xmlns:p14="http://schemas.microsoft.com/office/powerpoint/2010/main" xmlns="" val="2088449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3600" kern="1200">
          <a:solidFill>
            <a:srgbClr val="6A221D"/>
          </a:solidFill>
          <a:effectLst>
            <a:outerShdw blurRad="38100" dist="38100" dir="2700000" algn="tl">
              <a:srgbClr val="000000">
                <a:alpha val="43137"/>
              </a:srgbClr>
            </a:outerShdw>
          </a:effectLst>
          <a:latin typeface="Berlin Sans FB" panose="020E0602020502020306"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0" kern="1200">
          <a:solidFill>
            <a:srgbClr val="6A221D"/>
          </a:solidFill>
          <a:latin typeface="Berlin Sans FB" panose="020E0602020502020306"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kern="1200">
          <a:solidFill>
            <a:srgbClr val="6A221D"/>
          </a:solidFill>
          <a:latin typeface="Berlin Sans FB" panose="020E0602020502020306"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0" kern="1200">
          <a:solidFill>
            <a:srgbClr val="6A221D"/>
          </a:solidFill>
          <a:latin typeface="Berlin Sans FB" panose="020E0602020502020306"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0" kern="1200">
          <a:solidFill>
            <a:srgbClr val="6A221D"/>
          </a:solidFill>
          <a:latin typeface="Berlin Sans FB" panose="020E0602020502020306"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0" kern="1200">
          <a:solidFill>
            <a:srgbClr val="6A221D"/>
          </a:solidFill>
          <a:latin typeface="Berlin Sans FB" panose="020E0602020502020306"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deepintheburbs.com/wp-content/uploads/2013/07/oldGadamer.jpg" TargetMode="External"/><Relationship Id="rId3" Type="http://schemas.openxmlformats.org/officeDocument/2006/relationships/hyperlink" Target="http://www.biografiasyvidas.com/biografia/c/fotos/comte_augusto_3.jpg" TargetMode="External"/><Relationship Id="rId7" Type="http://schemas.openxmlformats.org/officeDocument/2006/relationships/hyperlink" Target="http://1.bp.blogspot.com/-HM7L8ESxNrg/T6xMEEfTQtI/AAAAAAAAAAc/JcIiKpO3gvc/s1600/martin_heidegger.jpg" TargetMode="External"/><Relationship Id="rId12" Type="http://schemas.openxmlformats.org/officeDocument/2006/relationships/hyperlink" Target="https://leterando.files.wordpress.com/2013/10/cereb.png" TargetMode="External"/><Relationship Id="rId2" Type="http://schemas.openxmlformats.org/officeDocument/2006/relationships/hyperlink" Target="https://ugc.kn3.net/i/origin/http:/lh6.ggpht.com/debbiadjdm/R5lK6dTrSMI/AAAAAAAAAFo/lR7gYD4ZIj8/psicoanalisis%5b1%5d_thumb%5b6%5d" TargetMode="External"/><Relationship Id="rId1" Type="http://schemas.openxmlformats.org/officeDocument/2006/relationships/slideLayout" Target="../slideLayouts/slideLayout7.xml"/><Relationship Id="rId6" Type="http://schemas.openxmlformats.org/officeDocument/2006/relationships/hyperlink" Target="https://nahumalvaran.files.wordpress.com/2015/05/hermeneutica.gif" TargetMode="External"/><Relationship Id="rId11" Type="http://schemas.openxmlformats.org/officeDocument/2006/relationships/hyperlink" Target="http://ian.umces.edu/blog/wp-content/uploads/2013/08/Praxis1-250x172.png" TargetMode="External"/><Relationship Id="rId5" Type="http://schemas.openxmlformats.org/officeDocument/2006/relationships/hyperlink" Target="http://e-ducativa.catedu.es/44700165/aula/archivos/repositorio/3750/3996/html/estados.jpg" TargetMode="External"/><Relationship Id="rId10" Type="http://schemas.openxmlformats.org/officeDocument/2006/relationships/hyperlink" Target="http://4.bp.blogspot.com/-dhPT-QGwXZ4/UdJQXRdYUpI/AAAAAAAAAEc/iHcKcakTUkY/s319/socioii.jpg" TargetMode="External"/><Relationship Id="rId4" Type="http://schemas.openxmlformats.org/officeDocument/2006/relationships/hyperlink" Target="http://t2.uccdn.com/images/9/8/3/img_quien_fue_stuart_mill_16389_600.jpg" TargetMode="External"/><Relationship Id="rId9" Type="http://schemas.openxmlformats.org/officeDocument/2006/relationships/hyperlink" Target="http://www.biografiasyvidas.com/biografia/d/fotos/dilthey.jp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prezi.com/okgah7i5ohz5/corrientes-filosoficas-y-sus-representantes/" TargetMode="External"/><Relationship Id="rId2" Type="http://schemas.openxmlformats.org/officeDocument/2006/relationships/hyperlink" Target="http://biblioteca.itam.mx/estudios/111-120/111/000259869.pdf" TargetMode="External"/><Relationship Id="rId1" Type="http://schemas.openxmlformats.org/officeDocument/2006/relationships/slideLayout" Target="../slideLayouts/slideLayout2.xml"/><Relationship Id="rId4" Type="http://schemas.openxmlformats.org/officeDocument/2006/relationships/hyperlink" Target="http://guindo.pntic.mec.es/ssag0007/filosofica/CorrientesfilosoficasXX.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403648" y="1785926"/>
            <a:ext cx="7054552" cy="1470025"/>
          </a:xfrm>
        </p:spPr>
        <p:txBody>
          <a:bodyPr/>
          <a:lstStyle/>
          <a:p>
            <a:r>
              <a:rPr lang="es-ES" dirty="0">
                <a:latin typeface="Arial" pitchFamily="34" charset="0"/>
                <a:cs typeface="Arial" pitchFamily="34" charset="0"/>
              </a:rPr>
              <a:t>UNIVERSIDAD AUTÓNOMA DEL ESTADO DE HIDALGO</a:t>
            </a:r>
            <a:endParaRPr lang="es-MX" dirty="0">
              <a:latin typeface="Arial" pitchFamily="34" charset="0"/>
              <a:cs typeface="Arial" pitchFamily="34" charset="0"/>
            </a:endParaRPr>
          </a:p>
        </p:txBody>
      </p:sp>
      <p:sp>
        <p:nvSpPr>
          <p:cNvPr id="5" name="4 Subtítulo"/>
          <p:cNvSpPr>
            <a:spLocks noGrp="1"/>
          </p:cNvSpPr>
          <p:nvPr>
            <p:ph type="subTitle" idx="1"/>
          </p:nvPr>
        </p:nvSpPr>
        <p:spPr>
          <a:xfrm>
            <a:off x="1371600" y="4105292"/>
            <a:ext cx="7088832" cy="1752600"/>
          </a:xfrm>
        </p:spPr>
        <p:txBody>
          <a:bodyPr/>
          <a:lstStyle/>
          <a:p>
            <a:r>
              <a:rPr lang="es-ES" b="1" dirty="0">
                <a:latin typeface="Arial" pitchFamily="34" charset="0"/>
                <a:cs typeface="Arial" pitchFamily="34" charset="0"/>
              </a:rPr>
              <a:t>Instituto de Ciencias Económico Administrativas</a:t>
            </a:r>
            <a:endParaRPr lang="es-MX" b="1" dirty="0">
              <a:latin typeface="Arial" pitchFamily="34" charset="0"/>
              <a:cs typeface="Arial" pitchFamily="34" charset="0"/>
            </a:endParaRPr>
          </a:p>
        </p:txBody>
      </p:sp>
    </p:spTree>
    <p:extLst>
      <p:ext uri="{BB962C8B-B14F-4D97-AF65-F5344CB8AC3E}">
        <p14:creationId xmlns:p14="http://schemas.microsoft.com/office/powerpoint/2010/main" xmlns="" val="3644256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7 Título"/>
          <p:cNvSpPr txBox="1">
            <a:spLocks/>
          </p:cNvSpPr>
          <p:nvPr/>
        </p:nvSpPr>
        <p:spPr>
          <a:xfrm>
            <a:off x="1403648" y="548680"/>
            <a:ext cx="7128793" cy="792088"/>
          </a:xfrm>
          <a:prstGeom prst="rect">
            <a:avLst/>
          </a:prstGeom>
        </p:spPr>
        <p:txBody>
          <a:bodyPr/>
          <a:lstStyle>
            <a:lvl1pPr algn="ctr" defTabSz="914400" rtl="0" eaLnBrk="1" latinLnBrk="0" hangingPunct="1">
              <a:spcBef>
                <a:spcPct val="0"/>
              </a:spcBef>
              <a:buNone/>
              <a:defRPr sz="3600" kern="1200">
                <a:solidFill>
                  <a:srgbClr val="6A221D"/>
                </a:solidFill>
                <a:effectLst>
                  <a:outerShdw blurRad="38100" dist="38100" dir="2700000" algn="tl">
                    <a:srgbClr val="000000">
                      <a:alpha val="43137"/>
                    </a:srgbClr>
                  </a:outerShdw>
                </a:effectLst>
                <a:latin typeface="Berlin Sans FB" panose="020E0602020502020306" pitchFamily="34" charset="0"/>
                <a:ea typeface="+mj-ea"/>
                <a:cs typeface="+mj-cs"/>
              </a:defRPr>
            </a:lvl1pPr>
          </a:lstStyle>
          <a:p>
            <a:r>
              <a:rPr lang="es-MX" sz="3200" dirty="0">
                <a:latin typeface="Arial" pitchFamily="34" charset="0"/>
                <a:cs typeface="Arial" pitchFamily="34" charset="0"/>
              </a:rPr>
              <a:t>Referencias de imágenes</a:t>
            </a:r>
          </a:p>
        </p:txBody>
      </p:sp>
      <p:sp>
        <p:nvSpPr>
          <p:cNvPr id="4" name="CuadroTexto 3"/>
          <p:cNvSpPr txBox="1"/>
          <p:nvPr/>
        </p:nvSpPr>
        <p:spPr>
          <a:xfrm>
            <a:off x="1619672" y="1239718"/>
            <a:ext cx="7220655" cy="4493538"/>
          </a:xfrm>
          <a:prstGeom prst="rect">
            <a:avLst/>
          </a:prstGeom>
          <a:noFill/>
        </p:spPr>
        <p:txBody>
          <a:bodyPr wrap="square" rtlCol="0">
            <a:spAutoFit/>
          </a:bodyPr>
          <a:lstStyle/>
          <a:p>
            <a:pPr>
              <a:lnSpc>
                <a:spcPct val="200000"/>
              </a:lnSpc>
            </a:pPr>
            <a:r>
              <a:rPr lang="es-MX" sz="1100" dirty="0">
                <a:latin typeface="Century Gothic" panose="020B0502020202020204" pitchFamily="34" charset="0"/>
                <a:cs typeface="Arial" panose="020B0604020202020204" pitchFamily="34" charset="0"/>
              </a:rPr>
              <a:t>[1] </a:t>
            </a:r>
            <a:r>
              <a:rPr lang="es-MX" sz="1100" dirty="0">
                <a:latin typeface="Century Gothic" panose="020B0502020202020204" pitchFamily="34" charset="0"/>
                <a:cs typeface="Arial" panose="020B0604020202020204" pitchFamily="34" charset="0"/>
                <a:hlinkClick r:id="rId2"/>
              </a:rPr>
              <a:t>https://ugc.kn3.net/i/origin/http://lh6.ggpht.com/debbiadjdmicoanalisis%5B1%5D_thumb%5B6%5D</a:t>
            </a:r>
            <a:endParaRPr lang="es-MX" sz="1100" dirty="0">
              <a:latin typeface="Century Gothic" panose="020B0502020202020204" pitchFamily="34" charset="0"/>
              <a:cs typeface="Arial" panose="020B0604020202020204" pitchFamily="34" charset="0"/>
            </a:endParaRPr>
          </a:p>
          <a:p>
            <a:pPr>
              <a:lnSpc>
                <a:spcPct val="200000"/>
              </a:lnSpc>
            </a:pPr>
            <a:r>
              <a:rPr lang="es-MX" sz="1100" dirty="0">
                <a:latin typeface="Century Gothic" panose="020B0502020202020204" pitchFamily="34" charset="0"/>
                <a:cs typeface="Arial" panose="020B0604020202020204" pitchFamily="34" charset="0"/>
              </a:rPr>
              <a:t>[2] </a:t>
            </a:r>
            <a:r>
              <a:rPr lang="es-MX" sz="1100" dirty="0">
                <a:latin typeface="Century Gothic" panose="020B0502020202020204" pitchFamily="34" charset="0"/>
                <a:cs typeface="Arial" panose="020B0604020202020204" pitchFamily="34" charset="0"/>
                <a:hlinkClick r:id="rId3"/>
              </a:rPr>
              <a:t>http://www.biografiasyvidas.com/biografia/c/fotos/comte_augusto_3.jpg</a:t>
            </a:r>
            <a:endParaRPr lang="es-MX" sz="1100" dirty="0">
              <a:latin typeface="Century Gothic" panose="020B0502020202020204" pitchFamily="34" charset="0"/>
              <a:cs typeface="Arial" panose="020B0604020202020204" pitchFamily="34" charset="0"/>
            </a:endParaRPr>
          </a:p>
          <a:p>
            <a:pPr>
              <a:lnSpc>
                <a:spcPct val="200000"/>
              </a:lnSpc>
            </a:pPr>
            <a:r>
              <a:rPr lang="es-MX" sz="1100" dirty="0">
                <a:latin typeface="Century Gothic" panose="020B0502020202020204" pitchFamily="34" charset="0"/>
                <a:cs typeface="Arial" panose="020B0604020202020204" pitchFamily="34" charset="0"/>
              </a:rPr>
              <a:t>[3] </a:t>
            </a:r>
            <a:r>
              <a:rPr lang="es-MX" sz="1100" dirty="0">
                <a:latin typeface="Century Gothic" panose="020B0502020202020204" pitchFamily="34" charset="0"/>
                <a:cs typeface="Arial" panose="020B0604020202020204" pitchFamily="34" charset="0"/>
                <a:hlinkClick r:id="rId4"/>
              </a:rPr>
              <a:t>http://t2.uccdn.com/images/9/8/3/img_quien_fue_stuart_mill_16389_600.jpg</a:t>
            </a:r>
            <a:endParaRPr lang="es-MX" sz="1100" dirty="0">
              <a:latin typeface="Century Gothic" panose="020B0502020202020204" pitchFamily="34" charset="0"/>
              <a:cs typeface="Arial" panose="020B0604020202020204" pitchFamily="34" charset="0"/>
            </a:endParaRPr>
          </a:p>
          <a:p>
            <a:pPr>
              <a:lnSpc>
                <a:spcPct val="200000"/>
              </a:lnSpc>
            </a:pPr>
            <a:r>
              <a:rPr lang="es-MX" sz="1100" dirty="0">
                <a:latin typeface="Century Gothic" panose="020B0502020202020204" pitchFamily="34" charset="0"/>
                <a:cs typeface="Arial" panose="020B0604020202020204" pitchFamily="34" charset="0"/>
              </a:rPr>
              <a:t>[4] </a:t>
            </a:r>
            <a:r>
              <a:rPr lang="es-MX" sz="1100" dirty="0">
                <a:latin typeface="Century Gothic" panose="020B0502020202020204" pitchFamily="34" charset="0"/>
                <a:cs typeface="Arial" panose="020B0604020202020204" pitchFamily="34" charset="0"/>
                <a:hlinkClick r:id="rId5"/>
              </a:rPr>
              <a:t>http://e-ducativa.catedu.es/44700165/aula/archivos/repositorio//3750/3996/html/estados.jpg</a:t>
            </a:r>
            <a:endParaRPr lang="es-MX" sz="1100" dirty="0">
              <a:latin typeface="Century Gothic" panose="020B0502020202020204" pitchFamily="34" charset="0"/>
              <a:cs typeface="Arial" panose="020B0604020202020204" pitchFamily="34" charset="0"/>
            </a:endParaRPr>
          </a:p>
          <a:p>
            <a:pPr>
              <a:lnSpc>
                <a:spcPct val="200000"/>
              </a:lnSpc>
            </a:pPr>
            <a:r>
              <a:rPr lang="es-MX" sz="1100" dirty="0">
                <a:latin typeface="Century Gothic" panose="020B0502020202020204" pitchFamily="34" charset="0"/>
                <a:cs typeface="Arial" panose="020B0604020202020204" pitchFamily="34" charset="0"/>
              </a:rPr>
              <a:t>[5] </a:t>
            </a:r>
            <a:r>
              <a:rPr lang="es-MX" sz="1100" dirty="0">
                <a:latin typeface="Century Gothic" panose="020B0502020202020204" pitchFamily="34" charset="0"/>
                <a:cs typeface="Arial" panose="020B0604020202020204" pitchFamily="34" charset="0"/>
                <a:hlinkClick r:id="rId6"/>
              </a:rPr>
              <a:t>https://nahumalvaran.files.wordpress.com/2015/05/hermeneutica.gif</a:t>
            </a:r>
            <a:endParaRPr lang="es-MX" sz="1100" dirty="0">
              <a:latin typeface="Century Gothic" panose="020B0502020202020204" pitchFamily="34" charset="0"/>
              <a:cs typeface="Arial" panose="020B0604020202020204" pitchFamily="34" charset="0"/>
            </a:endParaRPr>
          </a:p>
          <a:p>
            <a:pPr>
              <a:lnSpc>
                <a:spcPct val="200000"/>
              </a:lnSpc>
            </a:pPr>
            <a:r>
              <a:rPr lang="es-MX" sz="1100" dirty="0">
                <a:latin typeface="Century Gothic" panose="020B0502020202020204" pitchFamily="34" charset="0"/>
                <a:cs typeface="Arial" panose="020B0604020202020204" pitchFamily="34" charset="0"/>
              </a:rPr>
              <a:t>[6] </a:t>
            </a:r>
            <a:r>
              <a:rPr lang="es-MX" sz="1100" dirty="0">
                <a:latin typeface="Century Gothic" panose="020B0502020202020204" pitchFamily="34" charset="0"/>
                <a:cs typeface="Arial" panose="020B0604020202020204" pitchFamily="34" charset="0"/>
                <a:hlinkClick r:id="rId7"/>
              </a:rPr>
              <a:t>http://1.bp.blogspot.com/-HM7L8ESxNrg/T6xMEEfTQtI/AA/JcIiKpO3gvc/s1600/martin_heidegger.jpg</a:t>
            </a:r>
            <a:endParaRPr lang="es-MX" sz="1100" dirty="0">
              <a:latin typeface="Century Gothic" panose="020B0502020202020204" pitchFamily="34" charset="0"/>
              <a:cs typeface="Arial" panose="020B0604020202020204" pitchFamily="34" charset="0"/>
            </a:endParaRPr>
          </a:p>
          <a:p>
            <a:pPr>
              <a:lnSpc>
                <a:spcPct val="200000"/>
              </a:lnSpc>
            </a:pPr>
            <a:r>
              <a:rPr lang="es-MX" sz="1100" dirty="0">
                <a:latin typeface="Century Gothic" panose="020B0502020202020204" pitchFamily="34" charset="0"/>
                <a:cs typeface="Arial" panose="020B0604020202020204" pitchFamily="34" charset="0"/>
              </a:rPr>
              <a:t>[7] </a:t>
            </a:r>
            <a:r>
              <a:rPr lang="es-MX" sz="1100" dirty="0">
                <a:latin typeface="Century Gothic" panose="020B0502020202020204" pitchFamily="34" charset="0"/>
                <a:cs typeface="Arial" panose="020B0604020202020204" pitchFamily="34" charset="0"/>
                <a:hlinkClick r:id="rId8"/>
              </a:rPr>
              <a:t>http://www.deepintheburbs.com/wp-content/uploads/2013/07/oldGadamer.jpg</a:t>
            </a:r>
            <a:endParaRPr lang="es-MX" sz="1100" dirty="0">
              <a:latin typeface="Century Gothic" panose="020B0502020202020204" pitchFamily="34" charset="0"/>
              <a:cs typeface="Arial" panose="020B0604020202020204" pitchFamily="34" charset="0"/>
            </a:endParaRPr>
          </a:p>
          <a:p>
            <a:pPr>
              <a:lnSpc>
                <a:spcPct val="200000"/>
              </a:lnSpc>
            </a:pPr>
            <a:r>
              <a:rPr lang="es-MX" sz="1100" dirty="0">
                <a:latin typeface="Century Gothic" panose="020B0502020202020204" pitchFamily="34" charset="0"/>
                <a:cs typeface="Arial" panose="020B0604020202020204" pitchFamily="34" charset="0"/>
              </a:rPr>
              <a:t>[8] </a:t>
            </a:r>
            <a:r>
              <a:rPr lang="es-MX" sz="1100" dirty="0">
                <a:latin typeface="Century Gothic" panose="020B0502020202020204" pitchFamily="34" charset="0"/>
                <a:cs typeface="Arial" panose="020B0604020202020204" pitchFamily="34" charset="0"/>
                <a:hlinkClick r:id="rId9"/>
              </a:rPr>
              <a:t>http://www.biografiasyvidas.com/biografia/d/fotos/dilthey.jpg</a:t>
            </a:r>
            <a:endParaRPr lang="es-MX" sz="1100" dirty="0">
              <a:latin typeface="Century Gothic" panose="020B0502020202020204" pitchFamily="34" charset="0"/>
              <a:cs typeface="Arial" panose="020B0604020202020204" pitchFamily="34" charset="0"/>
            </a:endParaRPr>
          </a:p>
          <a:p>
            <a:pPr>
              <a:lnSpc>
                <a:spcPct val="200000"/>
              </a:lnSpc>
            </a:pPr>
            <a:r>
              <a:rPr lang="es-MX" sz="1100" dirty="0">
                <a:latin typeface="Century Gothic" panose="020B0502020202020204" pitchFamily="34" charset="0"/>
                <a:cs typeface="Arial" panose="020B0604020202020204" pitchFamily="34" charset="0"/>
              </a:rPr>
              <a:t>[9] </a:t>
            </a:r>
            <a:r>
              <a:rPr lang="es-MX" sz="1100" dirty="0">
                <a:latin typeface="Century Gothic" panose="020B0502020202020204" pitchFamily="34" charset="0"/>
                <a:cs typeface="Arial" panose="020B0604020202020204" pitchFamily="34" charset="0"/>
                <a:hlinkClick r:id="rId10"/>
              </a:rPr>
              <a:t>http://4.bp.blogspot.com/-dhPT-QGwXZ4/UdJQXRdYUpI/AAAAAAAAAEc/iHcKcakTUkY/s319/socioii.jpg</a:t>
            </a:r>
            <a:endParaRPr lang="es-MX" sz="1100" dirty="0">
              <a:latin typeface="Century Gothic" panose="020B0502020202020204" pitchFamily="34" charset="0"/>
              <a:cs typeface="Arial" panose="020B0604020202020204" pitchFamily="34" charset="0"/>
            </a:endParaRPr>
          </a:p>
          <a:p>
            <a:pPr>
              <a:lnSpc>
                <a:spcPct val="200000"/>
              </a:lnSpc>
            </a:pPr>
            <a:r>
              <a:rPr lang="es-MX" sz="1100" dirty="0">
                <a:latin typeface="Century Gothic" panose="020B0502020202020204" pitchFamily="34" charset="0"/>
                <a:cs typeface="Arial" panose="020B0604020202020204" pitchFamily="34" charset="0"/>
              </a:rPr>
              <a:t>[10] </a:t>
            </a:r>
            <a:r>
              <a:rPr lang="es-MX" sz="1100" dirty="0">
                <a:latin typeface="Century Gothic" panose="020B0502020202020204" pitchFamily="34" charset="0"/>
                <a:cs typeface="Arial" panose="020B0604020202020204" pitchFamily="34" charset="0"/>
                <a:hlinkClick r:id="rId11"/>
              </a:rPr>
              <a:t>http://ian.umces.edu/blog/wp-content/uploads/2013/08/Praxis1-250x172.png</a:t>
            </a:r>
            <a:endParaRPr lang="es-MX" sz="1100" dirty="0">
              <a:latin typeface="Century Gothic" panose="020B0502020202020204" pitchFamily="34" charset="0"/>
              <a:cs typeface="Arial" panose="020B0604020202020204" pitchFamily="34" charset="0"/>
            </a:endParaRPr>
          </a:p>
          <a:p>
            <a:pPr>
              <a:lnSpc>
                <a:spcPct val="200000"/>
              </a:lnSpc>
            </a:pPr>
            <a:r>
              <a:rPr lang="es-MX" sz="1100" dirty="0">
                <a:latin typeface="Century Gothic" panose="020B0502020202020204" pitchFamily="34" charset="0"/>
                <a:cs typeface="Arial" panose="020B0604020202020204" pitchFamily="34" charset="0"/>
              </a:rPr>
              <a:t>[11] </a:t>
            </a:r>
            <a:r>
              <a:rPr lang="es-MX" sz="1100" dirty="0">
                <a:latin typeface="Century Gothic" panose="020B0502020202020204" pitchFamily="34" charset="0"/>
                <a:cs typeface="Arial" panose="020B0604020202020204" pitchFamily="34" charset="0"/>
                <a:hlinkClick r:id="rId12"/>
              </a:rPr>
              <a:t>https://leterando.files.wordpress.com/2013/10/cereb.png</a:t>
            </a:r>
            <a:endParaRPr lang="es-MX" sz="1100" dirty="0">
              <a:latin typeface="Century Gothic" panose="020B0502020202020204" pitchFamily="34" charset="0"/>
              <a:cs typeface="Arial" panose="020B0604020202020204" pitchFamily="34" charset="0"/>
            </a:endParaRPr>
          </a:p>
          <a:p>
            <a:pPr>
              <a:lnSpc>
                <a:spcPct val="200000"/>
              </a:lnSpc>
            </a:pPr>
            <a:endParaRPr lang="es-MX" sz="1100" dirty="0">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xmlns="" val="4052158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1691680" y="404664"/>
            <a:ext cx="6995120" cy="1143000"/>
          </a:xfrm>
        </p:spPr>
        <p:txBody>
          <a:bodyPr/>
          <a:lstStyle/>
          <a:p>
            <a:pPr algn="just"/>
            <a:r>
              <a:rPr lang="es-ES" dirty="0">
                <a:latin typeface="Arial" pitchFamily="34" charset="0"/>
                <a:cs typeface="Arial" pitchFamily="34" charset="0"/>
              </a:rPr>
              <a:t>Referencias Bibliográficas y/o Electrónicas</a:t>
            </a:r>
            <a:endParaRPr lang="es-MX" dirty="0">
              <a:latin typeface="Arial" pitchFamily="34" charset="0"/>
              <a:cs typeface="Arial" pitchFamily="34" charset="0"/>
            </a:endParaRPr>
          </a:p>
        </p:txBody>
      </p:sp>
      <p:sp>
        <p:nvSpPr>
          <p:cNvPr id="5" name="2 CuadroTexto"/>
          <p:cNvSpPr txBox="1"/>
          <p:nvPr/>
        </p:nvSpPr>
        <p:spPr>
          <a:xfrm>
            <a:off x="1547664" y="1628800"/>
            <a:ext cx="6992661" cy="4897046"/>
          </a:xfrm>
          <a:prstGeom prst="rect">
            <a:avLst/>
          </a:prstGeom>
          <a:noFill/>
        </p:spPr>
        <p:txBody>
          <a:bodyPr wrap="square">
            <a:spAutoFit/>
          </a:bodyPr>
          <a:lstStyle/>
          <a:p>
            <a:pPr marL="285750" indent="-285750" algn="just" eaLnBrk="0" fontAlgn="auto" hangingPunct="0">
              <a:lnSpc>
                <a:spcPct val="150000"/>
              </a:lnSpc>
              <a:spcBef>
                <a:spcPts val="0"/>
              </a:spcBef>
              <a:spcAft>
                <a:spcPts val="0"/>
              </a:spcAft>
              <a:buFont typeface="Wingdings" panose="05000000000000000000" pitchFamily="2" charset="2"/>
              <a:buChar char="q"/>
              <a:defRPr/>
            </a:pPr>
            <a:r>
              <a:rPr lang="es-ES" sz="1500" dirty="0" err="1">
                <a:solidFill>
                  <a:srgbClr val="6A221D"/>
                </a:solidFill>
                <a:latin typeface="Arial" panose="020B0604020202020204" pitchFamily="34" charset="0"/>
                <a:cs typeface="Arial" panose="020B0604020202020204" pitchFamily="34" charset="0"/>
              </a:rPr>
              <a:t>Beuchot</a:t>
            </a:r>
            <a:r>
              <a:rPr lang="es-ES" sz="1500" dirty="0">
                <a:solidFill>
                  <a:srgbClr val="6A221D"/>
                </a:solidFill>
                <a:latin typeface="Arial" panose="020B0604020202020204" pitchFamily="34" charset="0"/>
                <a:cs typeface="Arial" panose="020B0604020202020204" pitchFamily="34" charset="0"/>
              </a:rPr>
              <a:t> Mauricio (2014). </a:t>
            </a:r>
            <a:r>
              <a:rPr lang="es-ES" sz="1500" i="1" dirty="0">
                <a:solidFill>
                  <a:srgbClr val="6A221D"/>
                </a:solidFill>
                <a:latin typeface="Arial" panose="020B0604020202020204" pitchFamily="34" charset="0"/>
                <a:cs typeface="Arial" panose="020B0604020202020204" pitchFamily="34" charset="0"/>
              </a:rPr>
              <a:t>La Filosofía en el siglo XXI, algunas corrientes. </a:t>
            </a:r>
            <a:r>
              <a:rPr lang="es-ES" sz="1500" dirty="0">
                <a:solidFill>
                  <a:srgbClr val="6A221D"/>
                </a:solidFill>
                <a:latin typeface="Arial" panose="020B0604020202020204" pitchFamily="34" charset="0"/>
                <a:cs typeface="Arial" panose="020B0604020202020204" pitchFamily="34" charset="0"/>
              </a:rPr>
              <a:t>Seminario de Hermenéutica, Instituto de Investigaciones filológicas, UNAM. Recuperado y consultado el 9 de Enero de 2017 de: </a:t>
            </a:r>
            <a:r>
              <a:rPr lang="es-ES" sz="1500" dirty="0">
                <a:solidFill>
                  <a:srgbClr val="6A221D"/>
                </a:solidFill>
                <a:latin typeface="Arial" panose="020B0604020202020204" pitchFamily="34" charset="0"/>
                <a:cs typeface="Arial" panose="020B0604020202020204" pitchFamily="34" charset="0"/>
                <a:hlinkClick r:id="rId2"/>
              </a:rPr>
              <a:t>http://biblioteca.itam.mx/estudios/111-120/111/000259869.pdf</a:t>
            </a:r>
            <a:endParaRPr lang="es-ES" sz="1500" dirty="0">
              <a:solidFill>
                <a:srgbClr val="6A221D"/>
              </a:solidFill>
              <a:latin typeface="Arial" panose="020B0604020202020204" pitchFamily="34" charset="0"/>
              <a:cs typeface="Arial" panose="020B0604020202020204" pitchFamily="34" charset="0"/>
            </a:endParaRPr>
          </a:p>
          <a:p>
            <a:pPr algn="just" eaLnBrk="0" fontAlgn="auto" hangingPunct="0">
              <a:lnSpc>
                <a:spcPct val="150000"/>
              </a:lnSpc>
              <a:spcBef>
                <a:spcPts val="0"/>
              </a:spcBef>
              <a:spcAft>
                <a:spcPts val="0"/>
              </a:spcAft>
              <a:defRPr/>
            </a:pPr>
            <a:endParaRPr lang="es-ES" sz="1500" dirty="0">
              <a:solidFill>
                <a:srgbClr val="6A221D"/>
              </a:solidFill>
              <a:latin typeface="Arial" panose="020B0604020202020204" pitchFamily="34" charset="0"/>
              <a:cs typeface="Arial" panose="020B0604020202020204" pitchFamily="34" charset="0"/>
            </a:endParaRPr>
          </a:p>
          <a:p>
            <a:pPr marL="285750" indent="-285750" algn="just" eaLnBrk="0" hangingPunct="0">
              <a:lnSpc>
                <a:spcPct val="150000"/>
              </a:lnSpc>
              <a:buFont typeface="Wingdings" panose="05000000000000000000" pitchFamily="2" charset="2"/>
              <a:buChar char="q"/>
              <a:defRPr/>
            </a:pPr>
            <a:r>
              <a:rPr lang="es-ES" sz="1500" dirty="0">
                <a:solidFill>
                  <a:srgbClr val="6A221D"/>
                </a:solidFill>
                <a:latin typeface="Arial" panose="020B0604020202020204" pitchFamily="34" charset="0"/>
                <a:cs typeface="Arial" panose="020B0604020202020204" pitchFamily="34" charset="0"/>
              </a:rPr>
              <a:t>Corrientes filosóficas y sus representantes. Universidad Nacional de Tumbes. Recuperado y Consultado el 9 de Enero de 2017 de: </a:t>
            </a:r>
            <a:r>
              <a:rPr lang="es-ES" sz="1500" dirty="0">
                <a:solidFill>
                  <a:srgbClr val="6A221D"/>
                </a:solidFill>
                <a:latin typeface="Arial" panose="020B0604020202020204" pitchFamily="34" charset="0"/>
                <a:cs typeface="Arial" panose="020B0604020202020204" pitchFamily="34" charset="0"/>
                <a:hlinkClick r:id="rId3"/>
              </a:rPr>
              <a:t>https://prezi.com/okgah7i5ohz5/corrientes-filosoficas-y-sus-representantes/</a:t>
            </a:r>
            <a:endParaRPr lang="es-ES" sz="1500" dirty="0">
              <a:solidFill>
                <a:srgbClr val="6A221D"/>
              </a:solidFill>
              <a:latin typeface="Arial" panose="020B0604020202020204" pitchFamily="34" charset="0"/>
              <a:cs typeface="Arial" panose="020B0604020202020204" pitchFamily="34" charset="0"/>
            </a:endParaRPr>
          </a:p>
          <a:p>
            <a:pPr algn="just" eaLnBrk="0" hangingPunct="0">
              <a:lnSpc>
                <a:spcPct val="150000"/>
              </a:lnSpc>
              <a:defRPr/>
            </a:pPr>
            <a:endParaRPr lang="es-ES" sz="1500" dirty="0">
              <a:solidFill>
                <a:srgbClr val="6A221D"/>
              </a:solidFill>
              <a:latin typeface="Arial" panose="020B0604020202020204" pitchFamily="34" charset="0"/>
              <a:cs typeface="Arial" panose="020B0604020202020204" pitchFamily="34" charset="0"/>
            </a:endParaRPr>
          </a:p>
          <a:p>
            <a:pPr marL="285750" indent="-285750" algn="just" eaLnBrk="0" fontAlgn="auto" hangingPunct="0">
              <a:lnSpc>
                <a:spcPct val="150000"/>
              </a:lnSpc>
              <a:spcBef>
                <a:spcPts val="0"/>
              </a:spcBef>
              <a:spcAft>
                <a:spcPts val="0"/>
              </a:spcAft>
              <a:buFont typeface="Wingdings" panose="05000000000000000000" pitchFamily="2" charset="2"/>
              <a:buChar char="q"/>
              <a:defRPr/>
            </a:pPr>
            <a:r>
              <a:rPr lang="es-ES" sz="1500" dirty="0">
                <a:solidFill>
                  <a:srgbClr val="6A221D"/>
                </a:solidFill>
                <a:latin typeface="Arial" panose="020B0604020202020204" pitchFamily="34" charset="0"/>
                <a:cs typeface="Arial" panose="020B0604020202020204" pitchFamily="34" charset="0"/>
              </a:rPr>
              <a:t>Salgado González (s/f). </a:t>
            </a:r>
            <a:r>
              <a:rPr lang="es-ES" sz="1500" i="1" dirty="0">
                <a:solidFill>
                  <a:srgbClr val="6A221D"/>
                </a:solidFill>
                <a:latin typeface="Arial" panose="020B0604020202020204" pitchFamily="34" charset="0"/>
                <a:cs typeface="Arial" panose="020B0604020202020204" pitchFamily="34" charset="0"/>
              </a:rPr>
              <a:t>Corrientes Filosóficas  del siglo XX. </a:t>
            </a:r>
            <a:r>
              <a:rPr lang="es-ES" sz="1500" dirty="0">
                <a:solidFill>
                  <a:srgbClr val="6A221D"/>
                </a:solidFill>
                <a:latin typeface="Arial" panose="020B0604020202020204" pitchFamily="34" charset="0"/>
                <a:cs typeface="Arial" panose="020B0604020202020204" pitchFamily="34" charset="0"/>
              </a:rPr>
              <a:t>IES Isabel de Castilla (Ávila)- Depto. de Filosofía. Recuperado y consultado el 9 de Enero de 2017 de: </a:t>
            </a:r>
            <a:r>
              <a:rPr lang="es-ES" sz="1500" dirty="0">
                <a:solidFill>
                  <a:srgbClr val="6A221D"/>
                </a:solidFill>
                <a:latin typeface="Arial" panose="020B0604020202020204" pitchFamily="34" charset="0"/>
                <a:cs typeface="Arial" panose="020B0604020202020204" pitchFamily="34" charset="0"/>
                <a:hlinkClick r:id="rId4"/>
              </a:rPr>
              <a:t>http://guindo.pntic.mec.es/ssag0007/filosofica/CorrientesfilosoficasXX.pdf</a:t>
            </a:r>
            <a:endParaRPr lang="es-ES" sz="1500" dirty="0">
              <a:solidFill>
                <a:srgbClr val="6A221D"/>
              </a:solidFill>
              <a:latin typeface="Arial" panose="020B0604020202020204" pitchFamily="34" charset="0"/>
              <a:cs typeface="Arial" panose="020B0604020202020204" pitchFamily="34" charset="0"/>
            </a:endParaRPr>
          </a:p>
          <a:p>
            <a:pPr marL="285750" indent="-285750" algn="just" eaLnBrk="0" fontAlgn="auto" hangingPunct="0">
              <a:lnSpc>
                <a:spcPct val="150000"/>
              </a:lnSpc>
              <a:spcBef>
                <a:spcPts val="0"/>
              </a:spcBef>
              <a:spcAft>
                <a:spcPts val="0"/>
              </a:spcAft>
              <a:buFont typeface="Wingdings" panose="05000000000000000000" pitchFamily="2" charset="2"/>
              <a:buChar char="q"/>
              <a:defRPr/>
            </a:pPr>
            <a:endParaRPr lang="es-ES" sz="1500" dirty="0">
              <a:solidFill>
                <a:srgbClr val="6A221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644256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idx="1"/>
          </p:nvPr>
        </p:nvSpPr>
        <p:spPr>
          <a:xfrm>
            <a:off x="1403648" y="1340768"/>
            <a:ext cx="7355160" cy="4525963"/>
          </a:xfrm>
        </p:spPr>
        <p:txBody>
          <a:bodyPr>
            <a:normAutofit lnSpcReduction="10000"/>
          </a:bodyPr>
          <a:lstStyle/>
          <a:p>
            <a:pPr lvl="1"/>
            <a:r>
              <a:rPr lang="es-MX" dirty="0">
                <a:effectLst>
                  <a:outerShdw blurRad="38100" dist="38100" dir="2700000" algn="tl">
                    <a:srgbClr val="000000">
                      <a:alpha val="43137"/>
                    </a:srgbClr>
                  </a:outerShdw>
                </a:effectLst>
                <a:latin typeface="Arial" pitchFamily="34" charset="0"/>
                <a:cs typeface="Arial" pitchFamily="34" charset="0"/>
              </a:rPr>
              <a:t>Área Académica:</a:t>
            </a:r>
            <a:r>
              <a:rPr lang="es-MX" dirty="0">
                <a:latin typeface="Arial" pitchFamily="34" charset="0"/>
                <a:cs typeface="Arial" pitchFamily="34" charset="0"/>
              </a:rPr>
              <a:t> Comercio Exterior</a:t>
            </a:r>
          </a:p>
          <a:p>
            <a:pPr lvl="1"/>
            <a:endParaRPr lang="es-MX" sz="2000" b="1" dirty="0">
              <a:effectLst>
                <a:outerShdw blurRad="38100" dist="38100" dir="2700000" algn="tl">
                  <a:srgbClr val="000000">
                    <a:alpha val="43137"/>
                  </a:srgbClr>
                </a:outerShdw>
              </a:effectLst>
              <a:latin typeface="Arial" pitchFamily="34" charset="0"/>
              <a:cs typeface="Arial" pitchFamily="34" charset="0"/>
            </a:endParaRPr>
          </a:p>
          <a:p>
            <a:pPr lvl="1"/>
            <a:r>
              <a:rPr lang="es-MX" dirty="0">
                <a:effectLst>
                  <a:outerShdw blurRad="38100" dist="38100" dir="2700000" algn="tl">
                    <a:srgbClr val="000000">
                      <a:alpha val="43137"/>
                    </a:srgbClr>
                  </a:outerShdw>
                </a:effectLst>
                <a:latin typeface="Arial" pitchFamily="34" charset="0"/>
                <a:cs typeface="Arial" pitchFamily="34" charset="0"/>
              </a:rPr>
              <a:t>Tema:</a:t>
            </a:r>
            <a:r>
              <a:rPr lang="es-MX" dirty="0">
                <a:latin typeface="Arial" pitchFamily="34" charset="0"/>
                <a:cs typeface="Arial" pitchFamily="34" charset="0"/>
              </a:rPr>
              <a:t> Corrientes filosóficas</a:t>
            </a:r>
          </a:p>
          <a:p>
            <a:pPr lvl="1"/>
            <a:endParaRPr lang="es-MX" sz="2000" b="1" dirty="0">
              <a:effectLst>
                <a:outerShdw blurRad="38100" dist="38100" dir="2700000" algn="tl">
                  <a:srgbClr val="000000">
                    <a:alpha val="43137"/>
                  </a:srgbClr>
                </a:outerShdw>
              </a:effectLst>
              <a:latin typeface="Arial" pitchFamily="34" charset="0"/>
              <a:cs typeface="Arial" pitchFamily="34" charset="0"/>
            </a:endParaRPr>
          </a:p>
          <a:p>
            <a:pPr lvl="1"/>
            <a:r>
              <a:rPr lang="es-MX" dirty="0">
                <a:effectLst>
                  <a:outerShdw blurRad="38100" dist="38100" dir="2700000" algn="tl">
                    <a:srgbClr val="000000">
                      <a:alpha val="43137"/>
                    </a:srgbClr>
                  </a:outerShdw>
                </a:effectLst>
                <a:latin typeface="Arial" pitchFamily="34" charset="0"/>
                <a:cs typeface="Arial" pitchFamily="34" charset="0"/>
              </a:rPr>
              <a:t>Profesor(a):</a:t>
            </a:r>
          </a:p>
          <a:p>
            <a:pPr marL="457200" lvl="1" indent="0">
              <a:buNone/>
            </a:pPr>
            <a:r>
              <a:rPr lang="es-MX" dirty="0">
                <a:latin typeface="Arial" pitchFamily="34" charset="0"/>
                <a:cs typeface="Arial" pitchFamily="34" charset="0"/>
              </a:rPr>
              <a:t>M.T.E. Sandra Luz Hernández Mendoza</a:t>
            </a:r>
          </a:p>
          <a:p>
            <a:pPr marL="457200" lvl="1" indent="0">
              <a:buNone/>
            </a:pPr>
            <a:r>
              <a:rPr lang="es-MX" dirty="0">
                <a:latin typeface="Arial" pitchFamily="34" charset="0"/>
                <a:cs typeface="Arial" pitchFamily="34" charset="0"/>
              </a:rPr>
              <a:t>Dr. </a:t>
            </a:r>
            <a:r>
              <a:rPr lang="es-MX" dirty="0" err="1">
                <a:latin typeface="Arial" pitchFamily="34" charset="0"/>
                <a:cs typeface="Arial" pitchFamily="34" charset="0"/>
              </a:rPr>
              <a:t>Danaé</a:t>
            </a:r>
            <a:r>
              <a:rPr lang="es-MX" dirty="0">
                <a:latin typeface="Arial" pitchFamily="34" charset="0"/>
                <a:cs typeface="Arial" pitchFamily="34" charset="0"/>
              </a:rPr>
              <a:t> </a:t>
            </a:r>
            <a:r>
              <a:rPr lang="es-MX" dirty="0" err="1">
                <a:latin typeface="Arial" pitchFamily="34" charset="0"/>
                <a:cs typeface="Arial" pitchFamily="34" charset="0"/>
              </a:rPr>
              <a:t>Duana</a:t>
            </a:r>
            <a:r>
              <a:rPr lang="es-MX" dirty="0">
                <a:latin typeface="Arial" pitchFamily="34" charset="0"/>
                <a:cs typeface="Arial" pitchFamily="34" charset="0"/>
              </a:rPr>
              <a:t> Ávila</a:t>
            </a:r>
          </a:p>
          <a:p>
            <a:pPr marL="457200" lvl="1" indent="0">
              <a:buNone/>
            </a:pPr>
            <a:endParaRPr lang="es-MX" dirty="0">
              <a:latin typeface="Arial" pitchFamily="34" charset="0"/>
              <a:cs typeface="Arial" pitchFamily="34" charset="0"/>
            </a:endParaRPr>
          </a:p>
          <a:p>
            <a:pPr marL="457200" lvl="1" indent="0">
              <a:buNone/>
            </a:pPr>
            <a:endParaRPr lang="es-MX" sz="2000" dirty="0">
              <a:effectLst>
                <a:outerShdw blurRad="38100" dist="38100" dir="2700000" algn="tl">
                  <a:srgbClr val="000000">
                    <a:alpha val="43137"/>
                  </a:srgbClr>
                </a:outerShdw>
              </a:effectLst>
              <a:latin typeface="Arial" pitchFamily="34" charset="0"/>
              <a:cs typeface="Arial" pitchFamily="34" charset="0"/>
            </a:endParaRPr>
          </a:p>
          <a:p>
            <a:pPr lvl="1"/>
            <a:r>
              <a:rPr lang="es-MX" dirty="0">
                <a:effectLst>
                  <a:outerShdw blurRad="38100" dist="38100" dir="2700000" algn="tl">
                    <a:srgbClr val="000000">
                      <a:alpha val="43137"/>
                    </a:srgbClr>
                  </a:outerShdw>
                </a:effectLst>
                <a:latin typeface="Arial" pitchFamily="34" charset="0"/>
                <a:cs typeface="Arial" pitchFamily="34" charset="0"/>
              </a:rPr>
              <a:t>Periodo:</a:t>
            </a:r>
            <a:r>
              <a:rPr lang="es-MX" dirty="0">
                <a:latin typeface="Arial" pitchFamily="34" charset="0"/>
                <a:cs typeface="Arial" pitchFamily="34" charset="0"/>
              </a:rPr>
              <a:t> Enero-Junio 2017</a:t>
            </a:r>
            <a:endParaRPr lang="es-MX" sz="2000" dirty="0">
              <a:latin typeface="Arial" pitchFamily="34" charset="0"/>
              <a:cs typeface="Arial" pitchFamily="34" charset="0"/>
            </a:endParaRPr>
          </a:p>
          <a:p>
            <a:endParaRPr lang="es-MX" dirty="0"/>
          </a:p>
        </p:txBody>
      </p:sp>
    </p:spTree>
    <p:extLst>
      <p:ext uri="{BB962C8B-B14F-4D97-AF65-F5344CB8AC3E}">
        <p14:creationId xmlns:p14="http://schemas.microsoft.com/office/powerpoint/2010/main" xmlns="" val="4251574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fr-FR" b="1" u="sng" dirty="0">
                <a:latin typeface="Arial" pitchFamily="34" charset="0"/>
                <a:cs typeface="Arial" pitchFamily="34" charset="0"/>
              </a:rPr>
              <a:t>Tema: Corrientes </a:t>
            </a:r>
            <a:r>
              <a:rPr lang="fr-FR" b="1" u="sng" dirty="0" err="1">
                <a:latin typeface="Arial" pitchFamily="34" charset="0"/>
                <a:cs typeface="Arial" pitchFamily="34" charset="0"/>
              </a:rPr>
              <a:t>filosóficas</a:t>
            </a:r>
            <a:endParaRPr lang="es-MX" dirty="0">
              <a:latin typeface="Arial" pitchFamily="34" charset="0"/>
              <a:cs typeface="Arial" pitchFamily="34" charset="0"/>
            </a:endParaRPr>
          </a:p>
        </p:txBody>
      </p:sp>
      <p:sp>
        <p:nvSpPr>
          <p:cNvPr id="7" name="CuadroTexto 6"/>
          <p:cNvSpPr txBox="1"/>
          <p:nvPr/>
        </p:nvSpPr>
        <p:spPr>
          <a:xfrm>
            <a:off x="1979713" y="1700808"/>
            <a:ext cx="6336703" cy="3968009"/>
          </a:xfrm>
          <a:prstGeom prst="rect">
            <a:avLst/>
          </a:prstGeom>
          <a:noFill/>
        </p:spPr>
        <p:txBody>
          <a:bodyPr wrap="square" rtlCol="0">
            <a:spAutoFit/>
          </a:bodyPr>
          <a:lstStyle/>
          <a:p>
            <a:pPr algn="just">
              <a:lnSpc>
                <a:spcPct val="150000"/>
              </a:lnSpc>
            </a:pPr>
            <a:r>
              <a:rPr lang="en-US" sz="1700" dirty="0">
                <a:solidFill>
                  <a:srgbClr val="6A221D"/>
                </a:solidFill>
                <a:latin typeface="Arial" panose="020B0604020202020204" pitchFamily="34" charset="0"/>
                <a:cs typeface="Arial" panose="020B0604020202020204" pitchFamily="34" charset="0"/>
              </a:rPr>
              <a:t>The philosophical currents have as central objectives the promotion of critical and autonomous thinking, the promotion of communication, social interaction and the impulse of the creativity of the students. Without the pretension to cover all the problems of philosophy and all its answers, this material proposes to approach the philosophical problematic recognizing some of the most significant currents of thought, where the philosophical formation that starts from philosophical problems provides tools for the students to develop Your ability to debate, dialogue and confront ideas.</a:t>
            </a:r>
            <a:endParaRPr lang="es-MX" sz="1700" dirty="0">
              <a:latin typeface="Arial" panose="020B0604020202020204" pitchFamily="34" charset="0"/>
              <a:cs typeface="Arial" panose="020B0604020202020204" pitchFamily="34" charset="0"/>
            </a:endParaRPr>
          </a:p>
        </p:txBody>
      </p:sp>
      <p:sp>
        <p:nvSpPr>
          <p:cNvPr id="8" name="Rectángulo 7"/>
          <p:cNvSpPr/>
          <p:nvPr/>
        </p:nvSpPr>
        <p:spPr>
          <a:xfrm>
            <a:off x="4395721" y="1340768"/>
            <a:ext cx="1371016" cy="369332"/>
          </a:xfrm>
          <a:prstGeom prst="rect">
            <a:avLst/>
          </a:prstGeom>
        </p:spPr>
        <p:txBody>
          <a:bodyPr wrap="none">
            <a:spAutoFit/>
          </a:bodyPr>
          <a:lstStyle/>
          <a:p>
            <a:pPr algn="ctr">
              <a:lnSpc>
                <a:spcPct val="90000"/>
              </a:lnSpc>
              <a:buNone/>
            </a:pPr>
            <a:r>
              <a:rPr lang="fr-FR" sz="2000" b="1" u="sng" dirty="0">
                <a:solidFill>
                  <a:srgbClr val="6A221D"/>
                </a:solidFill>
                <a:effectLst>
                  <a:outerShdw blurRad="38100" dist="38100" dir="2700000" algn="tl">
                    <a:srgbClr val="000000">
                      <a:alpha val="43137"/>
                    </a:srgbClr>
                  </a:outerShdw>
                </a:effectLst>
                <a:latin typeface="Arial" pitchFamily="34" charset="0"/>
                <a:cs typeface="Arial" pitchFamily="34" charset="0"/>
              </a:rPr>
              <a:t> Abstract:</a:t>
            </a:r>
          </a:p>
        </p:txBody>
      </p:sp>
      <p:sp>
        <p:nvSpPr>
          <p:cNvPr id="9" name="Rectángulo 8"/>
          <p:cNvSpPr/>
          <p:nvPr/>
        </p:nvSpPr>
        <p:spPr>
          <a:xfrm>
            <a:off x="1834668" y="5951987"/>
            <a:ext cx="5229188" cy="327782"/>
          </a:xfrm>
          <a:prstGeom prst="rect">
            <a:avLst/>
          </a:prstGeom>
        </p:spPr>
        <p:txBody>
          <a:bodyPr wrap="none">
            <a:spAutoFit/>
          </a:bodyPr>
          <a:lstStyle/>
          <a:p>
            <a:pPr algn="ctr">
              <a:lnSpc>
                <a:spcPct val="90000"/>
              </a:lnSpc>
              <a:buNone/>
            </a:pPr>
            <a:r>
              <a:rPr lang="fr-FR" sz="1700" b="1" u="sng" dirty="0">
                <a:solidFill>
                  <a:srgbClr val="6A221D"/>
                </a:solidFill>
                <a:effectLst>
                  <a:outerShdw blurRad="38100" dist="38100" dir="2700000" algn="tl">
                    <a:srgbClr val="000000">
                      <a:alpha val="43137"/>
                    </a:srgbClr>
                  </a:outerShdw>
                </a:effectLst>
                <a:latin typeface="Arial" pitchFamily="34" charset="0"/>
                <a:cs typeface="Arial" pitchFamily="34" charset="0"/>
              </a:rPr>
              <a:t> Keywords: </a:t>
            </a:r>
            <a:r>
              <a:rPr lang="fr-FR" sz="1700" dirty="0" err="1">
                <a:solidFill>
                  <a:srgbClr val="6A221D"/>
                </a:solidFill>
                <a:latin typeface="Arial" pitchFamily="34" charset="0"/>
                <a:cs typeface="Arial" pitchFamily="34" charset="0"/>
              </a:rPr>
              <a:t>Epistemology</a:t>
            </a:r>
            <a:r>
              <a:rPr lang="fr-FR" sz="1700" dirty="0">
                <a:solidFill>
                  <a:srgbClr val="6A221D"/>
                </a:solidFill>
                <a:latin typeface="Arial" pitchFamily="34" charset="0"/>
                <a:cs typeface="Arial" pitchFamily="34" charset="0"/>
              </a:rPr>
              <a:t>, </a:t>
            </a:r>
            <a:r>
              <a:rPr lang="fr-FR" sz="1700" dirty="0" err="1">
                <a:solidFill>
                  <a:srgbClr val="6A221D"/>
                </a:solidFill>
                <a:latin typeface="Arial" pitchFamily="34" charset="0"/>
                <a:cs typeface="Arial" pitchFamily="34" charset="0"/>
              </a:rPr>
              <a:t>positivism</a:t>
            </a:r>
            <a:r>
              <a:rPr lang="fr-FR" sz="1700" dirty="0">
                <a:solidFill>
                  <a:srgbClr val="6A221D"/>
                </a:solidFill>
                <a:latin typeface="Arial" pitchFamily="34" charset="0"/>
                <a:cs typeface="Arial" pitchFamily="34" charset="0"/>
              </a:rPr>
              <a:t>, </a:t>
            </a:r>
            <a:r>
              <a:rPr lang="fr-FR" sz="1700" dirty="0" err="1">
                <a:solidFill>
                  <a:srgbClr val="6A221D"/>
                </a:solidFill>
                <a:latin typeface="Arial" pitchFamily="34" charset="0"/>
                <a:cs typeface="Arial" pitchFamily="34" charset="0"/>
              </a:rPr>
              <a:t>hermeneutics</a:t>
            </a:r>
            <a:endParaRPr lang="fr-FR" sz="1700" dirty="0">
              <a:solidFill>
                <a:srgbClr val="6A221D"/>
              </a:solidFill>
              <a:latin typeface="Arial" pitchFamily="34" charset="0"/>
              <a:cs typeface="Arial" pitchFamily="34" charset="0"/>
            </a:endParaRPr>
          </a:p>
        </p:txBody>
      </p:sp>
    </p:spTree>
    <p:extLst>
      <p:ext uri="{BB962C8B-B14F-4D97-AF65-F5344CB8AC3E}">
        <p14:creationId xmlns:p14="http://schemas.microsoft.com/office/powerpoint/2010/main" xmlns="" val="1839356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91680" y="274638"/>
            <a:ext cx="6995120" cy="746546"/>
          </a:xfrm>
        </p:spPr>
        <p:txBody>
          <a:bodyPr/>
          <a:lstStyle/>
          <a:p>
            <a:r>
              <a:rPr lang="es-MX" dirty="0"/>
              <a:t>Epistemología</a:t>
            </a:r>
          </a:p>
        </p:txBody>
      </p:sp>
      <p:sp>
        <p:nvSpPr>
          <p:cNvPr id="4" name="CuadroTexto 3"/>
          <p:cNvSpPr txBox="1"/>
          <p:nvPr/>
        </p:nvSpPr>
        <p:spPr>
          <a:xfrm>
            <a:off x="1259632" y="1688514"/>
            <a:ext cx="2681787" cy="2585323"/>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es-MX" dirty="0">
                <a:solidFill>
                  <a:schemeClr val="accent2">
                    <a:lumMod val="50000"/>
                  </a:schemeClr>
                </a:solidFill>
                <a:latin typeface="Arial" panose="020B0604020202020204" pitchFamily="34" charset="0"/>
                <a:cs typeface="Arial" panose="020B0604020202020204" pitchFamily="34" charset="0"/>
              </a:rPr>
              <a:t>Rama de la filosofía que trata de los problemas filosóficos que rodean a la teoría del conocimiento.</a:t>
            </a:r>
          </a:p>
        </p:txBody>
      </p:sp>
      <p:graphicFrame>
        <p:nvGraphicFramePr>
          <p:cNvPr id="5" name="Diagrama 4"/>
          <p:cNvGraphicFramePr/>
          <p:nvPr>
            <p:extLst>
              <p:ext uri="{D42A27DB-BD31-4B8C-83A1-F6EECF244321}">
                <p14:modId xmlns:p14="http://schemas.microsoft.com/office/powerpoint/2010/main" xmlns="" val="491321438"/>
              </p:ext>
            </p:extLst>
          </p:nvPr>
        </p:nvGraphicFramePr>
        <p:xfrm>
          <a:off x="3725395" y="1021184"/>
          <a:ext cx="516708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a 5"/>
          <p:cNvGraphicFramePr/>
          <p:nvPr>
            <p:extLst>
              <p:ext uri="{D42A27DB-BD31-4B8C-83A1-F6EECF244321}">
                <p14:modId xmlns:p14="http://schemas.microsoft.com/office/powerpoint/2010/main" xmlns="" val="2235522503"/>
              </p:ext>
            </p:extLst>
          </p:nvPr>
        </p:nvGraphicFramePr>
        <p:xfrm>
          <a:off x="2187578" y="5177769"/>
          <a:ext cx="4760686" cy="105954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xmlns="" val="3323384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2264848" y="142676"/>
            <a:ext cx="5699580" cy="955671"/>
          </a:xfrm>
        </p:spPr>
        <p:txBody>
          <a:bodyPr>
            <a:normAutofit/>
          </a:bodyPr>
          <a:lstStyle/>
          <a:p>
            <a:r>
              <a:rPr lang="es-MX" sz="3000" b="1" dirty="0">
                <a:solidFill>
                  <a:schemeClr val="accent2">
                    <a:lumMod val="50000"/>
                  </a:schemeClr>
                </a:solidFill>
                <a:latin typeface="Arial" panose="020B0604020202020204" pitchFamily="34" charset="0"/>
                <a:cs typeface="Arial" panose="020B0604020202020204" pitchFamily="34" charset="0"/>
              </a:rPr>
              <a:t>Corriente Filosófica</a:t>
            </a:r>
          </a:p>
        </p:txBody>
      </p:sp>
      <p:sp>
        <p:nvSpPr>
          <p:cNvPr id="4" name="CuadroTexto 3"/>
          <p:cNvSpPr txBox="1"/>
          <p:nvPr/>
        </p:nvSpPr>
        <p:spPr>
          <a:xfrm>
            <a:off x="1565127" y="1124744"/>
            <a:ext cx="4920341" cy="1754326"/>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s-MX" dirty="0">
                <a:solidFill>
                  <a:schemeClr val="accent2">
                    <a:lumMod val="50000"/>
                  </a:schemeClr>
                </a:solidFill>
                <a:latin typeface="Arial" panose="020B0604020202020204" pitchFamily="34" charset="0"/>
                <a:cs typeface="Arial" panose="020B0604020202020204" pitchFamily="34" charset="0"/>
              </a:rPr>
              <a:t>Son las distintas disciplinas  que se aplican según la cultura en la que se vive.</a:t>
            </a:r>
          </a:p>
          <a:p>
            <a:pPr marL="285750" indent="-285750" algn="just">
              <a:lnSpc>
                <a:spcPct val="150000"/>
              </a:lnSpc>
              <a:buFont typeface="Wingdings" panose="05000000000000000000" pitchFamily="2" charset="2"/>
              <a:buChar char="Ø"/>
            </a:pPr>
            <a:r>
              <a:rPr lang="es-MX" dirty="0">
                <a:solidFill>
                  <a:schemeClr val="accent2">
                    <a:lumMod val="50000"/>
                  </a:schemeClr>
                </a:solidFill>
                <a:latin typeface="Arial" panose="020B0604020202020204" pitchFamily="34" charset="0"/>
                <a:cs typeface="Arial" panose="020B0604020202020204" pitchFamily="34" charset="0"/>
              </a:rPr>
              <a:t>Tienen como objetivo central, fomentar el pensamiento crítico y autónomo.</a:t>
            </a:r>
          </a:p>
        </p:txBody>
      </p:sp>
      <p:pic>
        <p:nvPicPr>
          <p:cNvPr id="5" name="Picture 2" descr="Resultado de imagen para corriente filosofic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32240" y="1222345"/>
            <a:ext cx="1343025" cy="165672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uadroTexto 5"/>
          <p:cNvSpPr txBox="1"/>
          <p:nvPr/>
        </p:nvSpPr>
        <p:spPr>
          <a:xfrm>
            <a:off x="8028384" y="2017359"/>
            <a:ext cx="325730" cy="246221"/>
          </a:xfrm>
          <a:prstGeom prst="rect">
            <a:avLst/>
          </a:prstGeom>
          <a:noFill/>
        </p:spPr>
        <p:txBody>
          <a:bodyPr wrap="none" rtlCol="0">
            <a:spAutoFit/>
          </a:bodyPr>
          <a:lstStyle/>
          <a:p>
            <a:r>
              <a:rPr lang="es-MX" sz="1000" dirty="0">
                <a:latin typeface="Arial" panose="020B0604020202020204" pitchFamily="34" charset="0"/>
                <a:cs typeface="Arial" panose="020B0604020202020204" pitchFamily="34" charset="0"/>
              </a:rPr>
              <a:t>[1]</a:t>
            </a:r>
          </a:p>
        </p:txBody>
      </p:sp>
      <p:sp>
        <p:nvSpPr>
          <p:cNvPr id="7" name="CuadroTexto 6"/>
          <p:cNvSpPr txBox="1"/>
          <p:nvPr/>
        </p:nvSpPr>
        <p:spPr>
          <a:xfrm>
            <a:off x="1327422" y="2903614"/>
            <a:ext cx="7455352" cy="923330"/>
          </a:xfrm>
          <a:prstGeom prst="rect">
            <a:avLst/>
          </a:prstGeom>
          <a:noFill/>
        </p:spPr>
        <p:txBody>
          <a:bodyPr wrap="square" rtlCol="0">
            <a:spAutoFit/>
          </a:bodyPr>
          <a:lstStyle/>
          <a:p>
            <a:pPr algn="just">
              <a:lnSpc>
                <a:spcPct val="150000"/>
              </a:lnSpc>
            </a:pPr>
            <a:r>
              <a:rPr lang="es-MX" dirty="0">
                <a:solidFill>
                  <a:schemeClr val="accent2">
                    <a:lumMod val="50000"/>
                  </a:schemeClr>
                </a:solidFill>
                <a:latin typeface="Arial" panose="020B0604020202020204" pitchFamily="34" charset="0"/>
                <a:cs typeface="Arial" panose="020B0604020202020204" pitchFamily="34" charset="0"/>
              </a:rPr>
              <a:t>Las corrientes filosóficas son bastante amplias y se han ido conformado diversas escuelas en todas las ramas de la filosofía.</a:t>
            </a:r>
          </a:p>
        </p:txBody>
      </p:sp>
      <p:graphicFrame>
        <p:nvGraphicFramePr>
          <p:cNvPr id="8" name="Diagrama 7"/>
          <p:cNvGraphicFramePr/>
          <p:nvPr>
            <p:extLst>
              <p:ext uri="{D42A27DB-BD31-4B8C-83A1-F6EECF244321}">
                <p14:modId xmlns:p14="http://schemas.microsoft.com/office/powerpoint/2010/main" xmlns="" val="405308524"/>
              </p:ext>
            </p:extLst>
          </p:nvPr>
        </p:nvGraphicFramePr>
        <p:xfrm>
          <a:off x="1331640" y="3851488"/>
          <a:ext cx="7454639" cy="25789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941191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63688" y="305874"/>
            <a:ext cx="5699580" cy="955671"/>
          </a:xfrm>
          <a:prstGeom prst="rect">
            <a:avLst/>
          </a:prstGeom>
        </p:spPr>
        <p:txBody>
          <a:bodyPr>
            <a:normAutofit lnSpcReduction="10000"/>
          </a:bodyPr>
          <a:lstStyle>
            <a:lvl1pPr algn="ctr" defTabSz="914400" rtl="0" eaLnBrk="1" latinLnBrk="0" hangingPunct="1">
              <a:spcBef>
                <a:spcPct val="0"/>
              </a:spcBef>
              <a:buNone/>
              <a:defRPr sz="3600" kern="1200">
                <a:solidFill>
                  <a:srgbClr val="6A221D"/>
                </a:solidFill>
                <a:effectLst>
                  <a:outerShdw blurRad="38100" dist="38100" dir="2700000" algn="tl">
                    <a:srgbClr val="000000">
                      <a:alpha val="43137"/>
                    </a:srgbClr>
                  </a:outerShdw>
                </a:effectLst>
                <a:latin typeface="Berlin Sans FB" panose="020E0602020502020306" pitchFamily="34" charset="0"/>
                <a:ea typeface="+mj-ea"/>
                <a:cs typeface="+mj-cs"/>
              </a:defRPr>
            </a:lvl1pPr>
          </a:lstStyle>
          <a:p>
            <a:r>
              <a:rPr lang="es-MX" sz="3000" b="1" dirty="0">
                <a:solidFill>
                  <a:schemeClr val="accent2">
                    <a:lumMod val="50000"/>
                  </a:schemeClr>
                </a:solidFill>
                <a:latin typeface="Arial" panose="020B0604020202020204" pitchFamily="34" charset="0"/>
                <a:cs typeface="Arial" panose="020B0604020202020204" pitchFamily="34" charset="0"/>
              </a:rPr>
              <a:t>Corriente Filosófica POSITIVISMO</a:t>
            </a:r>
          </a:p>
        </p:txBody>
      </p:sp>
      <p:sp>
        <p:nvSpPr>
          <p:cNvPr id="3" name="CuadroTexto 2"/>
          <p:cNvSpPr txBox="1"/>
          <p:nvPr/>
        </p:nvSpPr>
        <p:spPr>
          <a:xfrm>
            <a:off x="1460292" y="1261545"/>
            <a:ext cx="5127932" cy="3000821"/>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es-MX" dirty="0">
                <a:solidFill>
                  <a:schemeClr val="accent2">
                    <a:lumMod val="50000"/>
                  </a:schemeClr>
                </a:solidFill>
                <a:latin typeface="Arial" panose="020B0604020202020204" pitchFamily="34" charset="0"/>
                <a:cs typeface="Arial" panose="020B0604020202020204" pitchFamily="34" charset="0"/>
              </a:rPr>
              <a:t>El positivismo se deriva de la epistemología que surge en Francia  a inicios del siglo XIX con Augusto Comte y Stuart </a:t>
            </a:r>
            <a:r>
              <a:rPr lang="es-MX" dirty="0" err="1">
                <a:solidFill>
                  <a:schemeClr val="accent2">
                    <a:lumMod val="50000"/>
                  </a:schemeClr>
                </a:solidFill>
                <a:latin typeface="Arial" panose="020B0604020202020204" pitchFamily="34" charset="0"/>
                <a:cs typeface="Arial" panose="020B0604020202020204" pitchFamily="34" charset="0"/>
              </a:rPr>
              <a:t>Mill</a:t>
            </a:r>
            <a:r>
              <a:rPr lang="es-MX" dirty="0">
                <a:solidFill>
                  <a:schemeClr val="accent2">
                    <a:lumMod val="50000"/>
                  </a:schemeClr>
                </a:solidFill>
                <a:latin typeface="Arial" panose="020B0604020202020204" pitchFamily="34" charset="0"/>
                <a:cs typeface="Arial" panose="020B0604020202020204" pitchFamily="34" charset="0"/>
              </a:rPr>
              <a:t>.</a:t>
            </a:r>
          </a:p>
          <a:p>
            <a:pPr marL="285750" indent="-285750" algn="just">
              <a:lnSpc>
                <a:spcPct val="150000"/>
              </a:lnSpc>
              <a:buFont typeface="Wingdings" panose="05000000000000000000" pitchFamily="2" charset="2"/>
              <a:buChar char="Ø"/>
            </a:pPr>
            <a:r>
              <a:rPr lang="es-MX" dirty="0">
                <a:solidFill>
                  <a:schemeClr val="accent2">
                    <a:lumMod val="50000"/>
                  </a:schemeClr>
                </a:solidFill>
                <a:latin typeface="Arial" panose="020B0604020202020204" pitchFamily="34" charset="0"/>
                <a:cs typeface="Arial" panose="020B0604020202020204" pitchFamily="34" charset="0"/>
              </a:rPr>
              <a:t>Plantea la teoría de los “tres estadios o etapas por la que ha transcurrido el desarrollo del pensamiento humano: TEOLOGÍA, METAFÍSICA y POSITIVA.</a:t>
            </a:r>
          </a:p>
        </p:txBody>
      </p:sp>
      <p:pic>
        <p:nvPicPr>
          <p:cNvPr id="4" name="Picture 2" descr="Resultado de imagen para augusto comt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46494" y="1053646"/>
            <a:ext cx="1712400" cy="15008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
        <p:nvSpPr>
          <p:cNvPr id="5" name="CuadroTexto 4"/>
          <p:cNvSpPr txBox="1"/>
          <p:nvPr/>
        </p:nvSpPr>
        <p:spPr>
          <a:xfrm>
            <a:off x="8026400" y="2597360"/>
            <a:ext cx="325730" cy="246221"/>
          </a:xfrm>
          <a:prstGeom prst="rect">
            <a:avLst/>
          </a:prstGeom>
          <a:noFill/>
        </p:spPr>
        <p:txBody>
          <a:bodyPr wrap="none" rtlCol="0">
            <a:spAutoFit/>
          </a:bodyPr>
          <a:lstStyle/>
          <a:p>
            <a:r>
              <a:rPr lang="es-MX" sz="1000" dirty="0">
                <a:latin typeface="Arial" panose="020B0604020202020204" pitchFamily="34" charset="0"/>
                <a:cs typeface="Arial" panose="020B0604020202020204" pitchFamily="34" charset="0"/>
              </a:rPr>
              <a:t>[2]</a:t>
            </a:r>
          </a:p>
        </p:txBody>
      </p:sp>
      <p:pic>
        <p:nvPicPr>
          <p:cNvPr id="6" name="Picture 4" descr="Resultado de imagen para stuart mil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20737" y="3094388"/>
            <a:ext cx="1563914" cy="19205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
        <p:nvSpPr>
          <p:cNvPr id="7" name="CuadroTexto 6"/>
          <p:cNvSpPr txBox="1"/>
          <p:nvPr/>
        </p:nvSpPr>
        <p:spPr>
          <a:xfrm>
            <a:off x="8077202" y="5028503"/>
            <a:ext cx="325730" cy="246221"/>
          </a:xfrm>
          <a:prstGeom prst="rect">
            <a:avLst/>
          </a:prstGeom>
          <a:noFill/>
        </p:spPr>
        <p:txBody>
          <a:bodyPr wrap="none" rtlCol="0">
            <a:spAutoFit/>
          </a:bodyPr>
          <a:lstStyle/>
          <a:p>
            <a:r>
              <a:rPr lang="es-MX" sz="1000" dirty="0">
                <a:latin typeface="Arial" panose="020B0604020202020204" pitchFamily="34" charset="0"/>
                <a:cs typeface="Arial" panose="020B0604020202020204" pitchFamily="34" charset="0"/>
              </a:rPr>
              <a:t>[3]</a:t>
            </a:r>
          </a:p>
        </p:txBody>
      </p:sp>
      <p:sp>
        <p:nvSpPr>
          <p:cNvPr id="8" name="CuadroTexto 7"/>
          <p:cNvSpPr txBox="1"/>
          <p:nvPr/>
        </p:nvSpPr>
        <p:spPr>
          <a:xfrm>
            <a:off x="5151145" y="6237312"/>
            <a:ext cx="325730" cy="246221"/>
          </a:xfrm>
          <a:prstGeom prst="rect">
            <a:avLst/>
          </a:prstGeom>
          <a:noFill/>
        </p:spPr>
        <p:txBody>
          <a:bodyPr wrap="none" rtlCol="0">
            <a:spAutoFit/>
          </a:bodyPr>
          <a:lstStyle/>
          <a:p>
            <a:r>
              <a:rPr lang="es-MX" sz="1000" dirty="0">
                <a:latin typeface="Arial" panose="020B0604020202020204" pitchFamily="34" charset="0"/>
                <a:cs typeface="Arial" panose="020B0604020202020204" pitchFamily="34" charset="0"/>
              </a:rPr>
              <a:t>[4]</a:t>
            </a:r>
          </a:p>
        </p:txBody>
      </p:sp>
      <p:pic>
        <p:nvPicPr>
          <p:cNvPr id="9" name="Picture 10" descr="Resultado de imagen para los 3 estadio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75303" y="4437112"/>
            <a:ext cx="3619190" cy="17961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23600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hermeneutic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32240" y="1772816"/>
            <a:ext cx="2153677" cy="12981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
        <p:nvSpPr>
          <p:cNvPr id="3" name="Título 1"/>
          <p:cNvSpPr txBox="1">
            <a:spLocks/>
          </p:cNvSpPr>
          <p:nvPr/>
        </p:nvSpPr>
        <p:spPr>
          <a:xfrm>
            <a:off x="2627085" y="263529"/>
            <a:ext cx="5699580" cy="955671"/>
          </a:xfrm>
          <a:prstGeom prst="rect">
            <a:avLst/>
          </a:prstGeom>
        </p:spPr>
        <p:txBody>
          <a:bodyPr>
            <a:normAutofit/>
          </a:bodyPr>
          <a:lstStyle>
            <a:lvl1pPr algn="l" defTabSz="914126" rtl="0" eaLnBrk="1" latinLnBrk="0" hangingPunct="1">
              <a:lnSpc>
                <a:spcPct val="90000"/>
              </a:lnSpc>
              <a:spcBef>
                <a:spcPct val="0"/>
              </a:spcBef>
              <a:buNone/>
              <a:defRPr sz="4400" kern="1200">
                <a:solidFill>
                  <a:schemeClr val="tx1"/>
                </a:solidFill>
                <a:latin typeface="+mj-lt"/>
                <a:ea typeface="+mj-ea"/>
                <a:cs typeface="+mj-cs"/>
              </a:defRPr>
            </a:lvl1pPr>
          </a:lstStyle>
          <a:p>
            <a:r>
              <a:rPr lang="es-MX" sz="3000" b="1" dirty="0">
                <a:solidFill>
                  <a:schemeClr val="accent2">
                    <a:lumMod val="50000"/>
                  </a:schemeClr>
                </a:solidFill>
                <a:latin typeface="Arial" panose="020B0604020202020204" pitchFamily="34" charset="0"/>
                <a:cs typeface="Arial" panose="020B0604020202020204" pitchFamily="34" charset="0"/>
              </a:rPr>
              <a:t>Corriente Filosófica HERMENÉUTICA</a:t>
            </a:r>
          </a:p>
        </p:txBody>
      </p:sp>
      <p:sp>
        <p:nvSpPr>
          <p:cNvPr id="4" name="CuadroTexto 3"/>
          <p:cNvSpPr txBox="1"/>
          <p:nvPr/>
        </p:nvSpPr>
        <p:spPr>
          <a:xfrm>
            <a:off x="1554121" y="1268760"/>
            <a:ext cx="5178119" cy="3000821"/>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es-MX" dirty="0">
                <a:solidFill>
                  <a:schemeClr val="accent2">
                    <a:lumMod val="50000"/>
                  </a:schemeClr>
                </a:solidFill>
                <a:latin typeface="Arial" panose="020B0604020202020204" pitchFamily="34" charset="0"/>
                <a:cs typeface="Arial" panose="020B0604020202020204" pitchFamily="34" charset="0"/>
              </a:rPr>
              <a:t>La Hermenéutica surge en Alemania.</a:t>
            </a:r>
          </a:p>
          <a:p>
            <a:pPr marL="285750" indent="-285750" algn="just">
              <a:lnSpc>
                <a:spcPct val="150000"/>
              </a:lnSpc>
              <a:buFont typeface="Wingdings" panose="05000000000000000000" pitchFamily="2" charset="2"/>
              <a:buChar char="Ø"/>
            </a:pPr>
            <a:r>
              <a:rPr lang="es-MX" dirty="0">
                <a:solidFill>
                  <a:schemeClr val="accent2">
                    <a:lumMod val="50000"/>
                  </a:schemeClr>
                </a:solidFill>
                <a:latin typeface="Arial" panose="020B0604020202020204" pitchFamily="34" charset="0"/>
                <a:cs typeface="Arial" panose="020B0604020202020204" pitchFamily="34" charset="0"/>
              </a:rPr>
              <a:t>Principales representantes: Martin Heidegger, Hans Georg </a:t>
            </a:r>
            <a:r>
              <a:rPr lang="es-MX" dirty="0" err="1">
                <a:solidFill>
                  <a:schemeClr val="accent2">
                    <a:lumMod val="50000"/>
                  </a:schemeClr>
                </a:solidFill>
                <a:latin typeface="Arial" panose="020B0604020202020204" pitchFamily="34" charset="0"/>
                <a:cs typeface="Arial" panose="020B0604020202020204" pitchFamily="34" charset="0"/>
              </a:rPr>
              <a:t>Gadamer</a:t>
            </a:r>
            <a:r>
              <a:rPr lang="es-MX" dirty="0">
                <a:solidFill>
                  <a:schemeClr val="accent2">
                    <a:lumMod val="50000"/>
                  </a:schemeClr>
                </a:solidFill>
                <a:latin typeface="Arial" panose="020B0604020202020204" pitchFamily="34" charset="0"/>
                <a:cs typeface="Arial" panose="020B0604020202020204" pitchFamily="34" charset="0"/>
              </a:rPr>
              <a:t>, Wilhelm </a:t>
            </a:r>
            <a:r>
              <a:rPr lang="es-MX" dirty="0" err="1">
                <a:solidFill>
                  <a:schemeClr val="accent2">
                    <a:lumMod val="50000"/>
                  </a:schemeClr>
                </a:solidFill>
                <a:latin typeface="Arial" panose="020B0604020202020204" pitchFamily="34" charset="0"/>
                <a:cs typeface="Arial" panose="020B0604020202020204" pitchFamily="34" charset="0"/>
              </a:rPr>
              <a:t>Dilthey</a:t>
            </a:r>
            <a:r>
              <a:rPr lang="es-MX" dirty="0">
                <a:solidFill>
                  <a:schemeClr val="accent2">
                    <a:lumMod val="50000"/>
                  </a:schemeClr>
                </a:solidFill>
                <a:latin typeface="Arial" panose="020B0604020202020204" pitchFamily="34" charset="0"/>
                <a:cs typeface="Arial" panose="020B0604020202020204" pitchFamily="34" charset="0"/>
              </a:rPr>
              <a:t>.</a:t>
            </a:r>
          </a:p>
          <a:p>
            <a:pPr marL="285750" indent="-285750" algn="just">
              <a:lnSpc>
                <a:spcPct val="150000"/>
              </a:lnSpc>
              <a:buFont typeface="Wingdings" panose="05000000000000000000" pitchFamily="2" charset="2"/>
              <a:buChar char="Ø"/>
            </a:pPr>
            <a:r>
              <a:rPr lang="es-MX" dirty="0">
                <a:solidFill>
                  <a:schemeClr val="accent2">
                    <a:lumMod val="50000"/>
                  </a:schemeClr>
                </a:solidFill>
                <a:latin typeface="Arial" panose="020B0604020202020204" pitchFamily="34" charset="0"/>
                <a:cs typeface="Arial" panose="020B0604020202020204" pitchFamily="34" charset="0"/>
              </a:rPr>
              <a:t>El planteamiento fundamental  es OPUESTO al Positivismo.</a:t>
            </a:r>
          </a:p>
          <a:p>
            <a:pPr marL="285750" indent="-285750" algn="just">
              <a:lnSpc>
                <a:spcPct val="150000"/>
              </a:lnSpc>
              <a:buFont typeface="Wingdings" panose="05000000000000000000" pitchFamily="2" charset="2"/>
              <a:buChar char="Ø"/>
            </a:pPr>
            <a:r>
              <a:rPr lang="es-MX" dirty="0">
                <a:solidFill>
                  <a:schemeClr val="accent2">
                    <a:lumMod val="50000"/>
                  </a:schemeClr>
                </a:solidFill>
                <a:latin typeface="Arial" panose="020B0604020202020204" pitchFamily="34" charset="0"/>
                <a:cs typeface="Arial" panose="020B0604020202020204" pitchFamily="34" charset="0"/>
              </a:rPr>
              <a:t>Se basa en el FENOMENOLÓGICO (Acciones humanas y vida social).</a:t>
            </a:r>
          </a:p>
        </p:txBody>
      </p:sp>
      <p:sp>
        <p:nvSpPr>
          <p:cNvPr id="5" name="CuadroTexto 4"/>
          <p:cNvSpPr txBox="1"/>
          <p:nvPr/>
        </p:nvSpPr>
        <p:spPr>
          <a:xfrm>
            <a:off x="7560517" y="1988840"/>
            <a:ext cx="325730" cy="246221"/>
          </a:xfrm>
          <a:prstGeom prst="rect">
            <a:avLst/>
          </a:prstGeom>
          <a:noFill/>
        </p:spPr>
        <p:txBody>
          <a:bodyPr wrap="none" rtlCol="0">
            <a:spAutoFit/>
          </a:bodyPr>
          <a:lstStyle/>
          <a:p>
            <a:r>
              <a:rPr lang="es-MX" sz="1000" dirty="0">
                <a:latin typeface="Arial" panose="020B0604020202020204" pitchFamily="34" charset="0"/>
                <a:cs typeface="Arial" panose="020B0604020202020204" pitchFamily="34" charset="0"/>
              </a:rPr>
              <a:t>[5]</a:t>
            </a:r>
          </a:p>
        </p:txBody>
      </p:sp>
      <p:pic>
        <p:nvPicPr>
          <p:cNvPr id="6" name="Picture 4" descr="Resultado de imagen para hermeneutica representante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5867" y="4279143"/>
            <a:ext cx="1393371" cy="19162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
        <p:nvSpPr>
          <p:cNvPr id="7" name="CuadroTexto 6"/>
          <p:cNvSpPr txBox="1"/>
          <p:nvPr/>
        </p:nvSpPr>
        <p:spPr>
          <a:xfrm>
            <a:off x="2494855" y="6239252"/>
            <a:ext cx="325730" cy="246221"/>
          </a:xfrm>
          <a:prstGeom prst="rect">
            <a:avLst/>
          </a:prstGeom>
          <a:noFill/>
        </p:spPr>
        <p:txBody>
          <a:bodyPr wrap="none" rtlCol="0">
            <a:spAutoFit/>
          </a:bodyPr>
          <a:lstStyle/>
          <a:p>
            <a:r>
              <a:rPr lang="es-MX" sz="1000" dirty="0">
                <a:latin typeface="Arial" panose="020B0604020202020204" pitchFamily="34" charset="0"/>
                <a:cs typeface="Arial" panose="020B0604020202020204" pitchFamily="34" charset="0"/>
              </a:rPr>
              <a:t>[6]</a:t>
            </a:r>
          </a:p>
        </p:txBody>
      </p:sp>
      <p:pic>
        <p:nvPicPr>
          <p:cNvPr id="8" name="Picture 6" descr="Resultado de imagen para hans georg gadam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87809" y="4221088"/>
            <a:ext cx="1231446" cy="18288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
        <p:nvSpPr>
          <p:cNvPr id="9" name="CuadroTexto 8"/>
          <p:cNvSpPr txBox="1"/>
          <p:nvPr/>
        </p:nvSpPr>
        <p:spPr>
          <a:xfrm>
            <a:off x="4969543" y="6130398"/>
            <a:ext cx="325730" cy="246221"/>
          </a:xfrm>
          <a:prstGeom prst="rect">
            <a:avLst/>
          </a:prstGeom>
          <a:noFill/>
        </p:spPr>
        <p:txBody>
          <a:bodyPr wrap="none" rtlCol="0">
            <a:spAutoFit/>
          </a:bodyPr>
          <a:lstStyle/>
          <a:p>
            <a:r>
              <a:rPr lang="es-MX" sz="1000" dirty="0">
                <a:latin typeface="Arial" panose="020B0604020202020204" pitchFamily="34" charset="0"/>
                <a:cs typeface="Arial" panose="020B0604020202020204" pitchFamily="34" charset="0"/>
              </a:rPr>
              <a:t>[7]</a:t>
            </a:r>
          </a:p>
        </p:txBody>
      </p:sp>
      <p:pic>
        <p:nvPicPr>
          <p:cNvPr id="10" name="Picture 8" descr="Resultado de imagen para wilhelm dilthey"/>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93770" y="4328284"/>
            <a:ext cx="1550638" cy="16144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
        <p:nvSpPr>
          <p:cNvPr id="11" name="CuadroTexto 10"/>
          <p:cNvSpPr txBox="1"/>
          <p:nvPr/>
        </p:nvSpPr>
        <p:spPr>
          <a:xfrm>
            <a:off x="7531319" y="5992515"/>
            <a:ext cx="325730" cy="246221"/>
          </a:xfrm>
          <a:prstGeom prst="rect">
            <a:avLst/>
          </a:prstGeom>
          <a:noFill/>
        </p:spPr>
        <p:txBody>
          <a:bodyPr wrap="none" rtlCol="0">
            <a:spAutoFit/>
          </a:bodyPr>
          <a:lstStyle/>
          <a:p>
            <a:r>
              <a:rPr lang="es-MX" sz="1000" dirty="0">
                <a:latin typeface="Arial" panose="020B0604020202020204" pitchFamily="34" charset="0"/>
                <a:cs typeface="Arial" panose="020B0604020202020204" pitchFamily="34" charset="0"/>
              </a:rPr>
              <a:t>[8]</a:t>
            </a:r>
          </a:p>
        </p:txBody>
      </p:sp>
    </p:spTree>
    <p:extLst>
      <p:ext uri="{BB962C8B-B14F-4D97-AF65-F5344CB8AC3E}">
        <p14:creationId xmlns:p14="http://schemas.microsoft.com/office/powerpoint/2010/main" xmlns="" val="2404382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2002541" y="495455"/>
            <a:ext cx="5699580" cy="955671"/>
          </a:xfrm>
          <a:prstGeom prst="rect">
            <a:avLst/>
          </a:prstGeom>
        </p:spPr>
        <p:txBody>
          <a:bodyPr>
            <a:normAutofit/>
          </a:bodyPr>
          <a:lstStyle>
            <a:lvl1pPr algn="l" defTabSz="914126" rtl="0" eaLnBrk="1" latinLnBrk="0" hangingPunct="1">
              <a:lnSpc>
                <a:spcPct val="90000"/>
              </a:lnSpc>
              <a:spcBef>
                <a:spcPct val="0"/>
              </a:spcBef>
              <a:buNone/>
              <a:defRPr sz="4400" kern="1200">
                <a:solidFill>
                  <a:schemeClr val="tx1"/>
                </a:solidFill>
                <a:latin typeface="+mj-lt"/>
                <a:ea typeface="+mj-ea"/>
                <a:cs typeface="+mj-cs"/>
              </a:defRPr>
            </a:lvl1pPr>
          </a:lstStyle>
          <a:p>
            <a:r>
              <a:rPr lang="es-MX" sz="3000" b="1" dirty="0">
                <a:solidFill>
                  <a:schemeClr val="accent2">
                    <a:lumMod val="50000"/>
                  </a:schemeClr>
                </a:solidFill>
                <a:latin typeface="Arial" panose="020B0604020202020204" pitchFamily="34" charset="0"/>
                <a:cs typeface="Arial" panose="020B0604020202020204" pitchFamily="34" charset="0"/>
              </a:rPr>
              <a:t>Corriente Filosófica SOCIOCRÍTICA</a:t>
            </a:r>
          </a:p>
        </p:txBody>
      </p:sp>
      <p:sp>
        <p:nvSpPr>
          <p:cNvPr id="3" name="CuadroTexto 2"/>
          <p:cNvSpPr txBox="1"/>
          <p:nvPr/>
        </p:nvSpPr>
        <p:spPr>
          <a:xfrm>
            <a:off x="1069218" y="1806917"/>
            <a:ext cx="7887355" cy="2585323"/>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es-MX" dirty="0">
                <a:solidFill>
                  <a:schemeClr val="accent2">
                    <a:lumMod val="50000"/>
                  </a:schemeClr>
                </a:solidFill>
                <a:latin typeface="Arial" panose="020B0604020202020204" pitchFamily="34" charset="0"/>
                <a:cs typeface="Arial" panose="020B0604020202020204" pitchFamily="34" charset="0"/>
              </a:rPr>
              <a:t>Busca la transformación de las relaciones sociales.</a:t>
            </a:r>
          </a:p>
          <a:p>
            <a:pPr marL="285750" indent="-285750" algn="just">
              <a:lnSpc>
                <a:spcPct val="150000"/>
              </a:lnSpc>
              <a:buFont typeface="Wingdings" panose="05000000000000000000" pitchFamily="2" charset="2"/>
              <a:buChar char="Ø"/>
            </a:pPr>
            <a:r>
              <a:rPr lang="es-MX" dirty="0">
                <a:solidFill>
                  <a:schemeClr val="accent2">
                    <a:lumMod val="50000"/>
                  </a:schemeClr>
                </a:solidFill>
                <a:latin typeface="Arial" panose="020B0604020202020204" pitchFamily="34" charset="0"/>
                <a:cs typeface="Arial" panose="020B0604020202020204" pitchFamily="34" charset="0"/>
              </a:rPr>
              <a:t>Introduce la ideología de forma explicita.</a:t>
            </a:r>
          </a:p>
          <a:p>
            <a:pPr marL="285750" indent="-285750" algn="just">
              <a:lnSpc>
                <a:spcPct val="150000"/>
              </a:lnSpc>
              <a:buFont typeface="Wingdings" panose="05000000000000000000" pitchFamily="2" charset="2"/>
              <a:buChar char="Ø"/>
            </a:pPr>
            <a:r>
              <a:rPr lang="es-MX" dirty="0">
                <a:solidFill>
                  <a:schemeClr val="accent2">
                    <a:lumMod val="50000"/>
                  </a:schemeClr>
                </a:solidFill>
                <a:latin typeface="Arial" panose="020B0604020202020204" pitchFamily="34" charset="0"/>
                <a:cs typeface="Arial" panose="020B0604020202020204" pitchFamily="34" charset="0"/>
              </a:rPr>
              <a:t>El enfoque "socio-crítico" recibe la objeción de que no es conocimiento verdaderamente científico, sino una forma dialéctica de predicar el cambio (PRAXIS).</a:t>
            </a:r>
          </a:p>
          <a:p>
            <a:pPr marL="285750" indent="-285750" algn="just">
              <a:lnSpc>
                <a:spcPct val="150000"/>
              </a:lnSpc>
              <a:buFont typeface="Wingdings" panose="05000000000000000000" pitchFamily="2" charset="2"/>
              <a:buChar char="Ø"/>
            </a:pPr>
            <a:r>
              <a:rPr lang="es-MX" dirty="0">
                <a:solidFill>
                  <a:schemeClr val="accent2">
                    <a:lumMod val="50000"/>
                  </a:schemeClr>
                </a:solidFill>
                <a:latin typeface="Arial" panose="020B0604020202020204" pitchFamily="34" charset="0"/>
                <a:cs typeface="Arial" panose="020B0604020202020204" pitchFamily="34" charset="0"/>
              </a:rPr>
              <a:t>Representantes: </a:t>
            </a:r>
            <a:r>
              <a:rPr lang="es-MX" dirty="0" err="1">
                <a:solidFill>
                  <a:schemeClr val="accent2">
                    <a:lumMod val="50000"/>
                  </a:schemeClr>
                </a:solidFill>
                <a:latin typeface="Arial" panose="020B0604020202020204" pitchFamily="34" charset="0"/>
                <a:cs typeface="Arial" panose="020B0604020202020204" pitchFamily="34" charset="0"/>
              </a:rPr>
              <a:t>Jurgen</a:t>
            </a:r>
            <a:r>
              <a:rPr lang="es-MX" dirty="0">
                <a:solidFill>
                  <a:schemeClr val="accent2">
                    <a:lumMod val="50000"/>
                  </a:schemeClr>
                </a:solidFill>
                <a:latin typeface="Arial" panose="020B0604020202020204" pitchFamily="34" charset="0"/>
                <a:cs typeface="Arial" panose="020B0604020202020204" pitchFamily="34" charset="0"/>
              </a:rPr>
              <a:t> </a:t>
            </a:r>
            <a:r>
              <a:rPr lang="es-MX" dirty="0" err="1">
                <a:solidFill>
                  <a:schemeClr val="accent2">
                    <a:lumMod val="50000"/>
                  </a:schemeClr>
                </a:solidFill>
                <a:latin typeface="Arial" panose="020B0604020202020204" pitchFamily="34" charset="0"/>
                <a:cs typeface="Arial" panose="020B0604020202020204" pitchFamily="34" charset="0"/>
              </a:rPr>
              <a:t>Habermas</a:t>
            </a:r>
            <a:r>
              <a:rPr lang="es-MX" dirty="0">
                <a:solidFill>
                  <a:schemeClr val="accent2">
                    <a:lumMod val="50000"/>
                  </a:schemeClr>
                </a:solidFill>
                <a:latin typeface="Arial" panose="020B0604020202020204" pitchFamily="34" charset="0"/>
                <a:cs typeface="Arial" panose="020B0604020202020204" pitchFamily="34" charset="0"/>
              </a:rPr>
              <a:t>, Karl Marx, Douglas </a:t>
            </a:r>
            <a:r>
              <a:rPr lang="es-MX" dirty="0" err="1">
                <a:solidFill>
                  <a:schemeClr val="accent2">
                    <a:lumMod val="50000"/>
                  </a:schemeClr>
                </a:solidFill>
                <a:latin typeface="Arial" panose="020B0604020202020204" pitchFamily="34" charset="0"/>
                <a:cs typeface="Arial" panose="020B0604020202020204" pitchFamily="34" charset="0"/>
              </a:rPr>
              <a:t>Kellner</a:t>
            </a:r>
            <a:endParaRPr lang="es-MX" dirty="0">
              <a:solidFill>
                <a:schemeClr val="accent2">
                  <a:lumMod val="50000"/>
                </a:schemeClr>
              </a:solidFill>
              <a:latin typeface="Arial" panose="020B0604020202020204" pitchFamily="34" charset="0"/>
              <a:cs typeface="Arial" panose="020B0604020202020204" pitchFamily="34" charset="0"/>
            </a:endParaRPr>
          </a:p>
        </p:txBody>
      </p:sp>
      <p:pic>
        <p:nvPicPr>
          <p:cNvPr id="4" name="Picture 2" descr="Resultado de imagen para corriente socio critic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88938" y="513328"/>
            <a:ext cx="2226365" cy="12841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5" name="Picture 4" descr="Resultado de imagen para praxi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00202" y="4687512"/>
            <a:ext cx="2381250" cy="16383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uadroTexto 5"/>
          <p:cNvSpPr txBox="1"/>
          <p:nvPr/>
        </p:nvSpPr>
        <p:spPr>
          <a:xfrm>
            <a:off x="8208686" y="1844824"/>
            <a:ext cx="325730" cy="246221"/>
          </a:xfrm>
          <a:prstGeom prst="rect">
            <a:avLst/>
          </a:prstGeom>
          <a:noFill/>
        </p:spPr>
        <p:txBody>
          <a:bodyPr wrap="none" rtlCol="0">
            <a:spAutoFit/>
          </a:bodyPr>
          <a:lstStyle/>
          <a:p>
            <a:r>
              <a:rPr lang="es-MX" sz="1000" dirty="0">
                <a:latin typeface="Arial" panose="020B0604020202020204" pitchFamily="34" charset="0"/>
                <a:cs typeface="Arial" panose="020B0604020202020204" pitchFamily="34" charset="0"/>
              </a:rPr>
              <a:t>[9]</a:t>
            </a:r>
          </a:p>
        </p:txBody>
      </p:sp>
      <p:sp>
        <p:nvSpPr>
          <p:cNvPr id="7" name="CuadroTexto 6"/>
          <p:cNvSpPr txBox="1"/>
          <p:nvPr/>
        </p:nvSpPr>
        <p:spPr>
          <a:xfrm>
            <a:off x="4181452" y="6059493"/>
            <a:ext cx="396262" cy="246221"/>
          </a:xfrm>
          <a:prstGeom prst="rect">
            <a:avLst/>
          </a:prstGeom>
          <a:noFill/>
        </p:spPr>
        <p:txBody>
          <a:bodyPr wrap="none" rtlCol="0">
            <a:spAutoFit/>
          </a:bodyPr>
          <a:lstStyle/>
          <a:p>
            <a:r>
              <a:rPr lang="es-MX" sz="1000" dirty="0">
                <a:latin typeface="Arial" panose="020B0604020202020204" pitchFamily="34" charset="0"/>
                <a:cs typeface="Arial" panose="020B0604020202020204" pitchFamily="34" charset="0"/>
              </a:rPr>
              <a:t>[10]</a:t>
            </a:r>
          </a:p>
        </p:txBody>
      </p:sp>
      <p:pic>
        <p:nvPicPr>
          <p:cNvPr id="8" name="Picture 8" descr="Resultado de imagen para corriente socio critica"/>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08652" y="4610093"/>
            <a:ext cx="1595338" cy="1734063"/>
          </a:xfrm>
          <a:prstGeom prst="rect">
            <a:avLst/>
          </a:prstGeom>
          <a:noFill/>
          <a:extLst>
            <a:ext uri="{909E8E84-426E-40DD-AFC4-6F175D3DCCD1}">
              <a14:hiddenFill xmlns:a14="http://schemas.microsoft.com/office/drawing/2010/main" xmlns="">
                <a:solidFill>
                  <a:srgbClr val="FFFFFF"/>
                </a:solidFill>
              </a14:hiddenFill>
            </a:ext>
          </a:extLst>
        </p:spPr>
      </p:pic>
      <p:sp>
        <p:nvSpPr>
          <p:cNvPr id="9" name="CuadroTexto 8"/>
          <p:cNvSpPr txBox="1"/>
          <p:nvPr/>
        </p:nvSpPr>
        <p:spPr>
          <a:xfrm>
            <a:off x="7503990" y="5904187"/>
            <a:ext cx="396262" cy="246221"/>
          </a:xfrm>
          <a:prstGeom prst="rect">
            <a:avLst/>
          </a:prstGeom>
          <a:noFill/>
        </p:spPr>
        <p:txBody>
          <a:bodyPr wrap="none" rtlCol="0">
            <a:spAutoFit/>
          </a:bodyPr>
          <a:lstStyle/>
          <a:p>
            <a:r>
              <a:rPr lang="es-MX" sz="1000" dirty="0">
                <a:latin typeface="Arial" panose="020B0604020202020204" pitchFamily="34" charset="0"/>
                <a:cs typeface="Arial" panose="020B0604020202020204" pitchFamily="34" charset="0"/>
              </a:rPr>
              <a:t>[11]</a:t>
            </a:r>
          </a:p>
        </p:txBody>
      </p:sp>
    </p:spTree>
    <p:extLst>
      <p:ext uri="{BB962C8B-B14F-4D97-AF65-F5344CB8AC3E}">
        <p14:creationId xmlns:p14="http://schemas.microsoft.com/office/powerpoint/2010/main" xmlns="" val="2109184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47664" y="1124744"/>
            <a:ext cx="7200800" cy="5087850"/>
          </a:xfrm>
          <a:prstGeom prst="rect">
            <a:avLst/>
          </a:prstGeom>
        </p:spPr>
      </p:pic>
      <p:sp>
        <p:nvSpPr>
          <p:cNvPr id="3" name="Título 1"/>
          <p:cNvSpPr txBox="1">
            <a:spLocks/>
          </p:cNvSpPr>
          <p:nvPr/>
        </p:nvSpPr>
        <p:spPr>
          <a:xfrm>
            <a:off x="2002541" y="495455"/>
            <a:ext cx="5699580" cy="485273"/>
          </a:xfrm>
          <a:prstGeom prst="rect">
            <a:avLst/>
          </a:prstGeom>
        </p:spPr>
        <p:txBody>
          <a:bodyPr>
            <a:normAutofit lnSpcReduction="10000"/>
          </a:bodyPr>
          <a:lstStyle>
            <a:lvl1pPr algn="l" defTabSz="914126" rtl="0" eaLnBrk="1" latinLnBrk="0" hangingPunct="1">
              <a:lnSpc>
                <a:spcPct val="90000"/>
              </a:lnSpc>
              <a:spcBef>
                <a:spcPct val="0"/>
              </a:spcBef>
              <a:buNone/>
              <a:defRPr sz="4400" kern="1200">
                <a:solidFill>
                  <a:schemeClr val="tx1"/>
                </a:solidFill>
                <a:latin typeface="+mj-lt"/>
                <a:ea typeface="+mj-ea"/>
                <a:cs typeface="+mj-cs"/>
              </a:defRPr>
            </a:lvl1pPr>
          </a:lstStyle>
          <a:p>
            <a:r>
              <a:rPr lang="es-MX" sz="3000" b="1" dirty="0">
                <a:solidFill>
                  <a:schemeClr val="accent2">
                    <a:lumMod val="50000"/>
                  </a:schemeClr>
                </a:solidFill>
                <a:latin typeface="Arial" panose="020B0604020202020204" pitchFamily="34" charset="0"/>
                <a:cs typeface="Arial" panose="020B0604020202020204" pitchFamily="34" charset="0"/>
              </a:rPr>
              <a:t>Conclusión</a:t>
            </a:r>
          </a:p>
        </p:txBody>
      </p:sp>
    </p:spTree>
    <p:extLst>
      <p:ext uri="{BB962C8B-B14F-4D97-AF65-F5344CB8AC3E}">
        <p14:creationId xmlns:p14="http://schemas.microsoft.com/office/powerpoint/2010/main" xmlns="" val="227331449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448</TotalTime>
  <Words>661</Words>
  <Application>Microsoft Office PowerPoint</Application>
  <PresentationFormat>Presentación en pantalla (4:3)</PresentationFormat>
  <Paragraphs>77</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Tema de Office</vt:lpstr>
      <vt:lpstr>UNIVERSIDAD AUTÓNOMA DEL ESTADO DE HIDALGO</vt:lpstr>
      <vt:lpstr>Diapositiva 2</vt:lpstr>
      <vt:lpstr>Tema: Corrientes filosóficas</vt:lpstr>
      <vt:lpstr>Epistemología</vt:lpstr>
      <vt:lpstr>Corriente Filosófica</vt:lpstr>
      <vt:lpstr>Diapositiva 6</vt:lpstr>
      <vt:lpstr>Diapositiva 7</vt:lpstr>
      <vt:lpstr>Diapositiva 8</vt:lpstr>
      <vt:lpstr>Diapositiva 9</vt:lpstr>
      <vt:lpstr>Diapositiva 10</vt:lpstr>
      <vt:lpstr>Referencias Bibliográficas y/o Electrónicas</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uaeh</dc:creator>
  <cp:lastModifiedBy>End_user</cp:lastModifiedBy>
  <cp:revision>80</cp:revision>
  <dcterms:created xsi:type="dcterms:W3CDTF">2014-12-12T16:57:31Z</dcterms:created>
  <dcterms:modified xsi:type="dcterms:W3CDTF">2017-06-01T13:25:00Z</dcterms:modified>
</cp:coreProperties>
</file>