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9" r:id="rId2"/>
    <p:sldId id="256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7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BA295E-FE26-4CCF-B0EE-206ACB88DC81}" type="doc">
      <dgm:prSet loTypeId="urn:microsoft.com/office/officeart/2005/8/layout/orgChart1" loCatId="hierarchy" qsTypeId="urn:microsoft.com/office/officeart/2005/8/quickstyle/simple4" qsCatId="simple" csTypeId="urn:microsoft.com/office/officeart/2005/8/colors/accent2_1" csCatId="accent2" phldr="1"/>
      <dgm:spPr/>
      <dgm:t>
        <a:bodyPr/>
        <a:lstStyle/>
        <a:p>
          <a:endParaRPr lang="es-MX"/>
        </a:p>
      </dgm:t>
    </dgm:pt>
    <dgm:pt modelId="{5067354F-8AB1-4D35-A69A-ECFCC18CC702}">
      <dgm:prSet phldrT="[Texto]" custT="1"/>
      <dgm:spPr/>
      <dgm:t>
        <a:bodyPr/>
        <a:lstStyle/>
        <a:p>
          <a:pPr algn="ctr"/>
          <a:r>
            <a:rPr lang="es-ES" sz="1600" b="1" smtClean="0"/>
            <a:t>Estadística</a:t>
          </a:r>
          <a:endParaRPr lang="es-MX" sz="1600" b="1" dirty="0"/>
        </a:p>
      </dgm:t>
    </dgm:pt>
    <dgm:pt modelId="{3EC7E02B-8CEC-4C12-BB41-CE82D1AF4BE6}" type="parTrans" cxnId="{5C662A49-1A40-430D-9061-A6DA8911D66D}">
      <dgm:prSet/>
      <dgm:spPr/>
      <dgm:t>
        <a:bodyPr/>
        <a:lstStyle/>
        <a:p>
          <a:pPr algn="ctr"/>
          <a:endParaRPr lang="es-MX" b="1"/>
        </a:p>
      </dgm:t>
    </dgm:pt>
    <dgm:pt modelId="{06CF75AD-1A7D-4364-A97D-145FCE691011}" type="sibTrans" cxnId="{5C662A49-1A40-430D-9061-A6DA8911D66D}">
      <dgm:prSet/>
      <dgm:spPr/>
      <dgm:t>
        <a:bodyPr/>
        <a:lstStyle/>
        <a:p>
          <a:pPr algn="ctr"/>
          <a:endParaRPr lang="es-MX" b="1"/>
        </a:p>
      </dgm:t>
    </dgm:pt>
    <dgm:pt modelId="{2A10B61C-0203-4546-B05A-E83A4246FF25}">
      <dgm:prSet phldrT="[Texto]" custT="1"/>
      <dgm:spPr/>
      <dgm:t>
        <a:bodyPr/>
        <a:lstStyle/>
        <a:p>
          <a:pPr algn="ctr"/>
          <a:r>
            <a:rPr lang="es-ES" sz="1600" b="1" dirty="0" smtClean="0"/>
            <a:t>Descriptiva</a:t>
          </a:r>
        </a:p>
        <a:p>
          <a:pPr algn="ctr"/>
          <a:r>
            <a:rPr lang="es-ES" sz="1600" b="1" dirty="0" smtClean="0"/>
            <a:t>Análisis exploratorio de datos </a:t>
          </a:r>
          <a:endParaRPr lang="es-MX" sz="1600" b="1" dirty="0"/>
        </a:p>
      </dgm:t>
    </dgm:pt>
    <dgm:pt modelId="{897A515F-2175-451C-8761-831655D70B49}" type="parTrans" cxnId="{612DC48C-9A6E-4ACC-8B50-E83936BB8388}">
      <dgm:prSet/>
      <dgm:spPr/>
      <dgm:t>
        <a:bodyPr/>
        <a:lstStyle/>
        <a:p>
          <a:pPr algn="ctr"/>
          <a:endParaRPr lang="es-MX" b="1"/>
        </a:p>
      </dgm:t>
    </dgm:pt>
    <dgm:pt modelId="{C1661CFA-2B51-419A-B51E-95B6FC5945E2}" type="sibTrans" cxnId="{612DC48C-9A6E-4ACC-8B50-E83936BB8388}">
      <dgm:prSet/>
      <dgm:spPr/>
      <dgm:t>
        <a:bodyPr/>
        <a:lstStyle/>
        <a:p>
          <a:pPr algn="ctr"/>
          <a:endParaRPr lang="es-MX" b="1"/>
        </a:p>
      </dgm:t>
    </dgm:pt>
    <dgm:pt modelId="{3A48E4AB-70E5-41F6-9014-F2853675882E}">
      <dgm:prSet phldrT="[Texto]" custT="1"/>
      <dgm:spPr/>
      <dgm:t>
        <a:bodyPr/>
        <a:lstStyle/>
        <a:p>
          <a:pPr algn="ctr"/>
          <a:r>
            <a:rPr lang="es-ES" sz="1600" b="1" smtClean="0"/>
            <a:t>Inferencial</a:t>
          </a:r>
          <a:endParaRPr lang="es-MX" sz="1600" b="1" dirty="0"/>
        </a:p>
      </dgm:t>
    </dgm:pt>
    <dgm:pt modelId="{946BC3A0-3B1A-4429-BF96-5853753D4772}" type="parTrans" cxnId="{F885FCDE-8430-49C5-9652-A209D64ABC8E}">
      <dgm:prSet/>
      <dgm:spPr/>
      <dgm:t>
        <a:bodyPr/>
        <a:lstStyle/>
        <a:p>
          <a:pPr algn="ctr"/>
          <a:endParaRPr lang="es-MX" b="1"/>
        </a:p>
      </dgm:t>
    </dgm:pt>
    <dgm:pt modelId="{5E3CDA90-AC07-4345-8C94-CCE62033F36A}" type="sibTrans" cxnId="{F885FCDE-8430-49C5-9652-A209D64ABC8E}">
      <dgm:prSet/>
      <dgm:spPr/>
      <dgm:t>
        <a:bodyPr/>
        <a:lstStyle/>
        <a:p>
          <a:pPr algn="ctr"/>
          <a:endParaRPr lang="es-MX" b="1"/>
        </a:p>
      </dgm:t>
    </dgm:pt>
    <dgm:pt modelId="{C1FE3CDA-6166-47B3-8401-8E159C17A69D}">
      <dgm:prSet phldrT="[Texto]" custT="1"/>
      <dgm:spPr/>
      <dgm:t>
        <a:bodyPr/>
        <a:lstStyle/>
        <a:p>
          <a:pPr algn="ctr"/>
          <a:r>
            <a:rPr lang="es-ES" sz="1600" b="1" dirty="0" smtClean="0"/>
            <a:t>Métodos para organizar, resumir y presentar datos de manera informativa</a:t>
          </a:r>
          <a:endParaRPr lang="es-MX" sz="1600" b="1" dirty="0"/>
        </a:p>
      </dgm:t>
    </dgm:pt>
    <dgm:pt modelId="{B904CC69-E705-44EB-8875-01BBDA7B8CB9}" type="parTrans" cxnId="{5983A8D3-D385-4F64-9F2E-10FA8FBEC7B5}">
      <dgm:prSet/>
      <dgm:spPr/>
      <dgm:t>
        <a:bodyPr/>
        <a:lstStyle/>
        <a:p>
          <a:pPr algn="ctr"/>
          <a:endParaRPr lang="es-MX" b="1"/>
        </a:p>
      </dgm:t>
    </dgm:pt>
    <dgm:pt modelId="{8B553339-B465-4B70-832E-043E24BD8EC8}" type="sibTrans" cxnId="{5983A8D3-D385-4F64-9F2E-10FA8FBEC7B5}">
      <dgm:prSet/>
      <dgm:spPr/>
      <dgm:t>
        <a:bodyPr/>
        <a:lstStyle/>
        <a:p>
          <a:pPr algn="ctr"/>
          <a:endParaRPr lang="es-MX" b="1"/>
        </a:p>
      </dgm:t>
    </dgm:pt>
    <dgm:pt modelId="{0871C49D-339C-4749-A0AE-A4D292E5D657}">
      <dgm:prSet phldrT="[Texto]" custT="1"/>
      <dgm:spPr/>
      <dgm:t>
        <a:bodyPr/>
        <a:lstStyle/>
        <a:p>
          <a:pPr algn="ctr"/>
          <a:r>
            <a:rPr lang="es-ES" sz="1600" b="1" smtClean="0"/>
            <a:t>Métodos para identificar características de la población con base en la muestra</a:t>
          </a:r>
          <a:endParaRPr lang="es-MX" sz="1600" b="1" dirty="0"/>
        </a:p>
      </dgm:t>
    </dgm:pt>
    <dgm:pt modelId="{762E5972-C9C8-4E90-88A4-C5370A49353F}" type="parTrans" cxnId="{88D93F1A-CD36-4C30-A81E-59E17DBD1CA0}">
      <dgm:prSet/>
      <dgm:spPr/>
      <dgm:t>
        <a:bodyPr/>
        <a:lstStyle/>
        <a:p>
          <a:pPr algn="ctr"/>
          <a:endParaRPr lang="es-MX" b="1"/>
        </a:p>
      </dgm:t>
    </dgm:pt>
    <dgm:pt modelId="{3CD24A86-0103-43CD-87CD-3FB2B3FE6EB6}" type="sibTrans" cxnId="{88D93F1A-CD36-4C30-A81E-59E17DBD1CA0}">
      <dgm:prSet/>
      <dgm:spPr/>
      <dgm:t>
        <a:bodyPr/>
        <a:lstStyle/>
        <a:p>
          <a:pPr algn="ctr"/>
          <a:endParaRPr lang="es-MX" b="1"/>
        </a:p>
      </dgm:t>
    </dgm:pt>
    <dgm:pt modelId="{BAE4B427-9E74-4352-8EE4-5995AD0684B4}" type="pres">
      <dgm:prSet presAssocID="{00BA295E-FE26-4CCF-B0EE-206ACB88DC8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C0F6F04B-A02F-40F3-99FB-0F94E5CD38F5}" type="pres">
      <dgm:prSet presAssocID="{5067354F-8AB1-4D35-A69A-ECFCC18CC702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BBC298E8-BD6F-4CF2-996A-660FFB2F246B}" type="pres">
      <dgm:prSet presAssocID="{5067354F-8AB1-4D35-A69A-ECFCC18CC702}" presName="rootComposite1" presStyleCnt="0"/>
      <dgm:spPr/>
      <dgm:t>
        <a:bodyPr/>
        <a:lstStyle/>
        <a:p>
          <a:endParaRPr lang="es-MX"/>
        </a:p>
      </dgm:t>
    </dgm:pt>
    <dgm:pt modelId="{5FBD2AB9-1045-4A0D-B8F4-F051E02568E9}" type="pres">
      <dgm:prSet presAssocID="{5067354F-8AB1-4D35-A69A-ECFCC18CC70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3D13BFC-E022-4AC6-B1E2-31C07EB01A48}" type="pres">
      <dgm:prSet presAssocID="{5067354F-8AB1-4D35-A69A-ECFCC18CC702}" presName="rootConnector1" presStyleLbl="node1" presStyleIdx="0" presStyleCnt="0"/>
      <dgm:spPr/>
      <dgm:t>
        <a:bodyPr/>
        <a:lstStyle/>
        <a:p>
          <a:endParaRPr lang="es-MX"/>
        </a:p>
      </dgm:t>
    </dgm:pt>
    <dgm:pt modelId="{3E3F8F39-52B2-4AA1-8706-19EE3A7ADB10}" type="pres">
      <dgm:prSet presAssocID="{5067354F-8AB1-4D35-A69A-ECFCC18CC702}" presName="hierChild2" presStyleCnt="0"/>
      <dgm:spPr/>
      <dgm:t>
        <a:bodyPr/>
        <a:lstStyle/>
        <a:p>
          <a:endParaRPr lang="es-MX"/>
        </a:p>
      </dgm:t>
    </dgm:pt>
    <dgm:pt modelId="{5ED53DB1-6320-450B-A909-F5DBABE41DE9}" type="pres">
      <dgm:prSet presAssocID="{897A515F-2175-451C-8761-831655D70B49}" presName="Name37" presStyleLbl="parChTrans1D2" presStyleIdx="0" presStyleCnt="2"/>
      <dgm:spPr/>
      <dgm:t>
        <a:bodyPr/>
        <a:lstStyle/>
        <a:p>
          <a:endParaRPr lang="es-MX"/>
        </a:p>
      </dgm:t>
    </dgm:pt>
    <dgm:pt modelId="{6D069D6E-0E0A-48E8-BCC4-525605C67F99}" type="pres">
      <dgm:prSet presAssocID="{2A10B61C-0203-4546-B05A-E83A4246FF25}" presName="hierRoot2" presStyleCnt="0">
        <dgm:presLayoutVars>
          <dgm:hierBranch/>
        </dgm:presLayoutVars>
      </dgm:prSet>
      <dgm:spPr/>
      <dgm:t>
        <a:bodyPr/>
        <a:lstStyle/>
        <a:p>
          <a:endParaRPr lang="es-MX"/>
        </a:p>
      </dgm:t>
    </dgm:pt>
    <dgm:pt modelId="{CE958115-801F-455D-BFEC-A680CDE06BD3}" type="pres">
      <dgm:prSet presAssocID="{2A10B61C-0203-4546-B05A-E83A4246FF25}" presName="rootComposite" presStyleCnt="0"/>
      <dgm:spPr/>
      <dgm:t>
        <a:bodyPr/>
        <a:lstStyle/>
        <a:p>
          <a:endParaRPr lang="es-MX"/>
        </a:p>
      </dgm:t>
    </dgm:pt>
    <dgm:pt modelId="{D6E4A06B-3D22-42D2-8419-33D3B61F43F2}" type="pres">
      <dgm:prSet presAssocID="{2A10B61C-0203-4546-B05A-E83A4246FF25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7C41F4E-1C10-4222-B5D8-BFA706FD2775}" type="pres">
      <dgm:prSet presAssocID="{2A10B61C-0203-4546-B05A-E83A4246FF25}" presName="rootConnector" presStyleLbl="node2" presStyleIdx="0" presStyleCnt="2"/>
      <dgm:spPr/>
      <dgm:t>
        <a:bodyPr/>
        <a:lstStyle/>
        <a:p>
          <a:endParaRPr lang="es-MX"/>
        </a:p>
      </dgm:t>
    </dgm:pt>
    <dgm:pt modelId="{66F661CB-45F5-497E-B3B0-F1FCE44390DB}" type="pres">
      <dgm:prSet presAssocID="{2A10B61C-0203-4546-B05A-E83A4246FF25}" presName="hierChild4" presStyleCnt="0"/>
      <dgm:spPr/>
      <dgm:t>
        <a:bodyPr/>
        <a:lstStyle/>
        <a:p>
          <a:endParaRPr lang="es-MX"/>
        </a:p>
      </dgm:t>
    </dgm:pt>
    <dgm:pt modelId="{A984DE30-59F1-49BA-B24F-D7E5560E6F3C}" type="pres">
      <dgm:prSet presAssocID="{B904CC69-E705-44EB-8875-01BBDA7B8CB9}" presName="Name35" presStyleLbl="parChTrans1D3" presStyleIdx="0" presStyleCnt="2"/>
      <dgm:spPr/>
      <dgm:t>
        <a:bodyPr/>
        <a:lstStyle/>
        <a:p>
          <a:endParaRPr lang="es-MX"/>
        </a:p>
      </dgm:t>
    </dgm:pt>
    <dgm:pt modelId="{41747A21-AC0B-48C7-9DF6-28B6A44F51FD}" type="pres">
      <dgm:prSet presAssocID="{C1FE3CDA-6166-47B3-8401-8E159C17A69D}" presName="hierRoot2" presStyleCnt="0">
        <dgm:presLayoutVars>
          <dgm:hierBranch val="l"/>
        </dgm:presLayoutVars>
      </dgm:prSet>
      <dgm:spPr/>
      <dgm:t>
        <a:bodyPr/>
        <a:lstStyle/>
        <a:p>
          <a:endParaRPr lang="es-MX"/>
        </a:p>
      </dgm:t>
    </dgm:pt>
    <dgm:pt modelId="{441C085D-DCD9-45E1-9046-A373DF79AB4E}" type="pres">
      <dgm:prSet presAssocID="{C1FE3CDA-6166-47B3-8401-8E159C17A69D}" presName="rootComposite" presStyleCnt="0"/>
      <dgm:spPr/>
      <dgm:t>
        <a:bodyPr/>
        <a:lstStyle/>
        <a:p>
          <a:endParaRPr lang="es-MX"/>
        </a:p>
      </dgm:t>
    </dgm:pt>
    <dgm:pt modelId="{84837060-6A66-4121-9904-D5293F544CBF}" type="pres">
      <dgm:prSet presAssocID="{C1FE3CDA-6166-47B3-8401-8E159C17A69D}" presName="rootText" presStyleLbl="node3" presStyleIdx="0" presStyleCnt="2" custScaleX="15996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8C1BC02-3293-439E-B626-79B62F75A5A2}" type="pres">
      <dgm:prSet presAssocID="{C1FE3CDA-6166-47B3-8401-8E159C17A69D}" presName="rootConnector" presStyleLbl="node3" presStyleIdx="0" presStyleCnt="2"/>
      <dgm:spPr/>
      <dgm:t>
        <a:bodyPr/>
        <a:lstStyle/>
        <a:p>
          <a:endParaRPr lang="es-MX"/>
        </a:p>
      </dgm:t>
    </dgm:pt>
    <dgm:pt modelId="{58CA92E2-D91E-40A1-A00A-50221A67B2BE}" type="pres">
      <dgm:prSet presAssocID="{C1FE3CDA-6166-47B3-8401-8E159C17A69D}" presName="hierChild4" presStyleCnt="0"/>
      <dgm:spPr/>
      <dgm:t>
        <a:bodyPr/>
        <a:lstStyle/>
        <a:p>
          <a:endParaRPr lang="es-MX"/>
        </a:p>
      </dgm:t>
    </dgm:pt>
    <dgm:pt modelId="{885E2F7D-0289-4909-B7B5-72DBB3F0B8C4}" type="pres">
      <dgm:prSet presAssocID="{C1FE3CDA-6166-47B3-8401-8E159C17A69D}" presName="hierChild5" presStyleCnt="0"/>
      <dgm:spPr/>
      <dgm:t>
        <a:bodyPr/>
        <a:lstStyle/>
        <a:p>
          <a:endParaRPr lang="es-MX"/>
        </a:p>
      </dgm:t>
    </dgm:pt>
    <dgm:pt modelId="{A6922E47-D0E8-420B-A528-25BD7F97FA67}" type="pres">
      <dgm:prSet presAssocID="{2A10B61C-0203-4546-B05A-E83A4246FF25}" presName="hierChild5" presStyleCnt="0"/>
      <dgm:spPr/>
      <dgm:t>
        <a:bodyPr/>
        <a:lstStyle/>
        <a:p>
          <a:endParaRPr lang="es-MX"/>
        </a:p>
      </dgm:t>
    </dgm:pt>
    <dgm:pt modelId="{E647F528-A96F-443C-AC53-FF8FB8051DF4}" type="pres">
      <dgm:prSet presAssocID="{946BC3A0-3B1A-4429-BF96-5853753D477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76D50976-BA96-4D14-9C70-581575961CDA}" type="pres">
      <dgm:prSet presAssocID="{3A48E4AB-70E5-41F6-9014-F2853675882E}" presName="hierRoot2" presStyleCnt="0">
        <dgm:presLayoutVars>
          <dgm:hierBranch/>
        </dgm:presLayoutVars>
      </dgm:prSet>
      <dgm:spPr/>
      <dgm:t>
        <a:bodyPr/>
        <a:lstStyle/>
        <a:p>
          <a:endParaRPr lang="es-MX"/>
        </a:p>
      </dgm:t>
    </dgm:pt>
    <dgm:pt modelId="{3D147D3B-3D62-49F9-8751-59CBFDC58475}" type="pres">
      <dgm:prSet presAssocID="{3A48E4AB-70E5-41F6-9014-F2853675882E}" presName="rootComposite" presStyleCnt="0"/>
      <dgm:spPr/>
      <dgm:t>
        <a:bodyPr/>
        <a:lstStyle/>
        <a:p>
          <a:endParaRPr lang="es-MX"/>
        </a:p>
      </dgm:t>
    </dgm:pt>
    <dgm:pt modelId="{C99D97D4-E4C3-4AB4-8141-52845296A030}" type="pres">
      <dgm:prSet presAssocID="{3A48E4AB-70E5-41F6-9014-F2853675882E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06F29A0-9722-46C6-B4ED-A8B6CDFB5604}" type="pres">
      <dgm:prSet presAssocID="{3A48E4AB-70E5-41F6-9014-F2853675882E}" presName="rootConnector" presStyleLbl="node2" presStyleIdx="1" presStyleCnt="2"/>
      <dgm:spPr/>
      <dgm:t>
        <a:bodyPr/>
        <a:lstStyle/>
        <a:p>
          <a:endParaRPr lang="es-MX"/>
        </a:p>
      </dgm:t>
    </dgm:pt>
    <dgm:pt modelId="{9D3BFF01-4C56-4A97-8284-541C5B4FB4AD}" type="pres">
      <dgm:prSet presAssocID="{3A48E4AB-70E5-41F6-9014-F2853675882E}" presName="hierChild4" presStyleCnt="0"/>
      <dgm:spPr/>
      <dgm:t>
        <a:bodyPr/>
        <a:lstStyle/>
        <a:p>
          <a:endParaRPr lang="es-MX"/>
        </a:p>
      </dgm:t>
    </dgm:pt>
    <dgm:pt modelId="{5DBC1DDF-2E0C-42F1-84DA-F58911A49FFC}" type="pres">
      <dgm:prSet presAssocID="{762E5972-C9C8-4E90-88A4-C5370A49353F}" presName="Name35" presStyleLbl="parChTrans1D3" presStyleIdx="1" presStyleCnt="2"/>
      <dgm:spPr/>
      <dgm:t>
        <a:bodyPr/>
        <a:lstStyle/>
        <a:p>
          <a:endParaRPr lang="es-MX"/>
        </a:p>
      </dgm:t>
    </dgm:pt>
    <dgm:pt modelId="{B8360BD8-AA99-44B9-A668-622D93133457}" type="pres">
      <dgm:prSet presAssocID="{0871C49D-339C-4749-A0AE-A4D292E5D65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C6EA0A82-71DE-45B7-B504-6B4B38DC0E52}" type="pres">
      <dgm:prSet presAssocID="{0871C49D-339C-4749-A0AE-A4D292E5D657}" presName="rootComposite" presStyleCnt="0"/>
      <dgm:spPr/>
      <dgm:t>
        <a:bodyPr/>
        <a:lstStyle/>
        <a:p>
          <a:endParaRPr lang="es-MX"/>
        </a:p>
      </dgm:t>
    </dgm:pt>
    <dgm:pt modelId="{12E836FF-B56C-4785-AAD3-3E472BCD2DD4}" type="pres">
      <dgm:prSet presAssocID="{0871C49D-339C-4749-A0AE-A4D292E5D657}" presName="rootText" presStyleLbl="node3" presStyleIdx="1" presStyleCnt="2" custScaleX="15996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D0A3B29-C8E9-4F7A-BEA0-D90648260C9A}" type="pres">
      <dgm:prSet presAssocID="{0871C49D-339C-4749-A0AE-A4D292E5D657}" presName="rootConnector" presStyleLbl="node3" presStyleIdx="1" presStyleCnt="2"/>
      <dgm:spPr/>
      <dgm:t>
        <a:bodyPr/>
        <a:lstStyle/>
        <a:p>
          <a:endParaRPr lang="es-MX"/>
        </a:p>
      </dgm:t>
    </dgm:pt>
    <dgm:pt modelId="{8CD20B2D-E64B-4D72-B8E0-A340CCE45E0C}" type="pres">
      <dgm:prSet presAssocID="{0871C49D-339C-4749-A0AE-A4D292E5D657}" presName="hierChild4" presStyleCnt="0"/>
      <dgm:spPr/>
      <dgm:t>
        <a:bodyPr/>
        <a:lstStyle/>
        <a:p>
          <a:endParaRPr lang="es-MX"/>
        </a:p>
      </dgm:t>
    </dgm:pt>
    <dgm:pt modelId="{95F3C77B-430E-48D4-BFE9-9B577C6E88B1}" type="pres">
      <dgm:prSet presAssocID="{0871C49D-339C-4749-A0AE-A4D292E5D657}" presName="hierChild5" presStyleCnt="0"/>
      <dgm:spPr/>
      <dgm:t>
        <a:bodyPr/>
        <a:lstStyle/>
        <a:p>
          <a:endParaRPr lang="es-MX"/>
        </a:p>
      </dgm:t>
    </dgm:pt>
    <dgm:pt modelId="{AD3706BB-3B0E-4826-80CC-53D3B784D4FE}" type="pres">
      <dgm:prSet presAssocID="{3A48E4AB-70E5-41F6-9014-F2853675882E}" presName="hierChild5" presStyleCnt="0"/>
      <dgm:spPr/>
      <dgm:t>
        <a:bodyPr/>
        <a:lstStyle/>
        <a:p>
          <a:endParaRPr lang="es-MX"/>
        </a:p>
      </dgm:t>
    </dgm:pt>
    <dgm:pt modelId="{5BA5DFE0-77C1-4B8C-9C60-50732F2C86A2}" type="pres">
      <dgm:prSet presAssocID="{5067354F-8AB1-4D35-A69A-ECFCC18CC702}" presName="hierChild3" presStyleCnt="0"/>
      <dgm:spPr/>
      <dgm:t>
        <a:bodyPr/>
        <a:lstStyle/>
        <a:p>
          <a:endParaRPr lang="es-MX"/>
        </a:p>
      </dgm:t>
    </dgm:pt>
  </dgm:ptLst>
  <dgm:cxnLst>
    <dgm:cxn modelId="{E2A42BAB-D869-408D-B518-84F1C0189FFD}" type="presOf" srcId="{897A515F-2175-451C-8761-831655D70B49}" destId="{5ED53DB1-6320-450B-A909-F5DBABE41DE9}" srcOrd="0" destOrd="0" presId="urn:microsoft.com/office/officeart/2005/8/layout/orgChart1"/>
    <dgm:cxn modelId="{E260900C-5F6F-4CC0-9365-D3338A979635}" type="presOf" srcId="{C1FE3CDA-6166-47B3-8401-8E159C17A69D}" destId="{84837060-6A66-4121-9904-D5293F544CBF}" srcOrd="0" destOrd="0" presId="urn:microsoft.com/office/officeart/2005/8/layout/orgChart1"/>
    <dgm:cxn modelId="{0E9169D2-90D6-416E-8BBB-6C72B07D1832}" type="presOf" srcId="{762E5972-C9C8-4E90-88A4-C5370A49353F}" destId="{5DBC1DDF-2E0C-42F1-84DA-F58911A49FFC}" srcOrd="0" destOrd="0" presId="urn:microsoft.com/office/officeart/2005/8/layout/orgChart1"/>
    <dgm:cxn modelId="{DEFDA12A-A5B3-47A2-A87C-120A402C1907}" type="presOf" srcId="{5067354F-8AB1-4D35-A69A-ECFCC18CC702}" destId="{03D13BFC-E022-4AC6-B1E2-31C07EB01A48}" srcOrd="1" destOrd="0" presId="urn:microsoft.com/office/officeart/2005/8/layout/orgChart1"/>
    <dgm:cxn modelId="{0E5D36E0-D3E1-4CE3-83C5-8BE7D5E2465D}" type="presOf" srcId="{2A10B61C-0203-4546-B05A-E83A4246FF25}" destId="{D7C41F4E-1C10-4222-B5D8-BFA706FD2775}" srcOrd="1" destOrd="0" presId="urn:microsoft.com/office/officeart/2005/8/layout/orgChart1"/>
    <dgm:cxn modelId="{E3D15998-A2C2-468E-A306-F5BD97B5EDE7}" type="presOf" srcId="{0871C49D-339C-4749-A0AE-A4D292E5D657}" destId="{12E836FF-B56C-4785-AAD3-3E472BCD2DD4}" srcOrd="0" destOrd="0" presId="urn:microsoft.com/office/officeart/2005/8/layout/orgChart1"/>
    <dgm:cxn modelId="{EA7D4DF5-B7D6-4939-AF57-DFF1EF068E3D}" type="presOf" srcId="{B904CC69-E705-44EB-8875-01BBDA7B8CB9}" destId="{A984DE30-59F1-49BA-B24F-D7E5560E6F3C}" srcOrd="0" destOrd="0" presId="urn:microsoft.com/office/officeart/2005/8/layout/orgChart1"/>
    <dgm:cxn modelId="{6B2CDC09-B053-4788-9D90-E204F8C0DD53}" type="presOf" srcId="{3A48E4AB-70E5-41F6-9014-F2853675882E}" destId="{506F29A0-9722-46C6-B4ED-A8B6CDFB5604}" srcOrd="1" destOrd="0" presId="urn:microsoft.com/office/officeart/2005/8/layout/orgChart1"/>
    <dgm:cxn modelId="{70D02B1E-83F6-46A5-BDDC-7277FE99B5AF}" type="presOf" srcId="{2A10B61C-0203-4546-B05A-E83A4246FF25}" destId="{D6E4A06B-3D22-42D2-8419-33D3B61F43F2}" srcOrd="0" destOrd="0" presId="urn:microsoft.com/office/officeart/2005/8/layout/orgChart1"/>
    <dgm:cxn modelId="{0099C6A8-6289-477A-8EF9-3DBA259BEFCB}" type="presOf" srcId="{0871C49D-339C-4749-A0AE-A4D292E5D657}" destId="{0D0A3B29-C8E9-4F7A-BEA0-D90648260C9A}" srcOrd="1" destOrd="0" presId="urn:microsoft.com/office/officeart/2005/8/layout/orgChart1"/>
    <dgm:cxn modelId="{DA826E2A-573D-4838-8D79-9F8C5E28F321}" type="presOf" srcId="{C1FE3CDA-6166-47B3-8401-8E159C17A69D}" destId="{28C1BC02-3293-439E-B626-79B62F75A5A2}" srcOrd="1" destOrd="0" presId="urn:microsoft.com/office/officeart/2005/8/layout/orgChart1"/>
    <dgm:cxn modelId="{88D93F1A-CD36-4C30-A81E-59E17DBD1CA0}" srcId="{3A48E4AB-70E5-41F6-9014-F2853675882E}" destId="{0871C49D-339C-4749-A0AE-A4D292E5D657}" srcOrd="0" destOrd="0" parTransId="{762E5972-C9C8-4E90-88A4-C5370A49353F}" sibTransId="{3CD24A86-0103-43CD-87CD-3FB2B3FE6EB6}"/>
    <dgm:cxn modelId="{612DC48C-9A6E-4ACC-8B50-E83936BB8388}" srcId="{5067354F-8AB1-4D35-A69A-ECFCC18CC702}" destId="{2A10B61C-0203-4546-B05A-E83A4246FF25}" srcOrd="0" destOrd="0" parTransId="{897A515F-2175-451C-8761-831655D70B49}" sibTransId="{C1661CFA-2B51-419A-B51E-95B6FC5945E2}"/>
    <dgm:cxn modelId="{D357FB37-8D38-42CE-8FB7-985C75CF5333}" type="presOf" srcId="{3A48E4AB-70E5-41F6-9014-F2853675882E}" destId="{C99D97D4-E4C3-4AB4-8141-52845296A030}" srcOrd="0" destOrd="0" presId="urn:microsoft.com/office/officeart/2005/8/layout/orgChart1"/>
    <dgm:cxn modelId="{B65BFCC4-80F4-4239-BA06-56D607A11DF0}" type="presOf" srcId="{5067354F-8AB1-4D35-A69A-ECFCC18CC702}" destId="{5FBD2AB9-1045-4A0D-B8F4-F051E02568E9}" srcOrd="0" destOrd="0" presId="urn:microsoft.com/office/officeart/2005/8/layout/orgChart1"/>
    <dgm:cxn modelId="{5C662A49-1A40-430D-9061-A6DA8911D66D}" srcId="{00BA295E-FE26-4CCF-B0EE-206ACB88DC81}" destId="{5067354F-8AB1-4D35-A69A-ECFCC18CC702}" srcOrd="0" destOrd="0" parTransId="{3EC7E02B-8CEC-4C12-BB41-CE82D1AF4BE6}" sibTransId="{06CF75AD-1A7D-4364-A97D-145FCE691011}"/>
    <dgm:cxn modelId="{0DB0D2BF-FDB6-49D4-9D42-2DD7EAE32234}" type="presOf" srcId="{946BC3A0-3B1A-4429-BF96-5853753D4772}" destId="{E647F528-A96F-443C-AC53-FF8FB8051DF4}" srcOrd="0" destOrd="0" presId="urn:microsoft.com/office/officeart/2005/8/layout/orgChart1"/>
    <dgm:cxn modelId="{5983A8D3-D385-4F64-9F2E-10FA8FBEC7B5}" srcId="{2A10B61C-0203-4546-B05A-E83A4246FF25}" destId="{C1FE3CDA-6166-47B3-8401-8E159C17A69D}" srcOrd="0" destOrd="0" parTransId="{B904CC69-E705-44EB-8875-01BBDA7B8CB9}" sibTransId="{8B553339-B465-4B70-832E-043E24BD8EC8}"/>
    <dgm:cxn modelId="{F885FCDE-8430-49C5-9652-A209D64ABC8E}" srcId="{5067354F-8AB1-4D35-A69A-ECFCC18CC702}" destId="{3A48E4AB-70E5-41F6-9014-F2853675882E}" srcOrd="1" destOrd="0" parTransId="{946BC3A0-3B1A-4429-BF96-5853753D4772}" sibTransId="{5E3CDA90-AC07-4345-8C94-CCE62033F36A}"/>
    <dgm:cxn modelId="{F7755D89-FDC7-49F1-8F76-5308DCA771D0}" type="presOf" srcId="{00BA295E-FE26-4CCF-B0EE-206ACB88DC81}" destId="{BAE4B427-9E74-4352-8EE4-5995AD0684B4}" srcOrd="0" destOrd="0" presId="urn:microsoft.com/office/officeart/2005/8/layout/orgChart1"/>
    <dgm:cxn modelId="{2A6E27F8-2774-4F8D-9A71-24064A5E7F69}" type="presParOf" srcId="{BAE4B427-9E74-4352-8EE4-5995AD0684B4}" destId="{C0F6F04B-A02F-40F3-99FB-0F94E5CD38F5}" srcOrd="0" destOrd="0" presId="urn:microsoft.com/office/officeart/2005/8/layout/orgChart1"/>
    <dgm:cxn modelId="{EE7D2C22-6038-473C-89DA-77637FD2D091}" type="presParOf" srcId="{C0F6F04B-A02F-40F3-99FB-0F94E5CD38F5}" destId="{BBC298E8-BD6F-4CF2-996A-660FFB2F246B}" srcOrd="0" destOrd="0" presId="urn:microsoft.com/office/officeart/2005/8/layout/orgChart1"/>
    <dgm:cxn modelId="{AD66E8A0-F832-40EF-908D-BE04A90DD556}" type="presParOf" srcId="{BBC298E8-BD6F-4CF2-996A-660FFB2F246B}" destId="{5FBD2AB9-1045-4A0D-B8F4-F051E02568E9}" srcOrd="0" destOrd="0" presId="urn:microsoft.com/office/officeart/2005/8/layout/orgChart1"/>
    <dgm:cxn modelId="{F8ACA895-DBC8-443E-9D77-1C84E2618235}" type="presParOf" srcId="{BBC298E8-BD6F-4CF2-996A-660FFB2F246B}" destId="{03D13BFC-E022-4AC6-B1E2-31C07EB01A48}" srcOrd="1" destOrd="0" presId="urn:microsoft.com/office/officeart/2005/8/layout/orgChart1"/>
    <dgm:cxn modelId="{C7707479-55CE-4822-9E1B-C95F969F3AA3}" type="presParOf" srcId="{C0F6F04B-A02F-40F3-99FB-0F94E5CD38F5}" destId="{3E3F8F39-52B2-4AA1-8706-19EE3A7ADB10}" srcOrd="1" destOrd="0" presId="urn:microsoft.com/office/officeart/2005/8/layout/orgChart1"/>
    <dgm:cxn modelId="{9DB28986-E1C6-43BD-A0EA-69638CDD57A6}" type="presParOf" srcId="{3E3F8F39-52B2-4AA1-8706-19EE3A7ADB10}" destId="{5ED53DB1-6320-450B-A909-F5DBABE41DE9}" srcOrd="0" destOrd="0" presId="urn:microsoft.com/office/officeart/2005/8/layout/orgChart1"/>
    <dgm:cxn modelId="{64A09D72-8ED8-4E41-A679-886DEEAE6002}" type="presParOf" srcId="{3E3F8F39-52B2-4AA1-8706-19EE3A7ADB10}" destId="{6D069D6E-0E0A-48E8-BCC4-525605C67F99}" srcOrd="1" destOrd="0" presId="urn:microsoft.com/office/officeart/2005/8/layout/orgChart1"/>
    <dgm:cxn modelId="{E70BE01A-2F60-4940-9F98-A4B52AD2513D}" type="presParOf" srcId="{6D069D6E-0E0A-48E8-BCC4-525605C67F99}" destId="{CE958115-801F-455D-BFEC-A680CDE06BD3}" srcOrd="0" destOrd="0" presId="urn:microsoft.com/office/officeart/2005/8/layout/orgChart1"/>
    <dgm:cxn modelId="{AEDDBB02-D194-40BA-8148-FE407D3634F3}" type="presParOf" srcId="{CE958115-801F-455D-BFEC-A680CDE06BD3}" destId="{D6E4A06B-3D22-42D2-8419-33D3B61F43F2}" srcOrd="0" destOrd="0" presId="urn:microsoft.com/office/officeart/2005/8/layout/orgChart1"/>
    <dgm:cxn modelId="{6F9C9C9D-B930-49CA-AD42-DC5CA97BBD58}" type="presParOf" srcId="{CE958115-801F-455D-BFEC-A680CDE06BD3}" destId="{D7C41F4E-1C10-4222-B5D8-BFA706FD2775}" srcOrd="1" destOrd="0" presId="urn:microsoft.com/office/officeart/2005/8/layout/orgChart1"/>
    <dgm:cxn modelId="{8C2D4355-FE63-4185-85E1-1C63C06B683A}" type="presParOf" srcId="{6D069D6E-0E0A-48E8-BCC4-525605C67F99}" destId="{66F661CB-45F5-497E-B3B0-F1FCE44390DB}" srcOrd="1" destOrd="0" presId="urn:microsoft.com/office/officeart/2005/8/layout/orgChart1"/>
    <dgm:cxn modelId="{167C9CC1-4D86-444D-AAD7-CBE22ECCD275}" type="presParOf" srcId="{66F661CB-45F5-497E-B3B0-F1FCE44390DB}" destId="{A984DE30-59F1-49BA-B24F-D7E5560E6F3C}" srcOrd="0" destOrd="0" presId="urn:microsoft.com/office/officeart/2005/8/layout/orgChart1"/>
    <dgm:cxn modelId="{34CF1507-EEFC-498A-ADC0-6C2775FA8536}" type="presParOf" srcId="{66F661CB-45F5-497E-B3B0-F1FCE44390DB}" destId="{41747A21-AC0B-48C7-9DF6-28B6A44F51FD}" srcOrd="1" destOrd="0" presId="urn:microsoft.com/office/officeart/2005/8/layout/orgChart1"/>
    <dgm:cxn modelId="{B3C6C7FD-7CF9-4DE4-AF9E-2B69D0E4E0E0}" type="presParOf" srcId="{41747A21-AC0B-48C7-9DF6-28B6A44F51FD}" destId="{441C085D-DCD9-45E1-9046-A373DF79AB4E}" srcOrd="0" destOrd="0" presId="urn:microsoft.com/office/officeart/2005/8/layout/orgChart1"/>
    <dgm:cxn modelId="{454A50CF-8D95-45A1-857D-16A456070125}" type="presParOf" srcId="{441C085D-DCD9-45E1-9046-A373DF79AB4E}" destId="{84837060-6A66-4121-9904-D5293F544CBF}" srcOrd="0" destOrd="0" presId="urn:microsoft.com/office/officeart/2005/8/layout/orgChart1"/>
    <dgm:cxn modelId="{B4DAA772-D75D-47F9-9215-3D5AC78AC7CC}" type="presParOf" srcId="{441C085D-DCD9-45E1-9046-A373DF79AB4E}" destId="{28C1BC02-3293-439E-B626-79B62F75A5A2}" srcOrd="1" destOrd="0" presId="urn:microsoft.com/office/officeart/2005/8/layout/orgChart1"/>
    <dgm:cxn modelId="{A7EA6378-9F32-4456-ADC8-E446D320743E}" type="presParOf" srcId="{41747A21-AC0B-48C7-9DF6-28B6A44F51FD}" destId="{58CA92E2-D91E-40A1-A00A-50221A67B2BE}" srcOrd="1" destOrd="0" presId="urn:microsoft.com/office/officeart/2005/8/layout/orgChart1"/>
    <dgm:cxn modelId="{34AAF70F-DED7-45B3-BD23-6C243CECDF5B}" type="presParOf" srcId="{41747A21-AC0B-48C7-9DF6-28B6A44F51FD}" destId="{885E2F7D-0289-4909-B7B5-72DBB3F0B8C4}" srcOrd="2" destOrd="0" presId="urn:microsoft.com/office/officeart/2005/8/layout/orgChart1"/>
    <dgm:cxn modelId="{D85C5B13-18F2-44A8-8DFE-CC99E50994F8}" type="presParOf" srcId="{6D069D6E-0E0A-48E8-BCC4-525605C67F99}" destId="{A6922E47-D0E8-420B-A528-25BD7F97FA67}" srcOrd="2" destOrd="0" presId="urn:microsoft.com/office/officeart/2005/8/layout/orgChart1"/>
    <dgm:cxn modelId="{2D420E0B-2B49-4235-BBE7-9DDE93AF1B45}" type="presParOf" srcId="{3E3F8F39-52B2-4AA1-8706-19EE3A7ADB10}" destId="{E647F528-A96F-443C-AC53-FF8FB8051DF4}" srcOrd="2" destOrd="0" presId="urn:microsoft.com/office/officeart/2005/8/layout/orgChart1"/>
    <dgm:cxn modelId="{5197213C-B47D-4C60-97D5-04A1392B6C52}" type="presParOf" srcId="{3E3F8F39-52B2-4AA1-8706-19EE3A7ADB10}" destId="{76D50976-BA96-4D14-9C70-581575961CDA}" srcOrd="3" destOrd="0" presId="urn:microsoft.com/office/officeart/2005/8/layout/orgChart1"/>
    <dgm:cxn modelId="{E23789A4-0999-459C-8A8E-B5788DBEE300}" type="presParOf" srcId="{76D50976-BA96-4D14-9C70-581575961CDA}" destId="{3D147D3B-3D62-49F9-8751-59CBFDC58475}" srcOrd="0" destOrd="0" presId="urn:microsoft.com/office/officeart/2005/8/layout/orgChart1"/>
    <dgm:cxn modelId="{8CE248A3-9C3C-4DCF-8A14-BF07A3A31C94}" type="presParOf" srcId="{3D147D3B-3D62-49F9-8751-59CBFDC58475}" destId="{C99D97D4-E4C3-4AB4-8141-52845296A030}" srcOrd="0" destOrd="0" presId="urn:microsoft.com/office/officeart/2005/8/layout/orgChart1"/>
    <dgm:cxn modelId="{8F0C0137-8A80-450D-9877-1061FF14EB36}" type="presParOf" srcId="{3D147D3B-3D62-49F9-8751-59CBFDC58475}" destId="{506F29A0-9722-46C6-B4ED-A8B6CDFB5604}" srcOrd="1" destOrd="0" presId="urn:microsoft.com/office/officeart/2005/8/layout/orgChart1"/>
    <dgm:cxn modelId="{FDE6DC14-0BC5-4BB5-96DC-ACD3A18E8020}" type="presParOf" srcId="{76D50976-BA96-4D14-9C70-581575961CDA}" destId="{9D3BFF01-4C56-4A97-8284-541C5B4FB4AD}" srcOrd="1" destOrd="0" presId="urn:microsoft.com/office/officeart/2005/8/layout/orgChart1"/>
    <dgm:cxn modelId="{F2940CB1-1A62-4AD7-9DEC-2E40108F2309}" type="presParOf" srcId="{9D3BFF01-4C56-4A97-8284-541C5B4FB4AD}" destId="{5DBC1DDF-2E0C-42F1-84DA-F58911A49FFC}" srcOrd="0" destOrd="0" presId="urn:microsoft.com/office/officeart/2005/8/layout/orgChart1"/>
    <dgm:cxn modelId="{85E67655-2DD1-41FC-BAB9-50EB6FE64A58}" type="presParOf" srcId="{9D3BFF01-4C56-4A97-8284-541C5B4FB4AD}" destId="{B8360BD8-AA99-44B9-A668-622D93133457}" srcOrd="1" destOrd="0" presId="urn:microsoft.com/office/officeart/2005/8/layout/orgChart1"/>
    <dgm:cxn modelId="{6EFCBE8B-AFC0-4BB1-93AF-001B0FF8A730}" type="presParOf" srcId="{B8360BD8-AA99-44B9-A668-622D93133457}" destId="{C6EA0A82-71DE-45B7-B504-6B4B38DC0E52}" srcOrd="0" destOrd="0" presId="urn:microsoft.com/office/officeart/2005/8/layout/orgChart1"/>
    <dgm:cxn modelId="{9D04B309-02E1-4C39-94B6-E334DC3FFBFC}" type="presParOf" srcId="{C6EA0A82-71DE-45B7-B504-6B4B38DC0E52}" destId="{12E836FF-B56C-4785-AAD3-3E472BCD2DD4}" srcOrd="0" destOrd="0" presId="urn:microsoft.com/office/officeart/2005/8/layout/orgChart1"/>
    <dgm:cxn modelId="{0E1795DC-0587-4020-B801-923E04D70333}" type="presParOf" srcId="{C6EA0A82-71DE-45B7-B504-6B4B38DC0E52}" destId="{0D0A3B29-C8E9-4F7A-BEA0-D90648260C9A}" srcOrd="1" destOrd="0" presId="urn:microsoft.com/office/officeart/2005/8/layout/orgChart1"/>
    <dgm:cxn modelId="{AA038863-E5C1-43B6-AF27-F772B2F8020F}" type="presParOf" srcId="{B8360BD8-AA99-44B9-A668-622D93133457}" destId="{8CD20B2D-E64B-4D72-B8E0-A340CCE45E0C}" srcOrd="1" destOrd="0" presId="urn:microsoft.com/office/officeart/2005/8/layout/orgChart1"/>
    <dgm:cxn modelId="{5A6F0992-02D9-4739-A19B-FD0235782076}" type="presParOf" srcId="{B8360BD8-AA99-44B9-A668-622D93133457}" destId="{95F3C77B-430E-48D4-BFE9-9B577C6E88B1}" srcOrd="2" destOrd="0" presId="urn:microsoft.com/office/officeart/2005/8/layout/orgChart1"/>
    <dgm:cxn modelId="{FE425D6D-988B-439F-A3C3-757E6F0B5A0C}" type="presParOf" srcId="{76D50976-BA96-4D14-9C70-581575961CDA}" destId="{AD3706BB-3B0E-4826-80CC-53D3B784D4FE}" srcOrd="2" destOrd="0" presId="urn:microsoft.com/office/officeart/2005/8/layout/orgChart1"/>
    <dgm:cxn modelId="{199B89B1-D5F6-4794-8670-BD898C5FCE8C}" type="presParOf" srcId="{C0F6F04B-A02F-40F3-99FB-0F94E5CD38F5}" destId="{5BA5DFE0-77C1-4B8C-9C60-50732F2C86A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7317F0-E694-45DD-B327-6352F3AF1FB3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es-MX"/>
        </a:p>
      </dgm:t>
    </dgm:pt>
    <dgm:pt modelId="{08F56697-4572-4661-BDCB-6907DA024EDD}">
      <dgm:prSet phldrT="[Texto]" custT="1"/>
      <dgm:spPr/>
      <dgm:t>
        <a:bodyPr/>
        <a:lstStyle/>
        <a:p>
          <a:r>
            <a:rPr lang="es-ES" sz="2800" b="1" smtClean="0"/>
            <a:t>Conceptos</a:t>
          </a:r>
          <a:endParaRPr lang="es-MX" sz="2800" b="1" dirty="0"/>
        </a:p>
      </dgm:t>
    </dgm:pt>
    <dgm:pt modelId="{FD61CE92-3DB7-4EE8-8676-EC706B25070B}" type="parTrans" cxnId="{A4532032-4FD2-4852-BC9D-852A68F5C4E3}">
      <dgm:prSet/>
      <dgm:spPr/>
      <dgm:t>
        <a:bodyPr/>
        <a:lstStyle/>
        <a:p>
          <a:endParaRPr lang="es-MX" sz="2000">
            <a:solidFill>
              <a:schemeClr val="accent5">
                <a:lumMod val="10000"/>
              </a:schemeClr>
            </a:solidFill>
          </a:endParaRPr>
        </a:p>
      </dgm:t>
    </dgm:pt>
    <dgm:pt modelId="{6FBBF4C9-A1CB-4B8D-8F35-3F69DD0996CC}" type="sibTrans" cxnId="{A4532032-4FD2-4852-BC9D-852A68F5C4E3}">
      <dgm:prSet/>
      <dgm:spPr/>
      <dgm:t>
        <a:bodyPr/>
        <a:lstStyle/>
        <a:p>
          <a:endParaRPr lang="es-MX" sz="2000">
            <a:solidFill>
              <a:schemeClr val="accent5">
                <a:lumMod val="10000"/>
              </a:schemeClr>
            </a:solidFill>
          </a:endParaRPr>
        </a:p>
      </dgm:t>
    </dgm:pt>
    <dgm:pt modelId="{039AAB5E-AF56-4BFC-8FAC-81D1ABD63C7D}">
      <dgm:prSet phldrT="[Texto]" custT="1"/>
      <dgm:spPr/>
      <dgm:t>
        <a:bodyPr/>
        <a:lstStyle/>
        <a:p>
          <a:r>
            <a:rPr lang="es-ES" sz="1200" b="1" dirty="0" smtClean="0"/>
            <a:t>Conjunto TOTAL de individuos u objetos de interés.</a:t>
          </a:r>
          <a:endParaRPr lang="es-MX" sz="1200" b="1" dirty="0"/>
        </a:p>
      </dgm:t>
    </dgm:pt>
    <dgm:pt modelId="{7584967B-5A75-4DEB-95DC-BE051DE70253}" type="parTrans" cxnId="{18FF8927-930C-4023-BEE6-03BA96335D40}">
      <dgm:prSet custT="1"/>
      <dgm:spPr/>
      <dgm:t>
        <a:bodyPr/>
        <a:lstStyle/>
        <a:p>
          <a:endParaRPr lang="es-MX" sz="600">
            <a:solidFill>
              <a:schemeClr val="accent5">
                <a:lumMod val="10000"/>
              </a:schemeClr>
            </a:solidFill>
          </a:endParaRPr>
        </a:p>
      </dgm:t>
    </dgm:pt>
    <dgm:pt modelId="{C4EDA26C-2902-4033-B589-66E18D302D9E}" type="sibTrans" cxnId="{18FF8927-930C-4023-BEE6-03BA96335D40}">
      <dgm:prSet/>
      <dgm:spPr/>
      <dgm:t>
        <a:bodyPr/>
        <a:lstStyle/>
        <a:p>
          <a:endParaRPr lang="es-MX" sz="2000">
            <a:solidFill>
              <a:schemeClr val="accent5">
                <a:lumMod val="10000"/>
              </a:schemeClr>
            </a:solidFill>
          </a:endParaRPr>
        </a:p>
      </dgm:t>
    </dgm:pt>
    <dgm:pt modelId="{1A8CA5B5-F0B1-48FD-AD47-33BAC0D6C2C7}">
      <dgm:prSet phldrT="[Texto]" custT="1"/>
      <dgm:spPr/>
      <dgm:t>
        <a:bodyPr/>
        <a:lstStyle/>
        <a:p>
          <a:r>
            <a:rPr lang="es-ES" sz="1800" b="1" smtClean="0"/>
            <a:t>Muestra</a:t>
          </a:r>
          <a:endParaRPr lang="es-MX" sz="1800" b="1" dirty="0"/>
        </a:p>
      </dgm:t>
    </dgm:pt>
    <dgm:pt modelId="{77DA47F2-5A44-4FD8-B15C-5795CD3F3F3F}" type="parTrans" cxnId="{9B52C3D4-CD7B-439C-823B-59C3F0DF7F42}">
      <dgm:prSet custT="1"/>
      <dgm:spPr/>
      <dgm:t>
        <a:bodyPr/>
        <a:lstStyle/>
        <a:p>
          <a:endParaRPr lang="es-MX" sz="600">
            <a:solidFill>
              <a:schemeClr val="accent5">
                <a:lumMod val="10000"/>
              </a:schemeClr>
            </a:solidFill>
          </a:endParaRPr>
        </a:p>
      </dgm:t>
    </dgm:pt>
    <dgm:pt modelId="{41C0F4B3-1CFC-4F05-A2F4-360907799CCD}" type="sibTrans" cxnId="{9B52C3D4-CD7B-439C-823B-59C3F0DF7F42}">
      <dgm:prSet/>
      <dgm:spPr/>
      <dgm:t>
        <a:bodyPr/>
        <a:lstStyle/>
        <a:p>
          <a:endParaRPr lang="es-MX" sz="2000">
            <a:solidFill>
              <a:schemeClr val="accent5">
                <a:lumMod val="10000"/>
              </a:schemeClr>
            </a:solidFill>
          </a:endParaRPr>
        </a:p>
      </dgm:t>
    </dgm:pt>
    <dgm:pt modelId="{4705E234-58BA-4E58-83A0-5A8A8E122082}">
      <dgm:prSet phldrT="[Texto]" custT="1"/>
      <dgm:spPr/>
      <dgm:t>
        <a:bodyPr/>
        <a:lstStyle/>
        <a:p>
          <a:r>
            <a:rPr lang="es-ES" sz="1200" b="1" smtClean="0"/>
            <a:t>Porción o parte de los objetos de interés (población)</a:t>
          </a:r>
          <a:endParaRPr lang="es-MX" sz="1200" b="1" dirty="0"/>
        </a:p>
      </dgm:t>
    </dgm:pt>
    <dgm:pt modelId="{2140429B-0B98-46D1-AD6A-2D6D45AEAC3A}" type="parTrans" cxnId="{6AAAC365-A6FF-4394-9193-AE7EB22F3647}">
      <dgm:prSet custT="1"/>
      <dgm:spPr/>
      <dgm:t>
        <a:bodyPr/>
        <a:lstStyle/>
        <a:p>
          <a:endParaRPr lang="es-MX" sz="600">
            <a:solidFill>
              <a:schemeClr val="accent5">
                <a:lumMod val="10000"/>
              </a:schemeClr>
            </a:solidFill>
          </a:endParaRPr>
        </a:p>
      </dgm:t>
    </dgm:pt>
    <dgm:pt modelId="{9918066D-91D7-4E47-BDF2-E89D87EB30B1}" type="sibTrans" cxnId="{6AAAC365-A6FF-4394-9193-AE7EB22F3647}">
      <dgm:prSet/>
      <dgm:spPr/>
      <dgm:t>
        <a:bodyPr/>
        <a:lstStyle/>
        <a:p>
          <a:endParaRPr lang="es-MX" sz="2000">
            <a:solidFill>
              <a:schemeClr val="accent5">
                <a:lumMod val="10000"/>
              </a:schemeClr>
            </a:solidFill>
          </a:endParaRPr>
        </a:p>
      </dgm:t>
    </dgm:pt>
    <dgm:pt modelId="{1A9AE948-1B15-4E91-A106-35AE33FD08CC}">
      <dgm:prSet phldrT="[Texto]" custT="1"/>
      <dgm:spPr/>
      <dgm:t>
        <a:bodyPr/>
        <a:lstStyle/>
        <a:p>
          <a:r>
            <a:rPr lang="es-ES" sz="1800" b="1" smtClean="0"/>
            <a:t>¿Por qué una muestra?</a:t>
          </a:r>
          <a:endParaRPr lang="es-MX" sz="1800" b="1" dirty="0"/>
        </a:p>
      </dgm:t>
    </dgm:pt>
    <dgm:pt modelId="{79828F46-BCE5-45E4-83F0-10C4D7DCCFF8}" type="parTrans" cxnId="{A6AB5ED4-B0E1-489F-ACA1-EBE358400443}">
      <dgm:prSet custT="1"/>
      <dgm:spPr/>
      <dgm:t>
        <a:bodyPr/>
        <a:lstStyle/>
        <a:p>
          <a:endParaRPr lang="es-MX" sz="800">
            <a:solidFill>
              <a:schemeClr val="accent5">
                <a:lumMod val="10000"/>
              </a:schemeClr>
            </a:solidFill>
          </a:endParaRPr>
        </a:p>
      </dgm:t>
    </dgm:pt>
    <dgm:pt modelId="{4F14B16A-5E6E-4BC0-B94E-74348BC124D3}" type="sibTrans" cxnId="{A6AB5ED4-B0E1-489F-ACA1-EBE358400443}">
      <dgm:prSet/>
      <dgm:spPr/>
      <dgm:t>
        <a:bodyPr/>
        <a:lstStyle/>
        <a:p>
          <a:endParaRPr lang="es-MX" sz="2000">
            <a:solidFill>
              <a:schemeClr val="accent5">
                <a:lumMod val="10000"/>
              </a:schemeClr>
            </a:solidFill>
          </a:endParaRPr>
        </a:p>
      </dgm:t>
    </dgm:pt>
    <dgm:pt modelId="{15B1454A-31BA-4D00-AF3B-E040CB4622DA}">
      <dgm:prSet phldrT="[Texto]" custT="1"/>
      <dgm:spPr/>
      <dgm:t>
        <a:bodyPr/>
        <a:lstStyle/>
        <a:p>
          <a:r>
            <a:rPr lang="es-ES" sz="1200" b="1" smtClean="0"/>
            <a:t>Costo, tiempo, utilidad (medir la humedad en el trigo), imposibilidad  </a:t>
          </a:r>
          <a:endParaRPr lang="es-MX" sz="1200" b="1" dirty="0"/>
        </a:p>
      </dgm:t>
    </dgm:pt>
    <dgm:pt modelId="{B6695B9D-0A21-42C0-83C9-E6ADE9453267}" type="parTrans" cxnId="{96866ECF-F886-4B24-A7E1-43D6D981D7BC}">
      <dgm:prSet custT="1"/>
      <dgm:spPr/>
      <dgm:t>
        <a:bodyPr/>
        <a:lstStyle/>
        <a:p>
          <a:endParaRPr lang="es-MX" sz="600">
            <a:solidFill>
              <a:schemeClr val="accent5">
                <a:lumMod val="10000"/>
              </a:schemeClr>
            </a:solidFill>
          </a:endParaRPr>
        </a:p>
      </dgm:t>
    </dgm:pt>
    <dgm:pt modelId="{94BEFC12-A36F-4C90-965A-9B28DD80721C}" type="sibTrans" cxnId="{96866ECF-F886-4B24-A7E1-43D6D981D7BC}">
      <dgm:prSet/>
      <dgm:spPr/>
      <dgm:t>
        <a:bodyPr/>
        <a:lstStyle/>
        <a:p>
          <a:endParaRPr lang="es-MX" sz="2000">
            <a:solidFill>
              <a:schemeClr val="accent5">
                <a:lumMod val="10000"/>
              </a:schemeClr>
            </a:solidFill>
          </a:endParaRPr>
        </a:p>
      </dgm:t>
    </dgm:pt>
    <dgm:pt modelId="{9EC6C48D-EA92-4BBC-9171-CD98C0C51F5A}">
      <dgm:prSet phldrT="[Texto]" custT="1"/>
      <dgm:spPr/>
      <dgm:t>
        <a:bodyPr/>
        <a:lstStyle/>
        <a:p>
          <a:r>
            <a:rPr lang="es-ES" sz="1800" b="1" smtClean="0"/>
            <a:t>Datos</a:t>
          </a:r>
          <a:endParaRPr lang="es-MX" sz="1800" b="1" dirty="0"/>
        </a:p>
      </dgm:t>
    </dgm:pt>
    <dgm:pt modelId="{3CCA2E6B-3120-477C-8F60-97F74CD17EEC}" type="parTrans" cxnId="{E7F84B79-28AF-4094-9D52-9DFABC0BAEFC}">
      <dgm:prSet custT="1"/>
      <dgm:spPr/>
      <dgm:t>
        <a:bodyPr/>
        <a:lstStyle/>
        <a:p>
          <a:endParaRPr lang="es-MX" sz="800"/>
        </a:p>
      </dgm:t>
    </dgm:pt>
    <dgm:pt modelId="{152CF320-01ED-403B-ACEB-FC48A1C441F2}" type="sibTrans" cxnId="{E7F84B79-28AF-4094-9D52-9DFABC0BAEFC}">
      <dgm:prSet/>
      <dgm:spPr/>
      <dgm:t>
        <a:bodyPr/>
        <a:lstStyle/>
        <a:p>
          <a:endParaRPr lang="es-MX" sz="2000"/>
        </a:p>
      </dgm:t>
    </dgm:pt>
    <dgm:pt modelId="{C8A3A428-986C-4B3C-B9F5-3B1505B407A4}">
      <dgm:prSet phldrT="[Texto]" custT="1"/>
      <dgm:spPr/>
      <dgm:t>
        <a:bodyPr/>
        <a:lstStyle/>
        <a:p>
          <a:r>
            <a:rPr lang="es-ES" sz="1200" b="1" dirty="0" smtClean="0"/>
            <a:t>Observaciones o mediciones recolectadas referentes a una característica de cada una de las unidades experimentales.</a:t>
          </a:r>
          <a:endParaRPr lang="es-MX" sz="1200" b="1" dirty="0"/>
        </a:p>
      </dgm:t>
    </dgm:pt>
    <dgm:pt modelId="{35E8FDCB-0D37-43D0-B3E7-F73EFC108598}" type="parTrans" cxnId="{34D8ABD0-DE1C-46B1-A23D-6D67124D67EE}">
      <dgm:prSet custT="1"/>
      <dgm:spPr/>
      <dgm:t>
        <a:bodyPr/>
        <a:lstStyle/>
        <a:p>
          <a:endParaRPr lang="es-MX" sz="600"/>
        </a:p>
      </dgm:t>
    </dgm:pt>
    <dgm:pt modelId="{3C97595E-198D-4A41-8675-48437271F365}" type="sibTrans" cxnId="{34D8ABD0-DE1C-46B1-A23D-6D67124D67EE}">
      <dgm:prSet/>
      <dgm:spPr/>
      <dgm:t>
        <a:bodyPr/>
        <a:lstStyle/>
        <a:p>
          <a:endParaRPr lang="es-MX" sz="2000"/>
        </a:p>
      </dgm:t>
    </dgm:pt>
    <dgm:pt modelId="{549AA1FA-296A-41D6-850B-C43C6D0D5889}">
      <dgm:prSet phldrT="[Texto]" custT="1"/>
      <dgm:spPr/>
      <dgm:t>
        <a:bodyPr/>
        <a:lstStyle/>
        <a:p>
          <a:r>
            <a:rPr lang="es-ES" sz="1800" b="1" dirty="0" smtClean="0"/>
            <a:t>Variables respuesta</a:t>
          </a:r>
          <a:endParaRPr lang="es-MX" sz="1800" b="1" dirty="0"/>
        </a:p>
      </dgm:t>
    </dgm:pt>
    <dgm:pt modelId="{1FF1E5AA-93D1-4791-A7C8-DF86F6405DE1}" type="parTrans" cxnId="{A11A2878-281D-466E-BB76-0F7AE1F6D194}">
      <dgm:prSet custT="1"/>
      <dgm:spPr/>
      <dgm:t>
        <a:bodyPr/>
        <a:lstStyle/>
        <a:p>
          <a:endParaRPr lang="es-MX" sz="600"/>
        </a:p>
      </dgm:t>
    </dgm:pt>
    <dgm:pt modelId="{8D7F7CEB-230D-4B4D-B1AB-68416FB34156}" type="sibTrans" cxnId="{A11A2878-281D-466E-BB76-0F7AE1F6D194}">
      <dgm:prSet/>
      <dgm:spPr/>
      <dgm:t>
        <a:bodyPr/>
        <a:lstStyle/>
        <a:p>
          <a:endParaRPr lang="es-MX" sz="2000"/>
        </a:p>
      </dgm:t>
    </dgm:pt>
    <dgm:pt modelId="{B6F6C6EA-6274-4EBD-A3A7-55961183ADC3}">
      <dgm:prSet phldrT="[Texto]" custT="1"/>
      <dgm:spPr/>
      <dgm:t>
        <a:bodyPr/>
        <a:lstStyle/>
        <a:p>
          <a:r>
            <a:rPr lang="es-ES" sz="1800" b="1" smtClean="0"/>
            <a:t>Población</a:t>
          </a:r>
          <a:endParaRPr lang="es-MX" sz="1800" b="1" dirty="0"/>
        </a:p>
      </dgm:t>
    </dgm:pt>
    <dgm:pt modelId="{B135C667-EB10-4521-8EF9-B497AC1F068B}" type="parTrans" cxnId="{F662D96A-232B-4F51-A42F-E979A3B50D06}">
      <dgm:prSet custT="1"/>
      <dgm:spPr/>
      <dgm:t>
        <a:bodyPr/>
        <a:lstStyle/>
        <a:p>
          <a:endParaRPr lang="es-MX" sz="600"/>
        </a:p>
      </dgm:t>
    </dgm:pt>
    <dgm:pt modelId="{FCB89960-7F78-4089-8B19-515A90BC7A47}" type="sibTrans" cxnId="{F662D96A-232B-4F51-A42F-E979A3B50D06}">
      <dgm:prSet/>
      <dgm:spPr/>
      <dgm:t>
        <a:bodyPr/>
        <a:lstStyle/>
        <a:p>
          <a:endParaRPr lang="es-MX" sz="2000"/>
        </a:p>
      </dgm:t>
    </dgm:pt>
    <dgm:pt modelId="{C009E6AC-0080-466D-8A81-573A68035257}">
      <dgm:prSet phldrT="[Texto]" custT="1"/>
      <dgm:spPr/>
      <dgm:t>
        <a:bodyPr/>
        <a:lstStyle/>
        <a:p>
          <a:r>
            <a:rPr lang="es-ES" sz="1200" b="1" smtClean="0"/>
            <a:t>Cada una de las características que se observan en las unidades experimentales, que son cuantificadas o registradas aunque no de forma numérica necesariamente.</a:t>
          </a:r>
          <a:endParaRPr lang="es-MX" sz="1200" b="1" dirty="0"/>
        </a:p>
      </dgm:t>
    </dgm:pt>
    <dgm:pt modelId="{9176E72D-AB0D-43FE-BBE1-D49C9C16D0B3}" type="parTrans" cxnId="{7FB5E0BC-2B6F-46A6-BCB3-9A2961BAEC01}">
      <dgm:prSet custT="1"/>
      <dgm:spPr/>
      <dgm:t>
        <a:bodyPr/>
        <a:lstStyle/>
        <a:p>
          <a:endParaRPr lang="es-MX" sz="600"/>
        </a:p>
      </dgm:t>
    </dgm:pt>
    <dgm:pt modelId="{E0E7C790-999B-4BF6-827B-BD35E930C33B}" type="sibTrans" cxnId="{7FB5E0BC-2B6F-46A6-BCB3-9A2961BAEC01}">
      <dgm:prSet/>
      <dgm:spPr/>
      <dgm:t>
        <a:bodyPr/>
        <a:lstStyle/>
        <a:p>
          <a:endParaRPr lang="es-MX" sz="2000"/>
        </a:p>
      </dgm:t>
    </dgm:pt>
    <dgm:pt modelId="{29DDDF0C-1116-4B36-A0BA-BE800F67F01C}" type="pres">
      <dgm:prSet presAssocID="{497317F0-E694-45DD-B327-6352F3AF1FB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91A281D-EB92-47B5-B043-17C5385FE76B}" type="pres">
      <dgm:prSet presAssocID="{08F56697-4572-4661-BDCB-6907DA024EDD}" presName="root1" presStyleCnt="0"/>
      <dgm:spPr/>
      <dgm:t>
        <a:bodyPr/>
        <a:lstStyle/>
        <a:p>
          <a:endParaRPr lang="es-ES"/>
        </a:p>
      </dgm:t>
    </dgm:pt>
    <dgm:pt modelId="{ACA4970F-3514-46F1-AE61-4B266306A674}" type="pres">
      <dgm:prSet presAssocID="{08F56697-4572-4661-BDCB-6907DA024ED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F977C3E-304A-44D7-BB15-0E6982FE6DC2}" type="pres">
      <dgm:prSet presAssocID="{08F56697-4572-4661-BDCB-6907DA024EDD}" presName="level2hierChild" presStyleCnt="0"/>
      <dgm:spPr/>
      <dgm:t>
        <a:bodyPr/>
        <a:lstStyle/>
        <a:p>
          <a:endParaRPr lang="es-ES"/>
        </a:p>
      </dgm:t>
    </dgm:pt>
    <dgm:pt modelId="{933A6BA6-767B-44E2-A41A-1803B115DA26}" type="pres">
      <dgm:prSet presAssocID="{3CCA2E6B-3120-477C-8F60-97F74CD17EEC}" presName="conn2-1" presStyleLbl="parChTrans1D2" presStyleIdx="0" presStyleCnt="5"/>
      <dgm:spPr/>
      <dgm:t>
        <a:bodyPr/>
        <a:lstStyle/>
        <a:p>
          <a:endParaRPr lang="es-MX"/>
        </a:p>
      </dgm:t>
    </dgm:pt>
    <dgm:pt modelId="{75A276FB-2584-416F-9C00-7D547E7F74B2}" type="pres">
      <dgm:prSet presAssocID="{3CCA2E6B-3120-477C-8F60-97F74CD17EEC}" presName="connTx" presStyleLbl="parChTrans1D2" presStyleIdx="0" presStyleCnt="5"/>
      <dgm:spPr/>
      <dgm:t>
        <a:bodyPr/>
        <a:lstStyle/>
        <a:p>
          <a:endParaRPr lang="es-MX"/>
        </a:p>
      </dgm:t>
    </dgm:pt>
    <dgm:pt modelId="{68CE865C-AFEA-47E9-93DB-5056846A85E9}" type="pres">
      <dgm:prSet presAssocID="{9EC6C48D-EA92-4BBC-9171-CD98C0C51F5A}" presName="root2" presStyleCnt="0"/>
      <dgm:spPr/>
      <dgm:t>
        <a:bodyPr/>
        <a:lstStyle/>
        <a:p>
          <a:endParaRPr lang="es-ES"/>
        </a:p>
      </dgm:t>
    </dgm:pt>
    <dgm:pt modelId="{11EFCC70-B115-4D2E-A9A2-0620826851BA}" type="pres">
      <dgm:prSet presAssocID="{9EC6C48D-EA92-4BBC-9171-CD98C0C51F5A}" presName="LevelTwoTextNode" presStyleLbl="node2" presStyleIdx="0" presStyleCnt="5" custScaleX="8012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415F374-C341-4108-9799-2EDBECF69190}" type="pres">
      <dgm:prSet presAssocID="{9EC6C48D-EA92-4BBC-9171-CD98C0C51F5A}" presName="level3hierChild" presStyleCnt="0"/>
      <dgm:spPr/>
      <dgm:t>
        <a:bodyPr/>
        <a:lstStyle/>
        <a:p>
          <a:endParaRPr lang="es-ES"/>
        </a:p>
      </dgm:t>
    </dgm:pt>
    <dgm:pt modelId="{BD04926A-645D-49F4-8CE2-BCEAB180E644}" type="pres">
      <dgm:prSet presAssocID="{35E8FDCB-0D37-43D0-B3E7-F73EFC108598}" presName="conn2-1" presStyleLbl="parChTrans1D3" presStyleIdx="0" presStyleCnt="5"/>
      <dgm:spPr/>
      <dgm:t>
        <a:bodyPr/>
        <a:lstStyle/>
        <a:p>
          <a:endParaRPr lang="es-MX"/>
        </a:p>
      </dgm:t>
    </dgm:pt>
    <dgm:pt modelId="{053858C2-1075-47CB-BD40-2A4FCD2F713B}" type="pres">
      <dgm:prSet presAssocID="{35E8FDCB-0D37-43D0-B3E7-F73EFC108598}" presName="connTx" presStyleLbl="parChTrans1D3" presStyleIdx="0" presStyleCnt="5"/>
      <dgm:spPr/>
      <dgm:t>
        <a:bodyPr/>
        <a:lstStyle/>
        <a:p>
          <a:endParaRPr lang="es-MX"/>
        </a:p>
      </dgm:t>
    </dgm:pt>
    <dgm:pt modelId="{86324E11-2D4C-421D-B6F9-90ED9602B202}" type="pres">
      <dgm:prSet presAssocID="{C8A3A428-986C-4B3C-B9F5-3B1505B407A4}" presName="root2" presStyleCnt="0"/>
      <dgm:spPr/>
      <dgm:t>
        <a:bodyPr/>
        <a:lstStyle/>
        <a:p>
          <a:endParaRPr lang="es-ES"/>
        </a:p>
      </dgm:t>
    </dgm:pt>
    <dgm:pt modelId="{2474FF75-02A3-40C1-A746-C2B0E00141E2}" type="pres">
      <dgm:prSet presAssocID="{C8A3A428-986C-4B3C-B9F5-3B1505B407A4}" presName="LevelTwoTextNode" presStyleLbl="node3" presStyleIdx="0" presStyleCnt="5" custScaleX="11943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FC3AEE0-1309-4596-8A5B-473A4F1714D9}" type="pres">
      <dgm:prSet presAssocID="{C8A3A428-986C-4B3C-B9F5-3B1505B407A4}" presName="level3hierChild" presStyleCnt="0"/>
      <dgm:spPr/>
      <dgm:t>
        <a:bodyPr/>
        <a:lstStyle/>
        <a:p>
          <a:endParaRPr lang="es-ES"/>
        </a:p>
      </dgm:t>
    </dgm:pt>
    <dgm:pt modelId="{EA154508-8060-4DA0-B153-A1C7791FB675}" type="pres">
      <dgm:prSet presAssocID="{1FF1E5AA-93D1-4791-A7C8-DF86F6405DE1}" presName="conn2-1" presStyleLbl="parChTrans1D2" presStyleIdx="1" presStyleCnt="5"/>
      <dgm:spPr/>
      <dgm:t>
        <a:bodyPr/>
        <a:lstStyle/>
        <a:p>
          <a:endParaRPr lang="es-MX"/>
        </a:p>
      </dgm:t>
    </dgm:pt>
    <dgm:pt modelId="{43F83BD7-8F0D-4685-A180-6D04D3F3FCC4}" type="pres">
      <dgm:prSet presAssocID="{1FF1E5AA-93D1-4791-A7C8-DF86F6405DE1}" presName="connTx" presStyleLbl="parChTrans1D2" presStyleIdx="1" presStyleCnt="5"/>
      <dgm:spPr/>
      <dgm:t>
        <a:bodyPr/>
        <a:lstStyle/>
        <a:p>
          <a:endParaRPr lang="es-MX"/>
        </a:p>
      </dgm:t>
    </dgm:pt>
    <dgm:pt modelId="{89B66ABB-FCFE-4D71-A5C6-73C767C15B6E}" type="pres">
      <dgm:prSet presAssocID="{549AA1FA-296A-41D6-850B-C43C6D0D5889}" presName="root2" presStyleCnt="0"/>
      <dgm:spPr/>
      <dgm:t>
        <a:bodyPr/>
        <a:lstStyle/>
        <a:p>
          <a:endParaRPr lang="es-ES"/>
        </a:p>
      </dgm:t>
    </dgm:pt>
    <dgm:pt modelId="{FCBD390C-080A-4A1C-A1D0-5FFC6687D8DE}" type="pres">
      <dgm:prSet presAssocID="{549AA1FA-296A-41D6-850B-C43C6D0D5889}" presName="LevelTwoTextNode" presStyleLbl="node2" presStyleIdx="1" presStyleCnt="5" custScaleX="8012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15380E4-7988-4ECB-9112-83D9845D85B9}" type="pres">
      <dgm:prSet presAssocID="{549AA1FA-296A-41D6-850B-C43C6D0D5889}" presName="level3hierChild" presStyleCnt="0"/>
      <dgm:spPr/>
      <dgm:t>
        <a:bodyPr/>
        <a:lstStyle/>
        <a:p>
          <a:endParaRPr lang="es-ES"/>
        </a:p>
      </dgm:t>
    </dgm:pt>
    <dgm:pt modelId="{9C33F2DA-976F-49A1-AE11-44EEACDA389F}" type="pres">
      <dgm:prSet presAssocID="{9176E72D-AB0D-43FE-BBE1-D49C9C16D0B3}" presName="conn2-1" presStyleLbl="parChTrans1D3" presStyleIdx="1" presStyleCnt="5"/>
      <dgm:spPr/>
      <dgm:t>
        <a:bodyPr/>
        <a:lstStyle/>
        <a:p>
          <a:endParaRPr lang="es-MX"/>
        </a:p>
      </dgm:t>
    </dgm:pt>
    <dgm:pt modelId="{FAA54280-D1B3-4E36-9DCC-A85EC6B094F2}" type="pres">
      <dgm:prSet presAssocID="{9176E72D-AB0D-43FE-BBE1-D49C9C16D0B3}" presName="connTx" presStyleLbl="parChTrans1D3" presStyleIdx="1" presStyleCnt="5"/>
      <dgm:spPr/>
      <dgm:t>
        <a:bodyPr/>
        <a:lstStyle/>
        <a:p>
          <a:endParaRPr lang="es-MX"/>
        </a:p>
      </dgm:t>
    </dgm:pt>
    <dgm:pt modelId="{FF2A9E7C-7D4D-4159-8674-50A2C5119D83}" type="pres">
      <dgm:prSet presAssocID="{C009E6AC-0080-466D-8A81-573A68035257}" presName="root2" presStyleCnt="0"/>
      <dgm:spPr/>
      <dgm:t>
        <a:bodyPr/>
        <a:lstStyle/>
        <a:p>
          <a:endParaRPr lang="es-ES"/>
        </a:p>
      </dgm:t>
    </dgm:pt>
    <dgm:pt modelId="{DB1804A9-E0A7-41F8-B948-9D53E534FEEA}" type="pres">
      <dgm:prSet presAssocID="{C009E6AC-0080-466D-8A81-573A68035257}" presName="LevelTwoTextNode" presStyleLbl="node3" presStyleIdx="1" presStyleCnt="5" custScaleX="11943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D4E2E04-E526-4430-BD82-76546436F5C8}" type="pres">
      <dgm:prSet presAssocID="{C009E6AC-0080-466D-8A81-573A68035257}" presName="level3hierChild" presStyleCnt="0"/>
      <dgm:spPr/>
      <dgm:t>
        <a:bodyPr/>
        <a:lstStyle/>
        <a:p>
          <a:endParaRPr lang="es-ES"/>
        </a:p>
      </dgm:t>
    </dgm:pt>
    <dgm:pt modelId="{4DD5B59D-AB91-4591-B6F9-66140DFBCA8E}" type="pres">
      <dgm:prSet presAssocID="{B135C667-EB10-4521-8EF9-B497AC1F068B}" presName="conn2-1" presStyleLbl="parChTrans1D2" presStyleIdx="2" presStyleCnt="5"/>
      <dgm:spPr/>
      <dgm:t>
        <a:bodyPr/>
        <a:lstStyle/>
        <a:p>
          <a:endParaRPr lang="es-MX"/>
        </a:p>
      </dgm:t>
    </dgm:pt>
    <dgm:pt modelId="{F5E8090F-EB52-4689-A9D5-70BB1BDBBAB7}" type="pres">
      <dgm:prSet presAssocID="{B135C667-EB10-4521-8EF9-B497AC1F068B}" presName="connTx" presStyleLbl="parChTrans1D2" presStyleIdx="2" presStyleCnt="5"/>
      <dgm:spPr/>
      <dgm:t>
        <a:bodyPr/>
        <a:lstStyle/>
        <a:p>
          <a:endParaRPr lang="es-MX"/>
        </a:p>
      </dgm:t>
    </dgm:pt>
    <dgm:pt modelId="{598E748A-3540-46A3-A8F6-C75452574247}" type="pres">
      <dgm:prSet presAssocID="{B6F6C6EA-6274-4EBD-A3A7-55961183ADC3}" presName="root2" presStyleCnt="0"/>
      <dgm:spPr/>
      <dgm:t>
        <a:bodyPr/>
        <a:lstStyle/>
        <a:p>
          <a:endParaRPr lang="es-ES"/>
        </a:p>
      </dgm:t>
    </dgm:pt>
    <dgm:pt modelId="{DEED92E1-E1C1-425F-B810-53A80122D042}" type="pres">
      <dgm:prSet presAssocID="{B6F6C6EA-6274-4EBD-A3A7-55961183ADC3}" presName="LevelTwoTextNode" presStyleLbl="node2" presStyleIdx="2" presStyleCnt="5" custScaleX="8012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4F6EFF2-7E46-4B9C-BC26-00CC1B06990B}" type="pres">
      <dgm:prSet presAssocID="{B6F6C6EA-6274-4EBD-A3A7-55961183ADC3}" presName="level3hierChild" presStyleCnt="0"/>
      <dgm:spPr/>
      <dgm:t>
        <a:bodyPr/>
        <a:lstStyle/>
        <a:p>
          <a:endParaRPr lang="es-ES"/>
        </a:p>
      </dgm:t>
    </dgm:pt>
    <dgm:pt modelId="{DE604DE7-D512-40FA-86EA-C1956DF2ACC1}" type="pres">
      <dgm:prSet presAssocID="{7584967B-5A75-4DEB-95DC-BE051DE70253}" presName="conn2-1" presStyleLbl="parChTrans1D3" presStyleIdx="2" presStyleCnt="5"/>
      <dgm:spPr/>
      <dgm:t>
        <a:bodyPr/>
        <a:lstStyle/>
        <a:p>
          <a:endParaRPr lang="es-MX"/>
        </a:p>
      </dgm:t>
    </dgm:pt>
    <dgm:pt modelId="{DD4728B0-290B-47ED-A332-498D71742977}" type="pres">
      <dgm:prSet presAssocID="{7584967B-5A75-4DEB-95DC-BE051DE70253}" presName="connTx" presStyleLbl="parChTrans1D3" presStyleIdx="2" presStyleCnt="5"/>
      <dgm:spPr/>
      <dgm:t>
        <a:bodyPr/>
        <a:lstStyle/>
        <a:p>
          <a:endParaRPr lang="es-MX"/>
        </a:p>
      </dgm:t>
    </dgm:pt>
    <dgm:pt modelId="{90F928F2-268A-49C9-9B22-4B6D5E399D65}" type="pres">
      <dgm:prSet presAssocID="{039AAB5E-AF56-4BFC-8FAC-81D1ABD63C7D}" presName="root2" presStyleCnt="0"/>
      <dgm:spPr/>
      <dgm:t>
        <a:bodyPr/>
        <a:lstStyle/>
        <a:p>
          <a:endParaRPr lang="es-ES"/>
        </a:p>
      </dgm:t>
    </dgm:pt>
    <dgm:pt modelId="{4A950E0F-42CD-4A09-9E17-AA9B51EDB622}" type="pres">
      <dgm:prSet presAssocID="{039AAB5E-AF56-4BFC-8FAC-81D1ABD63C7D}" presName="LevelTwoTextNode" presStyleLbl="node3" presStyleIdx="2" presStyleCnt="5" custScaleX="11943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8B72BF3-1497-4F70-80FB-E90A12E2C459}" type="pres">
      <dgm:prSet presAssocID="{039AAB5E-AF56-4BFC-8FAC-81D1ABD63C7D}" presName="level3hierChild" presStyleCnt="0"/>
      <dgm:spPr/>
      <dgm:t>
        <a:bodyPr/>
        <a:lstStyle/>
        <a:p>
          <a:endParaRPr lang="es-ES"/>
        </a:p>
      </dgm:t>
    </dgm:pt>
    <dgm:pt modelId="{05213231-94D4-48D9-9D15-CC8F285B6D28}" type="pres">
      <dgm:prSet presAssocID="{77DA47F2-5A44-4FD8-B15C-5795CD3F3F3F}" presName="conn2-1" presStyleLbl="parChTrans1D2" presStyleIdx="3" presStyleCnt="5"/>
      <dgm:spPr/>
      <dgm:t>
        <a:bodyPr/>
        <a:lstStyle/>
        <a:p>
          <a:endParaRPr lang="es-MX"/>
        </a:p>
      </dgm:t>
    </dgm:pt>
    <dgm:pt modelId="{45CD0CC8-5715-4EAC-9958-F3343D0D8DD5}" type="pres">
      <dgm:prSet presAssocID="{77DA47F2-5A44-4FD8-B15C-5795CD3F3F3F}" presName="connTx" presStyleLbl="parChTrans1D2" presStyleIdx="3" presStyleCnt="5"/>
      <dgm:spPr/>
      <dgm:t>
        <a:bodyPr/>
        <a:lstStyle/>
        <a:p>
          <a:endParaRPr lang="es-MX"/>
        </a:p>
      </dgm:t>
    </dgm:pt>
    <dgm:pt modelId="{B0C9DBDB-880D-4134-B0D0-3C635D583913}" type="pres">
      <dgm:prSet presAssocID="{1A8CA5B5-F0B1-48FD-AD47-33BAC0D6C2C7}" presName="root2" presStyleCnt="0"/>
      <dgm:spPr/>
      <dgm:t>
        <a:bodyPr/>
        <a:lstStyle/>
        <a:p>
          <a:endParaRPr lang="es-ES"/>
        </a:p>
      </dgm:t>
    </dgm:pt>
    <dgm:pt modelId="{76F069E2-52CB-4C5D-8F28-11B1AD6D0306}" type="pres">
      <dgm:prSet presAssocID="{1A8CA5B5-F0B1-48FD-AD47-33BAC0D6C2C7}" presName="LevelTwoTextNode" presStyleLbl="node2" presStyleIdx="3" presStyleCnt="5" custScaleX="8012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B872B92-E8E5-46EC-930A-8CDB2E967513}" type="pres">
      <dgm:prSet presAssocID="{1A8CA5B5-F0B1-48FD-AD47-33BAC0D6C2C7}" presName="level3hierChild" presStyleCnt="0"/>
      <dgm:spPr/>
      <dgm:t>
        <a:bodyPr/>
        <a:lstStyle/>
        <a:p>
          <a:endParaRPr lang="es-ES"/>
        </a:p>
      </dgm:t>
    </dgm:pt>
    <dgm:pt modelId="{9DA9D3AD-32E1-4933-A0D4-338A5A5D2DAC}" type="pres">
      <dgm:prSet presAssocID="{2140429B-0B98-46D1-AD6A-2D6D45AEAC3A}" presName="conn2-1" presStyleLbl="parChTrans1D3" presStyleIdx="3" presStyleCnt="5"/>
      <dgm:spPr/>
      <dgm:t>
        <a:bodyPr/>
        <a:lstStyle/>
        <a:p>
          <a:endParaRPr lang="es-MX"/>
        </a:p>
      </dgm:t>
    </dgm:pt>
    <dgm:pt modelId="{05F1A78C-8A21-434A-859F-DC520BBEE300}" type="pres">
      <dgm:prSet presAssocID="{2140429B-0B98-46D1-AD6A-2D6D45AEAC3A}" presName="connTx" presStyleLbl="parChTrans1D3" presStyleIdx="3" presStyleCnt="5"/>
      <dgm:spPr/>
      <dgm:t>
        <a:bodyPr/>
        <a:lstStyle/>
        <a:p>
          <a:endParaRPr lang="es-MX"/>
        </a:p>
      </dgm:t>
    </dgm:pt>
    <dgm:pt modelId="{5D29E6A2-4252-49A3-8EF6-EC84FD2FA57B}" type="pres">
      <dgm:prSet presAssocID="{4705E234-58BA-4E58-83A0-5A8A8E122082}" presName="root2" presStyleCnt="0"/>
      <dgm:spPr/>
      <dgm:t>
        <a:bodyPr/>
        <a:lstStyle/>
        <a:p>
          <a:endParaRPr lang="es-ES"/>
        </a:p>
      </dgm:t>
    </dgm:pt>
    <dgm:pt modelId="{62BDBD8A-779D-4383-8E0B-8390F1B17F72}" type="pres">
      <dgm:prSet presAssocID="{4705E234-58BA-4E58-83A0-5A8A8E122082}" presName="LevelTwoTextNode" presStyleLbl="node3" presStyleIdx="3" presStyleCnt="5" custScaleX="11943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084047E-30F8-4AEF-A135-ED873B4583A8}" type="pres">
      <dgm:prSet presAssocID="{4705E234-58BA-4E58-83A0-5A8A8E122082}" presName="level3hierChild" presStyleCnt="0"/>
      <dgm:spPr/>
      <dgm:t>
        <a:bodyPr/>
        <a:lstStyle/>
        <a:p>
          <a:endParaRPr lang="es-ES"/>
        </a:p>
      </dgm:t>
    </dgm:pt>
    <dgm:pt modelId="{B0453ADA-0464-4005-B9B0-7BB95BC5319C}" type="pres">
      <dgm:prSet presAssocID="{79828F46-BCE5-45E4-83F0-10C4D7DCCFF8}" presName="conn2-1" presStyleLbl="parChTrans1D2" presStyleIdx="4" presStyleCnt="5"/>
      <dgm:spPr/>
      <dgm:t>
        <a:bodyPr/>
        <a:lstStyle/>
        <a:p>
          <a:endParaRPr lang="es-MX"/>
        </a:p>
      </dgm:t>
    </dgm:pt>
    <dgm:pt modelId="{6EA20BD0-258A-4508-8141-840311F78D0B}" type="pres">
      <dgm:prSet presAssocID="{79828F46-BCE5-45E4-83F0-10C4D7DCCFF8}" presName="connTx" presStyleLbl="parChTrans1D2" presStyleIdx="4" presStyleCnt="5"/>
      <dgm:spPr/>
      <dgm:t>
        <a:bodyPr/>
        <a:lstStyle/>
        <a:p>
          <a:endParaRPr lang="es-MX"/>
        </a:p>
      </dgm:t>
    </dgm:pt>
    <dgm:pt modelId="{009403A3-C9B3-4ABD-8E03-28A827B35F15}" type="pres">
      <dgm:prSet presAssocID="{1A9AE948-1B15-4E91-A106-35AE33FD08CC}" presName="root2" presStyleCnt="0"/>
      <dgm:spPr/>
      <dgm:t>
        <a:bodyPr/>
        <a:lstStyle/>
        <a:p>
          <a:endParaRPr lang="es-ES"/>
        </a:p>
      </dgm:t>
    </dgm:pt>
    <dgm:pt modelId="{3518010F-756C-4235-BE2A-5B788422C204}" type="pres">
      <dgm:prSet presAssocID="{1A9AE948-1B15-4E91-A106-35AE33FD08CC}" presName="LevelTwoTextNode" presStyleLbl="node2" presStyleIdx="4" presStyleCnt="5" custScaleX="8012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6822DE6-C3D1-4CAD-985A-B09521F9476A}" type="pres">
      <dgm:prSet presAssocID="{1A9AE948-1B15-4E91-A106-35AE33FD08CC}" presName="level3hierChild" presStyleCnt="0"/>
      <dgm:spPr/>
      <dgm:t>
        <a:bodyPr/>
        <a:lstStyle/>
        <a:p>
          <a:endParaRPr lang="es-ES"/>
        </a:p>
      </dgm:t>
    </dgm:pt>
    <dgm:pt modelId="{BC10FD33-AED4-449A-82C9-6716246D26FC}" type="pres">
      <dgm:prSet presAssocID="{B6695B9D-0A21-42C0-83C9-E6ADE9453267}" presName="conn2-1" presStyleLbl="parChTrans1D3" presStyleIdx="4" presStyleCnt="5"/>
      <dgm:spPr/>
      <dgm:t>
        <a:bodyPr/>
        <a:lstStyle/>
        <a:p>
          <a:endParaRPr lang="es-MX"/>
        </a:p>
      </dgm:t>
    </dgm:pt>
    <dgm:pt modelId="{41C7DF68-5D05-43FA-94F6-BF2FE64F2C08}" type="pres">
      <dgm:prSet presAssocID="{B6695B9D-0A21-42C0-83C9-E6ADE9453267}" presName="connTx" presStyleLbl="parChTrans1D3" presStyleIdx="4" presStyleCnt="5"/>
      <dgm:spPr/>
      <dgm:t>
        <a:bodyPr/>
        <a:lstStyle/>
        <a:p>
          <a:endParaRPr lang="es-MX"/>
        </a:p>
      </dgm:t>
    </dgm:pt>
    <dgm:pt modelId="{74B1A151-51AC-441D-8362-7D8F05E052B8}" type="pres">
      <dgm:prSet presAssocID="{15B1454A-31BA-4D00-AF3B-E040CB4622DA}" presName="root2" presStyleCnt="0"/>
      <dgm:spPr/>
      <dgm:t>
        <a:bodyPr/>
        <a:lstStyle/>
        <a:p>
          <a:endParaRPr lang="es-ES"/>
        </a:p>
      </dgm:t>
    </dgm:pt>
    <dgm:pt modelId="{48FAE43C-6ABC-4DFE-B529-585F21C3788B}" type="pres">
      <dgm:prSet presAssocID="{15B1454A-31BA-4D00-AF3B-E040CB4622DA}" presName="LevelTwoTextNode" presStyleLbl="node3" presStyleIdx="4" presStyleCnt="5" custScaleX="11943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8D38CBA-F5A0-45CB-9261-FD137A9CC5BE}" type="pres">
      <dgm:prSet presAssocID="{15B1454A-31BA-4D00-AF3B-E040CB4622DA}" presName="level3hierChild" presStyleCnt="0"/>
      <dgm:spPr/>
      <dgm:t>
        <a:bodyPr/>
        <a:lstStyle/>
        <a:p>
          <a:endParaRPr lang="es-ES"/>
        </a:p>
      </dgm:t>
    </dgm:pt>
  </dgm:ptLst>
  <dgm:cxnLst>
    <dgm:cxn modelId="{C78552FC-8C09-4AA7-93AC-E211D6CEDAAF}" type="presOf" srcId="{7584967B-5A75-4DEB-95DC-BE051DE70253}" destId="{DD4728B0-290B-47ED-A332-498D71742977}" srcOrd="1" destOrd="0" presId="urn:microsoft.com/office/officeart/2008/layout/HorizontalMultiLevelHierarchy"/>
    <dgm:cxn modelId="{1D5D3937-6FA1-41DB-B352-C94B6F9F5ECB}" type="presOf" srcId="{B6695B9D-0A21-42C0-83C9-E6ADE9453267}" destId="{BC10FD33-AED4-449A-82C9-6716246D26FC}" srcOrd="0" destOrd="0" presId="urn:microsoft.com/office/officeart/2008/layout/HorizontalMultiLevelHierarchy"/>
    <dgm:cxn modelId="{43FB0AA7-AA29-4BCE-94D9-C1E85FBF545A}" type="presOf" srcId="{1A9AE948-1B15-4E91-A106-35AE33FD08CC}" destId="{3518010F-756C-4235-BE2A-5B788422C204}" srcOrd="0" destOrd="0" presId="urn:microsoft.com/office/officeart/2008/layout/HorizontalMultiLevelHierarchy"/>
    <dgm:cxn modelId="{07AB4B42-12C3-44D4-8EA0-1C06E06C3BCE}" type="presOf" srcId="{9EC6C48D-EA92-4BBC-9171-CD98C0C51F5A}" destId="{11EFCC70-B115-4D2E-A9A2-0620826851BA}" srcOrd="0" destOrd="0" presId="urn:microsoft.com/office/officeart/2008/layout/HorizontalMultiLevelHierarchy"/>
    <dgm:cxn modelId="{F108427D-B280-473D-BFBD-A77FA9AFF9A0}" type="presOf" srcId="{1A8CA5B5-F0B1-48FD-AD47-33BAC0D6C2C7}" destId="{76F069E2-52CB-4C5D-8F28-11B1AD6D0306}" srcOrd="0" destOrd="0" presId="urn:microsoft.com/office/officeart/2008/layout/HorizontalMultiLevelHierarchy"/>
    <dgm:cxn modelId="{E7F84B79-28AF-4094-9D52-9DFABC0BAEFC}" srcId="{08F56697-4572-4661-BDCB-6907DA024EDD}" destId="{9EC6C48D-EA92-4BBC-9171-CD98C0C51F5A}" srcOrd="0" destOrd="0" parTransId="{3CCA2E6B-3120-477C-8F60-97F74CD17EEC}" sibTransId="{152CF320-01ED-403B-ACEB-FC48A1C441F2}"/>
    <dgm:cxn modelId="{9B52C3D4-CD7B-439C-823B-59C3F0DF7F42}" srcId="{08F56697-4572-4661-BDCB-6907DA024EDD}" destId="{1A8CA5B5-F0B1-48FD-AD47-33BAC0D6C2C7}" srcOrd="3" destOrd="0" parTransId="{77DA47F2-5A44-4FD8-B15C-5795CD3F3F3F}" sibTransId="{41C0F4B3-1CFC-4F05-A2F4-360907799CCD}"/>
    <dgm:cxn modelId="{F23E354A-46D1-4EB1-82CA-F4C230335356}" type="presOf" srcId="{77DA47F2-5A44-4FD8-B15C-5795CD3F3F3F}" destId="{45CD0CC8-5715-4EAC-9958-F3343D0D8DD5}" srcOrd="1" destOrd="0" presId="urn:microsoft.com/office/officeart/2008/layout/HorizontalMultiLevelHierarchy"/>
    <dgm:cxn modelId="{3645E9D3-5CA3-419F-AC0F-EF101E023144}" type="presOf" srcId="{79828F46-BCE5-45E4-83F0-10C4D7DCCFF8}" destId="{6EA20BD0-258A-4508-8141-840311F78D0B}" srcOrd="1" destOrd="0" presId="urn:microsoft.com/office/officeart/2008/layout/HorizontalMultiLevelHierarchy"/>
    <dgm:cxn modelId="{1D24B475-2969-4C2D-B4E7-DA502AD84A21}" type="presOf" srcId="{497317F0-E694-45DD-B327-6352F3AF1FB3}" destId="{29DDDF0C-1116-4B36-A0BA-BE800F67F01C}" srcOrd="0" destOrd="0" presId="urn:microsoft.com/office/officeart/2008/layout/HorizontalMultiLevelHierarchy"/>
    <dgm:cxn modelId="{E8D4FA44-B348-4DE8-B401-BE5BF856BFCC}" type="presOf" srcId="{79828F46-BCE5-45E4-83F0-10C4D7DCCFF8}" destId="{B0453ADA-0464-4005-B9B0-7BB95BC5319C}" srcOrd="0" destOrd="0" presId="urn:microsoft.com/office/officeart/2008/layout/HorizontalMultiLevelHierarchy"/>
    <dgm:cxn modelId="{A6AB5ED4-B0E1-489F-ACA1-EBE358400443}" srcId="{08F56697-4572-4661-BDCB-6907DA024EDD}" destId="{1A9AE948-1B15-4E91-A106-35AE33FD08CC}" srcOrd="4" destOrd="0" parTransId="{79828F46-BCE5-45E4-83F0-10C4D7DCCFF8}" sibTransId="{4F14B16A-5E6E-4BC0-B94E-74348BC124D3}"/>
    <dgm:cxn modelId="{55361053-70FE-4CCC-8781-AE4E40A8DE6C}" type="presOf" srcId="{039AAB5E-AF56-4BFC-8FAC-81D1ABD63C7D}" destId="{4A950E0F-42CD-4A09-9E17-AA9B51EDB622}" srcOrd="0" destOrd="0" presId="urn:microsoft.com/office/officeart/2008/layout/HorizontalMultiLevelHierarchy"/>
    <dgm:cxn modelId="{91FBFA3D-DB9D-4AD4-8BEF-DC036818059A}" type="presOf" srcId="{9176E72D-AB0D-43FE-BBE1-D49C9C16D0B3}" destId="{FAA54280-D1B3-4E36-9DCC-A85EC6B094F2}" srcOrd="1" destOrd="0" presId="urn:microsoft.com/office/officeart/2008/layout/HorizontalMultiLevelHierarchy"/>
    <dgm:cxn modelId="{2A830CB5-2330-41BF-B5D7-5936120A6492}" type="presOf" srcId="{9176E72D-AB0D-43FE-BBE1-D49C9C16D0B3}" destId="{9C33F2DA-976F-49A1-AE11-44EEACDA389F}" srcOrd="0" destOrd="0" presId="urn:microsoft.com/office/officeart/2008/layout/HorizontalMultiLevelHierarchy"/>
    <dgm:cxn modelId="{2E7B2DD5-3EFF-41A8-BB0D-2590A6C76933}" type="presOf" srcId="{35E8FDCB-0D37-43D0-B3E7-F73EFC108598}" destId="{053858C2-1075-47CB-BD40-2A4FCD2F713B}" srcOrd="1" destOrd="0" presId="urn:microsoft.com/office/officeart/2008/layout/HorizontalMultiLevelHierarchy"/>
    <dgm:cxn modelId="{119E9E41-7591-4DF0-96EE-B13CECDEF143}" type="presOf" srcId="{3CCA2E6B-3120-477C-8F60-97F74CD17EEC}" destId="{75A276FB-2584-416F-9C00-7D547E7F74B2}" srcOrd="1" destOrd="0" presId="urn:microsoft.com/office/officeart/2008/layout/HorizontalMultiLevelHierarchy"/>
    <dgm:cxn modelId="{E0FE95FE-5A52-46A8-B84D-6A30CF8FD754}" type="presOf" srcId="{3CCA2E6B-3120-477C-8F60-97F74CD17EEC}" destId="{933A6BA6-767B-44E2-A41A-1803B115DA26}" srcOrd="0" destOrd="0" presId="urn:microsoft.com/office/officeart/2008/layout/HorizontalMultiLevelHierarchy"/>
    <dgm:cxn modelId="{28B7ABCC-7AB9-45C1-9DE5-5EF559F8457F}" type="presOf" srcId="{1FF1E5AA-93D1-4791-A7C8-DF86F6405DE1}" destId="{EA154508-8060-4DA0-B153-A1C7791FB675}" srcOrd="0" destOrd="0" presId="urn:microsoft.com/office/officeart/2008/layout/HorizontalMultiLevelHierarchy"/>
    <dgm:cxn modelId="{34D8ABD0-DE1C-46B1-A23D-6D67124D67EE}" srcId="{9EC6C48D-EA92-4BBC-9171-CD98C0C51F5A}" destId="{C8A3A428-986C-4B3C-B9F5-3B1505B407A4}" srcOrd="0" destOrd="0" parTransId="{35E8FDCB-0D37-43D0-B3E7-F73EFC108598}" sibTransId="{3C97595E-198D-4A41-8675-48437271F365}"/>
    <dgm:cxn modelId="{6A17D7FA-05AE-4E75-93F7-C33F53992B5B}" type="presOf" srcId="{B6F6C6EA-6274-4EBD-A3A7-55961183ADC3}" destId="{DEED92E1-E1C1-425F-B810-53A80122D042}" srcOrd="0" destOrd="0" presId="urn:microsoft.com/office/officeart/2008/layout/HorizontalMultiLevelHierarchy"/>
    <dgm:cxn modelId="{B100DCFD-5DF1-4D34-B5AC-4FA672EE514D}" type="presOf" srcId="{7584967B-5A75-4DEB-95DC-BE051DE70253}" destId="{DE604DE7-D512-40FA-86EA-C1956DF2ACC1}" srcOrd="0" destOrd="0" presId="urn:microsoft.com/office/officeart/2008/layout/HorizontalMultiLevelHierarchy"/>
    <dgm:cxn modelId="{2A5703C7-BB6D-4A65-9DC3-7257AA98ABB8}" type="presOf" srcId="{B6695B9D-0A21-42C0-83C9-E6ADE9453267}" destId="{41C7DF68-5D05-43FA-94F6-BF2FE64F2C08}" srcOrd="1" destOrd="0" presId="urn:microsoft.com/office/officeart/2008/layout/HorizontalMultiLevelHierarchy"/>
    <dgm:cxn modelId="{BA72F178-D31E-4DD7-818B-EACBDCE14019}" type="presOf" srcId="{C009E6AC-0080-466D-8A81-573A68035257}" destId="{DB1804A9-E0A7-41F8-B948-9D53E534FEEA}" srcOrd="0" destOrd="0" presId="urn:microsoft.com/office/officeart/2008/layout/HorizontalMultiLevelHierarchy"/>
    <dgm:cxn modelId="{64908664-23DF-4E88-AC2D-EE29D6CB8764}" type="presOf" srcId="{549AA1FA-296A-41D6-850B-C43C6D0D5889}" destId="{FCBD390C-080A-4A1C-A1D0-5FFC6687D8DE}" srcOrd="0" destOrd="0" presId="urn:microsoft.com/office/officeart/2008/layout/HorizontalMultiLevelHierarchy"/>
    <dgm:cxn modelId="{A11A2878-281D-466E-BB76-0F7AE1F6D194}" srcId="{08F56697-4572-4661-BDCB-6907DA024EDD}" destId="{549AA1FA-296A-41D6-850B-C43C6D0D5889}" srcOrd="1" destOrd="0" parTransId="{1FF1E5AA-93D1-4791-A7C8-DF86F6405DE1}" sibTransId="{8D7F7CEB-230D-4B4D-B1AB-68416FB34156}"/>
    <dgm:cxn modelId="{6AAAC365-A6FF-4394-9193-AE7EB22F3647}" srcId="{1A8CA5B5-F0B1-48FD-AD47-33BAC0D6C2C7}" destId="{4705E234-58BA-4E58-83A0-5A8A8E122082}" srcOrd="0" destOrd="0" parTransId="{2140429B-0B98-46D1-AD6A-2D6D45AEAC3A}" sibTransId="{9918066D-91D7-4E47-BDF2-E89D87EB30B1}"/>
    <dgm:cxn modelId="{B06F84A7-7701-4CDE-BDAE-B094EA147641}" type="presOf" srcId="{1FF1E5AA-93D1-4791-A7C8-DF86F6405DE1}" destId="{43F83BD7-8F0D-4685-A180-6D04D3F3FCC4}" srcOrd="1" destOrd="0" presId="urn:microsoft.com/office/officeart/2008/layout/HorizontalMultiLevelHierarchy"/>
    <dgm:cxn modelId="{3E3B9A7C-27F2-4CA2-B664-6D1B86D59B61}" type="presOf" srcId="{2140429B-0B98-46D1-AD6A-2D6D45AEAC3A}" destId="{9DA9D3AD-32E1-4933-A0D4-338A5A5D2DAC}" srcOrd="0" destOrd="0" presId="urn:microsoft.com/office/officeart/2008/layout/HorizontalMultiLevelHierarchy"/>
    <dgm:cxn modelId="{A4532032-4FD2-4852-BC9D-852A68F5C4E3}" srcId="{497317F0-E694-45DD-B327-6352F3AF1FB3}" destId="{08F56697-4572-4661-BDCB-6907DA024EDD}" srcOrd="0" destOrd="0" parTransId="{FD61CE92-3DB7-4EE8-8676-EC706B25070B}" sibTransId="{6FBBF4C9-A1CB-4B8D-8F35-3F69DD0996CC}"/>
    <dgm:cxn modelId="{03ED75A0-C8AF-4856-920C-AB5E1B95BB14}" type="presOf" srcId="{C8A3A428-986C-4B3C-B9F5-3B1505B407A4}" destId="{2474FF75-02A3-40C1-A746-C2B0E00141E2}" srcOrd="0" destOrd="0" presId="urn:microsoft.com/office/officeart/2008/layout/HorizontalMultiLevelHierarchy"/>
    <dgm:cxn modelId="{B24BF06B-4B24-44DC-8E42-6B70B2B856AB}" type="presOf" srcId="{B135C667-EB10-4521-8EF9-B497AC1F068B}" destId="{4DD5B59D-AB91-4591-B6F9-66140DFBCA8E}" srcOrd="0" destOrd="0" presId="urn:microsoft.com/office/officeart/2008/layout/HorizontalMultiLevelHierarchy"/>
    <dgm:cxn modelId="{B6629A65-3302-419F-B2AD-C76C7CFFFD8A}" type="presOf" srcId="{35E8FDCB-0D37-43D0-B3E7-F73EFC108598}" destId="{BD04926A-645D-49F4-8CE2-BCEAB180E644}" srcOrd="0" destOrd="0" presId="urn:microsoft.com/office/officeart/2008/layout/HorizontalMultiLevelHierarchy"/>
    <dgm:cxn modelId="{7FB5E0BC-2B6F-46A6-BCB3-9A2961BAEC01}" srcId="{549AA1FA-296A-41D6-850B-C43C6D0D5889}" destId="{C009E6AC-0080-466D-8A81-573A68035257}" srcOrd="0" destOrd="0" parTransId="{9176E72D-AB0D-43FE-BBE1-D49C9C16D0B3}" sibTransId="{E0E7C790-999B-4BF6-827B-BD35E930C33B}"/>
    <dgm:cxn modelId="{96866ECF-F886-4B24-A7E1-43D6D981D7BC}" srcId="{1A9AE948-1B15-4E91-A106-35AE33FD08CC}" destId="{15B1454A-31BA-4D00-AF3B-E040CB4622DA}" srcOrd="0" destOrd="0" parTransId="{B6695B9D-0A21-42C0-83C9-E6ADE9453267}" sibTransId="{94BEFC12-A36F-4C90-965A-9B28DD80721C}"/>
    <dgm:cxn modelId="{7F8C60D3-E03F-40A4-8E82-5720EFFB863D}" type="presOf" srcId="{77DA47F2-5A44-4FD8-B15C-5795CD3F3F3F}" destId="{05213231-94D4-48D9-9D15-CC8F285B6D28}" srcOrd="0" destOrd="0" presId="urn:microsoft.com/office/officeart/2008/layout/HorizontalMultiLevelHierarchy"/>
    <dgm:cxn modelId="{0124FF63-9F8C-4913-AFB6-400B7B72EE4F}" type="presOf" srcId="{4705E234-58BA-4E58-83A0-5A8A8E122082}" destId="{62BDBD8A-779D-4383-8E0B-8390F1B17F72}" srcOrd="0" destOrd="0" presId="urn:microsoft.com/office/officeart/2008/layout/HorizontalMultiLevelHierarchy"/>
    <dgm:cxn modelId="{18FF8927-930C-4023-BEE6-03BA96335D40}" srcId="{B6F6C6EA-6274-4EBD-A3A7-55961183ADC3}" destId="{039AAB5E-AF56-4BFC-8FAC-81D1ABD63C7D}" srcOrd="0" destOrd="0" parTransId="{7584967B-5A75-4DEB-95DC-BE051DE70253}" sibTransId="{C4EDA26C-2902-4033-B589-66E18D302D9E}"/>
    <dgm:cxn modelId="{0DC80886-1357-42C5-BFA7-12D9A5B10460}" type="presOf" srcId="{08F56697-4572-4661-BDCB-6907DA024EDD}" destId="{ACA4970F-3514-46F1-AE61-4B266306A674}" srcOrd="0" destOrd="0" presId="urn:microsoft.com/office/officeart/2008/layout/HorizontalMultiLevelHierarchy"/>
    <dgm:cxn modelId="{F662D96A-232B-4F51-A42F-E979A3B50D06}" srcId="{08F56697-4572-4661-BDCB-6907DA024EDD}" destId="{B6F6C6EA-6274-4EBD-A3A7-55961183ADC3}" srcOrd="2" destOrd="0" parTransId="{B135C667-EB10-4521-8EF9-B497AC1F068B}" sibTransId="{FCB89960-7F78-4089-8B19-515A90BC7A47}"/>
    <dgm:cxn modelId="{0CFA33A1-C457-44D1-8E64-B40192B13A6C}" type="presOf" srcId="{15B1454A-31BA-4D00-AF3B-E040CB4622DA}" destId="{48FAE43C-6ABC-4DFE-B529-585F21C3788B}" srcOrd="0" destOrd="0" presId="urn:microsoft.com/office/officeart/2008/layout/HorizontalMultiLevelHierarchy"/>
    <dgm:cxn modelId="{3D36EF58-4BCA-47CF-B2EF-F3F0C8DCD0AE}" type="presOf" srcId="{B135C667-EB10-4521-8EF9-B497AC1F068B}" destId="{F5E8090F-EB52-4689-A9D5-70BB1BDBBAB7}" srcOrd="1" destOrd="0" presId="urn:microsoft.com/office/officeart/2008/layout/HorizontalMultiLevelHierarchy"/>
    <dgm:cxn modelId="{74685CAF-7AFF-4631-90F8-4CEB56637F40}" type="presOf" srcId="{2140429B-0B98-46D1-AD6A-2D6D45AEAC3A}" destId="{05F1A78C-8A21-434A-859F-DC520BBEE300}" srcOrd="1" destOrd="0" presId="urn:microsoft.com/office/officeart/2008/layout/HorizontalMultiLevelHierarchy"/>
    <dgm:cxn modelId="{AB5A0D2E-E69D-4128-B9F9-DB1CF6ADBF55}" type="presParOf" srcId="{29DDDF0C-1116-4B36-A0BA-BE800F67F01C}" destId="{191A281D-EB92-47B5-B043-17C5385FE76B}" srcOrd="0" destOrd="0" presId="urn:microsoft.com/office/officeart/2008/layout/HorizontalMultiLevelHierarchy"/>
    <dgm:cxn modelId="{D0B4B4F4-4018-4642-BF14-E2E21DDFAB6F}" type="presParOf" srcId="{191A281D-EB92-47B5-B043-17C5385FE76B}" destId="{ACA4970F-3514-46F1-AE61-4B266306A674}" srcOrd="0" destOrd="0" presId="urn:microsoft.com/office/officeart/2008/layout/HorizontalMultiLevelHierarchy"/>
    <dgm:cxn modelId="{EE09019B-F3EA-45F2-8803-438D214AE67D}" type="presParOf" srcId="{191A281D-EB92-47B5-B043-17C5385FE76B}" destId="{9F977C3E-304A-44D7-BB15-0E6982FE6DC2}" srcOrd="1" destOrd="0" presId="urn:microsoft.com/office/officeart/2008/layout/HorizontalMultiLevelHierarchy"/>
    <dgm:cxn modelId="{67CF4890-ABDB-4D1F-9088-7A4AAEAFC854}" type="presParOf" srcId="{9F977C3E-304A-44D7-BB15-0E6982FE6DC2}" destId="{933A6BA6-767B-44E2-A41A-1803B115DA26}" srcOrd="0" destOrd="0" presId="urn:microsoft.com/office/officeart/2008/layout/HorizontalMultiLevelHierarchy"/>
    <dgm:cxn modelId="{943E67F5-9344-4E71-83F4-51297772C6FA}" type="presParOf" srcId="{933A6BA6-767B-44E2-A41A-1803B115DA26}" destId="{75A276FB-2584-416F-9C00-7D547E7F74B2}" srcOrd="0" destOrd="0" presId="urn:microsoft.com/office/officeart/2008/layout/HorizontalMultiLevelHierarchy"/>
    <dgm:cxn modelId="{70C8D87A-8D78-4996-A3A0-1BA80AF1D9A6}" type="presParOf" srcId="{9F977C3E-304A-44D7-BB15-0E6982FE6DC2}" destId="{68CE865C-AFEA-47E9-93DB-5056846A85E9}" srcOrd="1" destOrd="0" presId="urn:microsoft.com/office/officeart/2008/layout/HorizontalMultiLevelHierarchy"/>
    <dgm:cxn modelId="{FE48390F-4B85-4114-BA0C-68CAF3B7684B}" type="presParOf" srcId="{68CE865C-AFEA-47E9-93DB-5056846A85E9}" destId="{11EFCC70-B115-4D2E-A9A2-0620826851BA}" srcOrd="0" destOrd="0" presId="urn:microsoft.com/office/officeart/2008/layout/HorizontalMultiLevelHierarchy"/>
    <dgm:cxn modelId="{8563A38A-A489-48ED-8A99-614027A7B78C}" type="presParOf" srcId="{68CE865C-AFEA-47E9-93DB-5056846A85E9}" destId="{1415F374-C341-4108-9799-2EDBECF69190}" srcOrd="1" destOrd="0" presId="urn:microsoft.com/office/officeart/2008/layout/HorizontalMultiLevelHierarchy"/>
    <dgm:cxn modelId="{6500E85C-8922-4636-8B0C-17471FBEF5F1}" type="presParOf" srcId="{1415F374-C341-4108-9799-2EDBECF69190}" destId="{BD04926A-645D-49F4-8CE2-BCEAB180E644}" srcOrd="0" destOrd="0" presId="urn:microsoft.com/office/officeart/2008/layout/HorizontalMultiLevelHierarchy"/>
    <dgm:cxn modelId="{CE034D52-50FD-4235-89D1-863FFB79D623}" type="presParOf" srcId="{BD04926A-645D-49F4-8CE2-BCEAB180E644}" destId="{053858C2-1075-47CB-BD40-2A4FCD2F713B}" srcOrd="0" destOrd="0" presId="urn:microsoft.com/office/officeart/2008/layout/HorizontalMultiLevelHierarchy"/>
    <dgm:cxn modelId="{A0C6B57E-E356-483C-8F43-CF91D0EFCC60}" type="presParOf" srcId="{1415F374-C341-4108-9799-2EDBECF69190}" destId="{86324E11-2D4C-421D-B6F9-90ED9602B202}" srcOrd="1" destOrd="0" presId="urn:microsoft.com/office/officeart/2008/layout/HorizontalMultiLevelHierarchy"/>
    <dgm:cxn modelId="{D841FE7D-44A6-429F-B457-DFE1E59458F1}" type="presParOf" srcId="{86324E11-2D4C-421D-B6F9-90ED9602B202}" destId="{2474FF75-02A3-40C1-A746-C2B0E00141E2}" srcOrd="0" destOrd="0" presId="urn:microsoft.com/office/officeart/2008/layout/HorizontalMultiLevelHierarchy"/>
    <dgm:cxn modelId="{E6D6B747-9EA7-401C-B2B4-7CF9276A8320}" type="presParOf" srcId="{86324E11-2D4C-421D-B6F9-90ED9602B202}" destId="{DFC3AEE0-1309-4596-8A5B-473A4F1714D9}" srcOrd="1" destOrd="0" presId="urn:microsoft.com/office/officeart/2008/layout/HorizontalMultiLevelHierarchy"/>
    <dgm:cxn modelId="{6729DC44-1864-4BFC-92F9-DFE7A37C6415}" type="presParOf" srcId="{9F977C3E-304A-44D7-BB15-0E6982FE6DC2}" destId="{EA154508-8060-4DA0-B153-A1C7791FB675}" srcOrd="2" destOrd="0" presId="urn:microsoft.com/office/officeart/2008/layout/HorizontalMultiLevelHierarchy"/>
    <dgm:cxn modelId="{67DD5AF0-FE97-4215-B36D-96C2D0037DA3}" type="presParOf" srcId="{EA154508-8060-4DA0-B153-A1C7791FB675}" destId="{43F83BD7-8F0D-4685-A180-6D04D3F3FCC4}" srcOrd="0" destOrd="0" presId="urn:microsoft.com/office/officeart/2008/layout/HorizontalMultiLevelHierarchy"/>
    <dgm:cxn modelId="{5951F698-54DB-49B2-A10E-BCDB5254A5F8}" type="presParOf" srcId="{9F977C3E-304A-44D7-BB15-0E6982FE6DC2}" destId="{89B66ABB-FCFE-4D71-A5C6-73C767C15B6E}" srcOrd="3" destOrd="0" presId="urn:microsoft.com/office/officeart/2008/layout/HorizontalMultiLevelHierarchy"/>
    <dgm:cxn modelId="{DEB26E68-A43C-4F9D-802D-468B1423D6B9}" type="presParOf" srcId="{89B66ABB-FCFE-4D71-A5C6-73C767C15B6E}" destId="{FCBD390C-080A-4A1C-A1D0-5FFC6687D8DE}" srcOrd="0" destOrd="0" presId="urn:microsoft.com/office/officeart/2008/layout/HorizontalMultiLevelHierarchy"/>
    <dgm:cxn modelId="{F33B5C0C-D767-44A1-82CD-F09383D6591D}" type="presParOf" srcId="{89B66ABB-FCFE-4D71-A5C6-73C767C15B6E}" destId="{B15380E4-7988-4ECB-9112-83D9845D85B9}" srcOrd="1" destOrd="0" presId="urn:microsoft.com/office/officeart/2008/layout/HorizontalMultiLevelHierarchy"/>
    <dgm:cxn modelId="{C6DD69F5-87A6-4C21-814A-642FFF48D0B8}" type="presParOf" srcId="{B15380E4-7988-4ECB-9112-83D9845D85B9}" destId="{9C33F2DA-976F-49A1-AE11-44EEACDA389F}" srcOrd="0" destOrd="0" presId="urn:microsoft.com/office/officeart/2008/layout/HorizontalMultiLevelHierarchy"/>
    <dgm:cxn modelId="{38AFD6C7-D646-478A-B222-D038EC752FA2}" type="presParOf" srcId="{9C33F2DA-976F-49A1-AE11-44EEACDA389F}" destId="{FAA54280-D1B3-4E36-9DCC-A85EC6B094F2}" srcOrd="0" destOrd="0" presId="urn:microsoft.com/office/officeart/2008/layout/HorizontalMultiLevelHierarchy"/>
    <dgm:cxn modelId="{77D8E040-2414-4D91-A193-AF500BB78381}" type="presParOf" srcId="{B15380E4-7988-4ECB-9112-83D9845D85B9}" destId="{FF2A9E7C-7D4D-4159-8674-50A2C5119D83}" srcOrd="1" destOrd="0" presId="urn:microsoft.com/office/officeart/2008/layout/HorizontalMultiLevelHierarchy"/>
    <dgm:cxn modelId="{F03B0452-A70E-442B-AC5E-0467E1A8BAA8}" type="presParOf" srcId="{FF2A9E7C-7D4D-4159-8674-50A2C5119D83}" destId="{DB1804A9-E0A7-41F8-B948-9D53E534FEEA}" srcOrd="0" destOrd="0" presId="urn:microsoft.com/office/officeart/2008/layout/HorizontalMultiLevelHierarchy"/>
    <dgm:cxn modelId="{5AB4BB3D-FC35-455E-9848-BFC8DEBCDB2C}" type="presParOf" srcId="{FF2A9E7C-7D4D-4159-8674-50A2C5119D83}" destId="{BD4E2E04-E526-4430-BD82-76546436F5C8}" srcOrd="1" destOrd="0" presId="urn:microsoft.com/office/officeart/2008/layout/HorizontalMultiLevelHierarchy"/>
    <dgm:cxn modelId="{8F490CED-A3C0-4414-A571-37902A8F51D3}" type="presParOf" srcId="{9F977C3E-304A-44D7-BB15-0E6982FE6DC2}" destId="{4DD5B59D-AB91-4591-B6F9-66140DFBCA8E}" srcOrd="4" destOrd="0" presId="urn:microsoft.com/office/officeart/2008/layout/HorizontalMultiLevelHierarchy"/>
    <dgm:cxn modelId="{64502A19-547B-445C-A9E4-4480B117C2DD}" type="presParOf" srcId="{4DD5B59D-AB91-4591-B6F9-66140DFBCA8E}" destId="{F5E8090F-EB52-4689-A9D5-70BB1BDBBAB7}" srcOrd="0" destOrd="0" presId="urn:microsoft.com/office/officeart/2008/layout/HorizontalMultiLevelHierarchy"/>
    <dgm:cxn modelId="{0F3258F5-3C69-4C6A-9C67-80476E3DD4D7}" type="presParOf" srcId="{9F977C3E-304A-44D7-BB15-0E6982FE6DC2}" destId="{598E748A-3540-46A3-A8F6-C75452574247}" srcOrd="5" destOrd="0" presId="urn:microsoft.com/office/officeart/2008/layout/HorizontalMultiLevelHierarchy"/>
    <dgm:cxn modelId="{92862158-6C6F-4D14-91BB-BE53B49D37BC}" type="presParOf" srcId="{598E748A-3540-46A3-A8F6-C75452574247}" destId="{DEED92E1-E1C1-425F-B810-53A80122D042}" srcOrd="0" destOrd="0" presId="urn:microsoft.com/office/officeart/2008/layout/HorizontalMultiLevelHierarchy"/>
    <dgm:cxn modelId="{CAD57F1F-B82E-4BAD-B89A-953FC93B1C36}" type="presParOf" srcId="{598E748A-3540-46A3-A8F6-C75452574247}" destId="{B4F6EFF2-7E46-4B9C-BC26-00CC1B06990B}" srcOrd="1" destOrd="0" presId="urn:microsoft.com/office/officeart/2008/layout/HorizontalMultiLevelHierarchy"/>
    <dgm:cxn modelId="{20A78F7C-9E70-48D0-A011-526074672D80}" type="presParOf" srcId="{B4F6EFF2-7E46-4B9C-BC26-00CC1B06990B}" destId="{DE604DE7-D512-40FA-86EA-C1956DF2ACC1}" srcOrd="0" destOrd="0" presId="urn:microsoft.com/office/officeart/2008/layout/HorizontalMultiLevelHierarchy"/>
    <dgm:cxn modelId="{DB947EFD-BCD6-4B20-827B-EE5BC010E5AC}" type="presParOf" srcId="{DE604DE7-D512-40FA-86EA-C1956DF2ACC1}" destId="{DD4728B0-290B-47ED-A332-498D71742977}" srcOrd="0" destOrd="0" presId="urn:microsoft.com/office/officeart/2008/layout/HorizontalMultiLevelHierarchy"/>
    <dgm:cxn modelId="{2E9B76BD-0CD2-4A7C-9DEB-A97949EE2075}" type="presParOf" srcId="{B4F6EFF2-7E46-4B9C-BC26-00CC1B06990B}" destId="{90F928F2-268A-49C9-9B22-4B6D5E399D65}" srcOrd="1" destOrd="0" presId="urn:microsoft.com/office/officeart/2008/layout/HorizontalMultiLevelHierarchy"/>
    <dgm:cxn modelId="{1095D77A-17DA-480D-BBC6-D243710F061C}" type="presParOf" srcId="{90F928F2-268A-49C9-9B22-4B6D5E399D65}" destId="{4A950E0F-42CD-4A09-9E17-AA9B51EDB622}" srcOrd="0" destOrd="0" presId="urn:microsoft.com/office/officeart/2008/layout/HorizontalMultiLevelHierarchy"/>
    <dgm:cxn modelId="{E30B3393-4F65-42F7-94F9-EE93781D4F74}" type="presParOf" srcId="{90F928F2-268A-49C9-9B22-4B6D5E399D65}" destId="{28B72BF3-1497-4F70-80FB-E90A12E2C459}" srcOrd="1" destOrd="0" presId="urn:microsoft.com/office/officeart/2008/layout/HorizontalMultiLevelHierarchy"/>
    <dgm:cxn modelId="{91D6ABD6-695E-4B67-82D4-700F8DC6B382}" type="presParOf" srcId="{9F977C3E-304A-44D7-BB15-0E6982FE6DC2}" destId="{05213231-94D4-48D9-9D15-CC8F285B6D28}" srcOrd="6" destOrd="0" presId="urn:microsoft.com/office/officeart/2008/layout/HorizontalMultiLevelHierarchy"/>
    <dgm:cxn modelId="{CC3403DA-026C-4BD0-A9CD-96674569A535}" type="presParOf" srcId="{05213231-94D4-48D9-9D15-CC8F285B6D28}" destId="{45CD0CC8-5715-4EAC-9958-F3343D0D8DD5}" srcOrd="0" destOrd="0" presId="urn:microsoft.com/office/officeart/2008/layout/HorizontalMultiLevelHierarchy"/>
    <dgm:cxn modelId="{1CB82A63-D32E-44FC-98D0-7CA570611FC1}" type="presParOf" srcId="{9F977C3E-304A-44D7-BB15-0E6982FE6DC2}" destId="{B0C9DBDB-880D-4134-B0D0-3C635D583913}" srcOrd="7" destOrd="0" presId="urn:microsoft.com/office/officeart/2008/layout/HorizontalMultiLevelHierarchy"/>
    <dgm:cxn modelId="{04AB67AB-6559-4F51-9D45-460889C00B22}" type="presParOf" srcId="{B0C9DBDB-880D-4134-B0D0-3C635D583913}" destId="{76F069E2-52CB-4C5D-8F28-11B1AD6D0306}" srcOrd="0" destOrd="0" presId="urn:microsoft.com/office/officeart/2008/layout/HorizontalMultiLevelHierarchy"/>
    <dgm:cxn modelId="{17D1F00E-7951-4CD2-AE0A-49E2952F40A6}" type="presParOf" srcId="{B0C9DBDB-880D-4134-B0D0-3C635D583913}" destId="{4B872B92-E8E5-46EC-930A-8CDB2E967513}" srcOrd="1" destOrd="0" presId="urn:microsoft.com/office/officeart/2008/layout/HorizontalMultiLevelHierarchy"/>
    <dgm:cxn modelId="{6651DD1C-250C-4D36-B49C-6A805C582D6E}" type="presParOf" srcId="{4B872B92-E8E5-46EC-930A-8CDB2E967513}" destId="{9DA9D3AD-32E1-4933-A0D4-338A5A5D2DAC}" srcOrd="0" destOrd="0" presId="urn:microsoft.com/office/officeart/2008/layout/HorizontalMultiLevelHierarchy"/>
    <dgm:cxn modelId="{E26BA164-6FAC-40DA-86D9-7B8C22F7A729}" type="presParOf" srcId="{9DA9D3AD-32E1-4933-A0D4-338A5A5D2DAC}" destId="{05F1A78C-8A21-434A-859F-DC520BBEE300}" srcOrd="0" destOrd="0" presId="urn:microsoft.com/office/officeart/2008/layout/HorizontalMultiLevelHierarchy"/>
    <dgm:cxn modelId="{8EC06D14-36B4-4A18-91FE-92A3E5434E87}" type="presParOf" srcId="{4B872B92-E8E5-46EC-930A-8CDB2E967513}" destId="{5D29E6A2-4252-49A3-8EF6-EC84FD2FA57B}" srcOrd="1" destOrd="0" presId="urn:microsoft.com/office/officeart/2008/layout/HorizontalMultiLevelHierarchy"/>
    <dgm:cxn modelId="{F4817F87-D607-46D2-9C79-C663EF33B721}" type="presParOf" srcId="{5D29E6A2-4252-49A3-8EF6-EC84FD2FA57B}" destId="{62BDBD8A-779D-4383-8E0B-8390F1B17F72}" srcOrd="0" destOrd="0" presId="urn:microsoft.com/office/officeart/2008/layout/HorizontalMultiLevelHierarchy"/>
    <dgm:cxn modelId="{BF068D84-D6E0-497D-95CC-AE608B857AEC}" type="presParOf" srcId="{5D29E6A2-4252-49A3-8EF6-EC84FD2FA57B}" destId="{3084047E-30F8-4AEF-A135-ED873B4583A8}" srcOrd="1" destOrd="0" presId="urn:microsoft.com/office/officeart/2008/layout/HorizontalMultiLevelHierarchy"/>
    <dgm:cxn modelId="{3AAC1C33-4B9B-474D-8B76-6FB4A8551622}" type="presParOf" srcId="{9F977C3E-304A-44D7-BB15-0E6982FE6DC2}" destId="{B0453ADA-0464-4005-B9B0-7BB95BC5319C}" srcOrd="8" destOrd="0" presId="urn:microsoft.com/office/officeart/2008/layout/HorizontalMultiLevelHierarchy"/>
    <dgm:cxn modelId="{9B9E0FD5-AE6D-4FD7-9394-945B2A87DA38}" type="presParOf" srcId="{B0453ADA-0464-4005-B9B0-7BB95BC5319C}" destId="{6EA20BD0-258A-4508-8141-840311F78D0B}" srcOrd="0" destOrd="0" presId="urn:microsoft.com/office/officeart/2008/layout/HorizontalMultiLevelHierarchy"/>
    <dgm:cxn modelId="{F04F147E-006F-4C7C-A8AD-A9B696C257E8}" type="presParOf" srcId="{9F977C3E-304A-44D7-BB15-0E6982FE6DC2}" destId="{009403A3-C9B3-4ABD-8E03-28A827B35F15}" srcOrd="9" destOrd="0" presId="urn:microsoft.com/office/officeart/2008/layout/HorizontalMultiLevelHierarchy"/>
    <dgm:cxn modelId="{C4D4DB45-69E2-4213-BA7A-7A9D0FF77DB4}" type="presParOf" srcId="{009403A3-C9B3-4ABD-8E03-28A827B35F15}" destId="{3518010F-756C-4235-BE2A-5B788422C204}" srcOrd="0" destOrd="0" presId="urn:microsoft.com/office/officeart/2008/layout/HorizontalMultiLevelHierarchy"/>
    <dgm:cxn modelId="{CF82B847-2227-4661-9EC8-98FFCD176344}" type="presParOf" srcId="{009403A3-C9B3-4ABD-8E03-28A827B35F15}" destId="{16822DE6-C3D1-4CAD-985A-B09521F9476A}" srcOrd="1" destOrd="0" presId="urn:microsoft.com/office/officeart/2008/layout/HorizontalMultiLevelHierarchy"/>
    <dgm:cxn modelId="{47D59E35-C6D0-4EBD-8C2F-AB01049EA614}" type="presParOf" srcId="{16822DE6-C3D1-4CAD-985A-B09521F9476A}" destId="{BC10FD33-AED4-449A-82C9-6716246D26FC}" srcOrd="0" destOrd="0" presId="urn:microsoft.com/office/officeart/2008/layout/HorizontalMultiLevelHierarchy"/>
    <dgm:cxn modelId="{2FB6C761-899E-4158-A380-FC6665DA62A9}" type="presParOf" srcId="{BC10FD33-AED4-449A-82C9-6716246D26FC}" destId="{41C7DF68-5D05-43FA-94F6-BF2FE64F2C08}" srcOrd="0" destOrd="0" presId="urn:microsoft.com/office/officeart/2008/layout/HorizontalMultiLevelHierarchy"/>
    <dgm:cxn modelId="{672C7BB4-2273-4FAE-B6CB-D1FCCD702E42}" type="presParOf" srcId="{16822DE6-C3D1-4CAD-985A-B09521F9476A}" destId="{74B1A151-51AC-441D-8362-7D8F05E052B8}" srcOrd="1" destOrd="0" presId="urn:microsoft.com/office/officeart/2008/layout/HorizontalMultiLevelHierarchy"/>
    <dgm:cxn modelId="{18E3BFF5-0878-432B-B5EE-90999E4AB58D}" type="presParOf" srcId="{74B1A151-51AC-441D-8362-7D8F05E052B8}" destId="{48FAE43C-6ABC-4DFE-B529-585F21C3788B}" srcOrd="0" destOrd="0" presId="urn:microsoft.com/office/officeart/2008/layout/HorizontalMultiLevelHierarchy"/>
    <dgm:cxn modelId="{F1054F50-0503-43A4-8436-240E29226588}" type="presParOf" srcId="{74B1A151-51AC-441D-8362-7D8F05E052B8}" destId="{A8D38CBA-F5A0-45CB-9261-FD137A9CC5B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507EA4-126D-438B-8D0A-77A1DB6989CB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MX"/>
        </a:p>
      </dgm:t>
    </dgm:pt>
    <dgm:pt modelId="{1EB98E22-170E-4875-BC28-5EDD9E97B217}">
      <dgm:prSet phldrT="[Texto]" custT="1"/>
      <dgm:spPr/>
      <dgm:t>
        <a:bodyPr/>
        <a:lstStyle/>
        <a:p>
          <a:r>
            <a:rPr lang="es-ES" sz="1600" dirty="0" smtClean="0"/>
            <a:t>Variables </a:t>
          </a:r>
          <a:endParaRPr lang="es-MX" sz="1600" dirty="0"/>
        </a:p>
      </dgm:t>
    </dgm:pt>
    <dgm:pt modelId="{A5FACB84-EB73-4EF5-9F33-83278FC6245D}" type="parTrans" cxnId="{576ED8D2-D9A2-4686-B395-1FB4C986058A}">
      <dgm:prSet/>
      <dgm:spPr/>
      <dgm:t>
        <a:bodyPr/>
        <a:lstStyle/>
        <a:p>
          <a:endParaRPr lang="es-MX" sz="3600"/>
        </a:p>
      </dgm:t>
    </dgm:pt>
    <dgm:pt modelId="{7682C811-21E7-4DE7-97F0-B7ADC46EE8E7}" type="sibTrans" cxnId="{576ED8D2-D9A2-4686-B395-1FB4C986058A}">
      <dgm:prSet/>
      <dgm:spPr/>
      <dgm:t>
        <a:bodyPr/>
        <a:lstStyle/>
        <a:p>
          <a:endParaRPr lang="es-MX" sz="3600"/>
        </a:p>
      </dgm:t>
    </dgm:pt>
    <dgm:pt modelId="{1855184A-7871-42C9-AD11-B5D4D1DBDF6C}">
      <dgm:prSet phldrT="[Texto]" custT="1"/>
      <dgm:spPr/>
      <dgm:t>
        <a:bodyPr/>
        <a:lstStyle/>
        <a:p>
          <a:r>
            <a:rPr lang="es-ES" sz="1600" dirty="0" smtClean="0"/>
            <a:t>Cuantitativas</a:t>
          </a:r>
          <a:endParaRPr lang="es-MX" sz="1600" dirty="0"/>
        </a:p>
      </dgm:t>
    </dgm:pt>
    <dgm:pt modelId="{8032A115-4EE4-425D-9AFA-2320C299DE44}" type="parTrans" cxnId="{F1CDF34F-874F-485F-AA97-FEE99A3F3A2A}">
      <dgm:prSet/>
      <dgm:spPr/>
      <dgm:t>
        <a:bodyPr/>
        <a:lstStyle/>
        <a:p>
          <a:endParaRPr lang="es-MX" sz="3600"/>
        </a:p>
      </dgm:t>
    </dgm:pt>
    <dgm:pt modelId="{632C2E40-998E-4C2F-B4A8-C687D8D2231C}" type="sibTrans" cxnId="{F1CDF34F-874F-485F-AA97-FEE99A3F3A2A}">
      <dgm:prSet/>
      <dgm:spPr/>
      <dgm:t>
        <a:bodyPr/>
        <a:lstStyle/>
        <a:p>
          <a:endParaRPr lang="es-MX" sz="3600"/>
        </a:p>
      </dgm:t>
    </dgm:pt>
    <dgm:pt modelId="{7C32C7B2-90CF-4752-A6F5-BFB0AE3433E7}">
      <dgm:prSet phldrT="[Texto]" custT="1"/>
      <dgm:spPr/>
      <dgm:t>
        <a:bodyPr/>
        <a:lstStyle/>
        <a:p>
          <a:r>
            <a:rPr lang="es-ES" sz="1600" dirty="0" smtClean="0"/>
            <a:t>Cualitativas</a:t>
          </a:r>
          <a:endParaRPr lang="es-MX" sz="1600" dirty="0"/>
        </a:p>
      </dgm:t>
    </dgm:pt>
    <dgm:pt modelId="{ED1311A2-8358-4234-92D8-F6562E282CAD}" type="parTrans" cxnId="{1FC706B7-28E2-4A1A-ABF2-1031873CA27A}">
      <dgm:prSet/>
      <dgm:spPr/>
      <dgm:t>
        <a:bodyPr/>
        <a:lstStyle/>
        <a:p>
          <a:endParaRPr lang="es-MX" sz="3600"/>
        </a:p>
      </dgm:t>
    </dgm:pt>
    <dgm:pt modelId="{9E4C637E-7E97-46DF-A88B-ADDCCD6F639E}" type="sibTrans" cxnId="{1FC706B7-28E2-4A1A-ABF2-1031873CA27A}">
      <dgm:prSet/>
      <dgm:spPr/>
      <dgm:t>
        <a:bodyPr/>
        <a:lstStyle/>
        <a:p>
          <a:endParaRPr lang="es-MX" sz="3600"/>
        </a:p>
      </dgm:t>
    </dgm:pt>
    <dgm:pt modelId="{1B65B471-FD3F-4EBA-8D76-C4FC2A1EB17E}">
      <dgm:prSet phldrT="[Texto]" custT="1"/>
      <dgm:spPr/>
      <dgm:t>
        <a:bodyPr/>
        <a:lstStyle/>
        <a:p>
          <a:r>
            <a:rPr lang="es-ES" sz="1600" dirty="0" smtClean="0"/>
            <a:t>Continuas</a:t>
          </a:r>
        </a:p>
      </dgm:t>
    </dgm:pt>
    <dgm:pt modelId="{082B8498-5DF4-46B8-8FA7-970B313B6CEB}" type="parTrans" cxnId="{3E1AB339-C736-4892-A938-9A0C334D9A56}">
      <dgm:prSet/>
      <dgm:spPr/>
      <dgm:t>
        <a:bodyPr/>
        <a:lstStyle/>
        <a:p>
          <a:endParaRPr lang="es-MX" sz="3600"/>
        </a:p>
      </dgm:t>
    </dgm:pt>
    <dgm:pt modelId="{D46CED67-8FCD-42E2-890C-4A07EABF576F}" type="sibTrans" cxnId="{3E1AB339-C736-4892-A938-9A0C334D9A56}">
      <dgm:prSet/>
      <dgm:spPr/>
      <dgm:t>
        <a:bodyPr/>
        <a:lstStyle/>
        <a:p>
          <a:endParaRPr lang="es-MX" sz="3600"/>
        </a:p>
      </dgm:t>
    </dgm:pt>
    <dgm:pt modelId="{3D4704EE-C9E2-4E92-AA11-155FD35B0A8F}">
      <dgm:prSet custT="1"/>
      <dgm:spPr/>
      <dgm:t>
        <a:bodyPr/>
        <a:lstStyle/>
        <a:p>
          <a:r>
            <a:rPr lang="es-ES" sz="1600" dirty="0" smtClean="0"/>
            <a:t>Discretas</a:t>
          </a:r>
          <a:endParaRPr lang="es-MX" sz="1600" dirty="0"/>
        </a:p>
      </dgm:t>
    </dgm:pt>
    <dgm:pt modelId="{65C41EB4-FECC-4C53-AC36-D677F82EA29B}" type="parTrans" cxnId="{84E5CA6E-CAA0-42F1-8703-2A02FEC8FD55}">
      <dgm:prSet/>
      <dgm:spPr/>
      <dgm:t>
        <a:bodyPr/>
        <a:lstStyle/>
        <a:p>
          <a:endParaRPr lang="es-MX" sz="3600"/>
        </a:p>
      </dgm:t>
    </dgm:pt>
    <dgm:pt modelId="{FF82E612-CEAD-4282-8063-6EF7D85A56B7}" type="sibTrans" cxnId="{84E5CA6E-CAA0-42F1-8703-2A02FEC8FD55}">
      <dgm:prSet/>
      <dgm:spPr/>
      <dgm:t>
        <a:bodyPr/>
        <a:lstStyle/>
        <a:p>
          <a:endParaRPr lang="es-MX" sz="3600"/>
        </a:p>
      </dgm:t>
    </dgm:pt>
    <dgm:pt modelId="{25C23F10-DF01-4754-9E8D-2BB0EE412988}">
      <dgm:prSet custT="1"/>
      <dgm:spPr/>
      <dgm:t>
        <a:bodyPr/>
        <a:lstStyle/>
        <a:p>
          <a:r>
            <a:rPr lang="es-ES" sz="1600" dirty="0" smtClean="0"/>
            <a:t>Adoptan ciertos valores con vacíos existentes</a:t>
          </a:r>
          <a:endParaRPr lang="es-MX" sz="1600" dirty="0"/>
        </a:p>
      </dgm:t>
    </dgm:pt>
    <dgm:pt modelId="{73DD5718-A624-453F-B5C3-A99FD5192D1C}" type="parTrans" cxnId="{EE4E8EDB-F7BF-4157-AC8E-E5E8AABA0353}">
      <dgm:prSet/>
      <dgm:spPr/>
      <dgm:t>
        <a:bodyPr/>
        <a:lstStyle/>
        <a:p>
          <a:endParaRPr lang="es-MX" sz="3600"/>
        </a:p>
      </dgm:t>
    </dgm:pt>
    <dgm:pt modelId="{63C28399-8D4A-4485-96A7-3F0C2FF4550E}" type="sibTrans" cxnId="{EE4E8EDB-F7BF-4157-AC8E-E5E8AABA0353}">
      <dgm:prSet/>
      <dgm:spPr/>
      <dgm:t>
        <a:bodyPr/>
        <a:lstStyle/>
        <a:p>
          <a:endParaRPr lang="es-MX" sz="3600"/>
        </a:p>
      </dgm:t>
    </dgm:pt>
    <dgm:pt modelId="{DD081154-7967-4A6C-87FF-AE4B9CFD6B9F}">
      <dgm:prSet phldrT="[Texto]" custT="1"/>
      <dgm:spPr/>
      <dgm:t>
        <a:bodyPr/>
        <a:lstStyle/>
        <a:p>
          <a:r>
            <a:rPr lang="es-ES" sz="1600" dirty="0" smtClean="0"/>
            <a:t>Toman cualquier valor dentro de un intervalo específico</a:t>
          </a:r>
        </a:p>
      </dgm:t>
    </dgm:pt>
    <dgm:pt modelId="{F54357B6-003B-4D25-B1DB-9144A6591349}" type="parTrans" cxnId="{C8E4F044-D446-4ED9-BB23-249B72A34AEA}">
      <dgm:prSet/>
      <dgm:spPr/>
      <dgm:t>
        <a:bodyPr/>
        <a:lstStyle/>
        <a:p>
          <a:endParaRPr lang="es-MX" sz="3600"/>
        </a:p>
      </dgm:t>
    </dgm:pt>
    <dgm:pt modelId="{1B14B6FF-7961-469A-8AE6-A7E23B95482E}" type="sibTrans" cxnId="{C8E4F044-D446-4ED9-BB23-249B72A34AEA}">
      <dgm:prSet/>
      <dgm:spPr/>
      <dgm:t>
        <a:bodyPr/>
        <a:lstStyle/>
        <a:p>
          <a:endParaRPr lang="es-MX" sz="3600"/>
        </a:p>
      </dgm:t>
    </dgm:pt>
    <dgm:pt modelId="{97787DB6-9B6A-4B29-96E8-84ED502D2912}">
      <dgm:prSet phldrT="[Texto]" custT="1"/>
      <dgm:spPr/>
      <dgm:t>
        <a:bodyPr/>
        <a:lstStyle/>
        <a:p>
          <a:r>
            <a:rPr lang="es-ES" sz="1600" dirty="0" smtClean="0"/>
            <a:t>De naturaleza no numérica</a:t>
          </a:r>
          <a:endParaRPr lang="es-MX" sz="1600" dirty="0"/>
        </a:p>
      </dgm:t>
    </dgm:pt>
    <dgm:pt modelId="{19009240-B252-4B92-90D1-A6537EA0CE0E}" type="parTrans" cxnId="{4F7E81D8-B419-45F7-B2BA-E5B427176FE2}">
      <dgm:prSet/>
      <dgm:spPr/>
      <dgm:t>
        <a:bodyPr/>
        <a:lstStyle/>
        <a:p>
          <a:endParaRPr lang="es-MX" sz="3600"/>
        </a:p>
      </dgm:t>
    </dgm:pt>
    <dgm:pt modelId="{FC656B0F-B1C3-4D40-8AAC-E7C590F8752D}" type="sibTrans" cxnId="{4F7E81D8-B419-45F7-B2BA-E5B427176FE2}">
      <dgm:prSet/>
      <dgm:spPr/>
      <dgm:t>
        <a:bodyPr/>
        <a:lstStyle/>
        <a:p>
          <a:endParaRPr lang="es-MX" sz="3600"/>
        </a:p>
      </dgm:t>
    </dgm:pt>
    <dgm:pt modelId="{04BAF591-74DD-44FE-A6CB-9B37DBE2A112}" type="pres">
      <dgm:prSet presAssocID="{74507EA4-126D-438B-8D0A-77A1DB6989CB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A9440677-3A60-4F48-A09B-22DFF8371A88}" type="pres">
      <dgm:prSet presAssocID="{1EB98E22-170E-4875-BC28-5EDD9E97B217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0F3A6273-4282-448D-AE30-2D8DC46E9F5F}" type="pres">
      <dgm:prSet presAssocID="{1EB98E22-170E-4875-BC28-5EDD9E97B217}" presName="rootComposite1" presStyleCnt="0"/>
      <dgm:spPr/>
      <dgm:t>
        <a:bodyPr/>
        <a:lstStyle/>
        <a:p>
          <a:endParaRPr lang="es-MX"/>
        </a:p>
      </dgm:t>
    </dgm:pt>
    <dgm:pt modelId="{5A26FEA5-3805-4DFE-B72D-5FDDA17C8E17}" type="pres">
      <dgm:prSet presAssocID="{1EB98E22-170E-4875-BC28-5EDD9E97B217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750F02E-2BB2-498A-8665-D29B6857FA80}" type="pres">
      <dgm:prSet presAssocID="{1EB98E22-170E-4875-BC28-5EDD9E97B217}" presName="topArc1" presStyleLbl="parChTrans1D1" presStyleIdx="0" presStyleCnt="16"/>
      <dgm:spPr/>
      <dgm:t>
        <a:bodyPr/>
        <a:lstStyle/>
        <a:p>
          <a:endParaRPr lang="es-MX"/>
        </a:p>
      </dgm:t>
    </dgm:pt>
    <dgm:pt modelId="{F968908C-2159-455A-8F76-542937F75DE6}" type="pres">
      <dgm:prSet presAssocID="{1EB98E22-170E-4875-BC28-5EDD9E97B217}" presName="bottomArc1" presStyleLbl="parChTrans1D1" presStyleIdx="1" presStyleCnt="16"/>
      <dgm:spPr/>
      <dgm:t>
        <a:bodyPr/>
        <a:lstStyle/>
        <a:p>
          <a:endParaRPr lang="es-MX"/>
        </a:p>
      </dgm:t>
    </dgm:pt>
    <dgm:pt modelId="{1A143299-BAC4-48A6-A1C1-EBDE118B845D}" type="pres">
      <dgm:prSet presAssocID="{1EB98E22-170E-4875-BC28-5EDD9E97B217}" presName="topConnNode1" presStyleLbl="node1" presStyleIdx="0" presStyleCnt="0"/>
      <dgm:spPr/>
      <dgm:t>
        <a:bodyPr/>
        <a:lstStyle/>
        <a:p>
          <a:endParaRPr lang="es-MX"/>
        </a:p>
      </dgm:t>
    </dgm:pt>
    <dgm:pt modelId="{21D1B68E-418A-4FC3-AB65-C75FBD879CA5}" type="pres">
      <dgm:prSet presAssocID="{1EB98E22-170E-4875-BC28-5EDD9E97B217}" presName="hierChild2" presStyleCnt="0"/>
      <dgm:spPr/>
      <dgm:t>
        <a:bodyPr/>
        <a:lstStyle/>
        <a:p>
          <a:endParaRPr lang="es-MX"/>
        </a:p>
      </dgm:t>
    </dgm:pt>
    <dgm:pt modelId="{A1703AB1-CD76-47A0-83B2-76A8FBB4F0CC}" type="pres">
      <dgm:prSet presAssocID="{8032A115-4EE4-425D-9AFA-2320C299DE44}" presName="Name28" presStyleLbl="parChTrans1D2" presStyleIdx="0" presStyleCnt="2"/>
      <dgm:spPr/>
      <dgm:t>
        <a:bodyPr/>
        <a:lstStyle/>
        <a:p>
          <a:endParaRPr lang="es-MX"/>
        </a:p>
      </dgm:t>
    </dgm:pt>
    <dgm:pt modelId="{E966D5F3-80C1-4A2C-8CC0-7F7B84A5C728}" type="pres">
      <dgm:prSet presAssocID="{1855184A-7871-42C9-AD11-B5D4D1DBDF6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EDBCFCB9-3264-4473-B46A-B0EED3768EED}" type="pres">
      <dgm:prSet presAssocID="{1855184A-7871-42C9-AD11-B5D4D1DBDF6C}" presName="rootComposite2" presStyleCnt="0"/>
      <dgm:spPr/>
      <dgm:t>
        <a:bodyPr/>
        <a:lstStyle/>
        <a:p>
          <a:endParaRPr lang="es-MX"/>
        </a:p>
      </dgm:t>
    </dgm:pt>
    <dgm:pt modelId="{11C32992-DA7D-4FCD-900D-E91FB8CE0EF6}" type="pres">
      <dgm:prSet presAssocID="{1855184A-7871-42C9-AD11-B5D4D1DBDF6C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A042ED3-BBE9-4961-9F36-8AED1ED28B25}" type="pres">
      <dgm:prSet presAssocID="{1855184A-7871-42C9-AD11-B5D4D1DBDF6C}" presName="topArc2" presStyleLbl="parChTrans1D1" presStyleIdx="2" presStyleCnt="16"/>
      <dgm:spPr/>
      <dgm:t>
        <a:bodyPr/>
        <a:lstStyle/>
        <a:p>
          <a:endParaRPr lang="es-MX"/>
        </a:p>
      </dgm:t>
    </dgm:pt>
    <dgm:pt modelId="{74251601-5056-4459-AB7B-DBE3AC50C0DF}" type="pres">
      <dgm:prSet presAssocID="{1855184A-7871-42C9-AD11-B5D4D1DBDF6C}" presName="bottomArc2" presStyleLbl="parChTrans1D1" presStyleIdx="3" presStyleCnt="16"/>
      <dgm:spPr/>
      <dgm:t>
        <a:bodyPr/>
        <a:lstStyle/>
        <a:p>
          <a:endParaRPr lang="es-MX"/>
        </a:p>
      </dgm:t>
    </dgm:pt>
    <dgm:pt modelId="{AD1B54F7-62F5-4106-AA93-417E60A751D8}" type="pres">
      <dgm:prSet presAssocID="{1855184A-7871-42C9-AD11-B5D4D1DBDF6C}" presName="topConnNode2" presStyleLbl="node2" presStyleIdx="0" presStyleCnt="0"/>
      <dgm:spPr/>
      <dgm:t>
        <a:bodyPr/>
        <a:lstStyle/>
        <a:p>
          <a:endParaRPr lang="es-MX"/>
        </a:p>
      </dgm:t>
    </dgm:pt>
    <dgm:pt modelId="{435F8858-E396-4A65-A974-B36CB602CD12}" type="pres">
      <dgm:prSet presAssocID="{1855184A-7871-42C9-AD11-B5D4D1DBDF6C}" presName="hierChild4" presStyleCnt="0"/>
      <dgm:spPr/>
      <dgm:t>
        <a:bodyPr/>
        <a:lstStyle/>
        <a:p>
          <a:endParaRPr lang="es-MX"/>
        </a:p>
      </dgm:t>
    </dgm:pt>
    <dgm:pt modelId="{DACF4305-62BE-487E-8FD1-5FFF1D141EDA}" type="pres">
      <dgm:prSet presAssocID="{082B8498-5DF4-46B8-8FA7-970B313B6CEB}" presName="Name28" presStyleLbl="parChTrans1D3" presStyleIdx="0" presStyleCnt="3"/>
      <dgm:spPr/>
      <dgm:t>
        <a:bodyPr/>
        <a:lstStyle/>
        <a:p>
          <a:endParaRPr lang="es-MX"/>
        </a:p>
      </dgm:t>
    </dgm:pt>
    <dgm:pt modelId="{FBDBAAB3-D779-439F-8277-7DA6E78DDFA2}" type="pres">
      <dgm:prSet presAssocID="{1B65B471-FD3F-4EBA-8D76-C4FC2A1EB17E}" presName="hierRoot2" presStyleCnt="0">
        <dgm:presLayoutVars>
          <dgm:hierBranch/>
        </dgm:presLayoutVars>
      </dgm:prSet>
      <dgm:spPr/>
      <dgm:t>
        <a:bodyPr/>
        <a:lstStyle/>
        <a:p>
          <a:endParaRPr lang="es-MX"/>
        </a:p>
      </dgm:t>
    </dgm:pt>
    <dgm:pt modelId="{E0B79554-86D0-4747-BE0C-524D6BCE969C}" type="pres">
      <dgm:prSet presAssocID="{1B65B471-FD3F-4EBA-8D76-C4FC2A1EB17E}" presName="rootComposite2" presStyleCnt="0"/>
      <dgm:spPr/>
      <dgm:t>
        <a:bodyPr/>
        <a:lstStyle/>
        <a:p>
          <a:endParaRPr lang="es-MX"/>
        </a:p>
      </dgm:t>
    </dgm:pt>
    <dgm:pt modelId="{1B682002-6148-49A5-B967-1F821120F283}" type="pres">
      <dgm:prSet presAssocID="{1B65B471-FD3F-4EBA-8D76-C4FC2A1EB17E}" presName="rootText2" presStyleLbl="alignAcc1" presStyleIdx="0" presStyleCnt="0" custScaleX="95932" custScaleY="10483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AA9B345-E7DD-4FE7-8680-825CFD99AC19}" type="pres">
      <dgm:prSet presAssocID="{1B65B471-FD3F-4EBA-8D76-C4FC2A1EB17E}" presName="topArc2" presStyleLbl="parChTrans1D1" presStyleIdx="4" presStyleCnt="16"/>
      <dgm:spPr/>
      <dgm:t>
        <a:bodyPr/>
        <a:lstStyle/>
        <a:p>
          <a:endParaRPr lang="es-MX"/>
        </a:p>
      </dgm:t>
    </dgm:pt>
    <dgm:pt modelId="{9431F8FF-19B2-48C0-911D-37BC947A91D4}" type="pres">
      <dgm:prSet presAssocID="{1B65B471-FD3F-4EBA-8D76-C4FC2A1EB17E}" presName="bottomArc2" presStyleLbl="parChTrans1D1" presStyleIdx="5" presStyleCnt="16"/>
      <dgm:spPr/>
      <dgm:t>
        <a:bodyPr/>
        <a:lstStyle/>
        <a:p>
          <a:endParaRPr lang="es-MX"/>
        </a:p>
      </dgm:t>
    </dgm:pt>
    <dgm:pt modelId="{C82C7CD7-44CF-48EF-8AE4-F60DE0E59FA4}" type="pres">
      <dgm:prSet presAssocID="{1B65B471-FD3F-4EBA-8D76-C4FC2A1EB17E}" presName="topConnNode2" presStyleLbl="node3" presStyleIdx="0" presStyleCnt="0"/>
      <dgm:spPr/>
      <dgm:t>
        <a:bodyPr/>
        <a:lstStyle/>
        <a:p>
          <a:endParaRPr lang="es-MX"/>
        </a:p>
      </dgm:t>
    </dgm:pt>
    <dgm:pt modelId="{9821A000-FB1F-4BB7-8370-FCE92F24413F}" type="pres">
      <dgm:prSet presAssocID="{1B65B471-FD3F-4EBA-8D76-C4FC2A1EB17E}" presName="hierChild4" presStyleCnt="0"/>
      <dgm:spPr/>
      <dgm:t>
        <a:bodyPr/>
        <a:lstStyle/>
        <a:p>
          <a:endParaRPr lang="es-MX"/>
        </a:p>
      </dgm:t>
    </dgm:pt>
    <dgm:pt modelId="{0B706621-65B8-4998-B90C-B8746E0F0751}" type="pres">
      <dgm:prSet presAssocID="{F54357B6-003B-4D25-B1DB-9144A6591349}" presName="Name28" presStyleLbl="parChTrans1D4" presStyleIdx="0" presStyleCnt="2"/>
      <dgm:spPr/>
      <dgm:t>
        <a:bodyPr/>
        <a:lstStyle/>
        <a:p>
          <a:endParaRPr lang="es-MX"/>
        </a:p>
      </dgm:t>
    </dgm:pt>
    <dgm:pt modelId="{96691A60-6E52-4D26-8997-9DA7944BA124}" type="pres">
      <dgm:prSet presAssocID="{DD081154-7967-4A6C-87FF-AE4B9CFD6B9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C8EA0E98-42BA-4E33-9505-39018E277574}" type="pres">
      <dgm:prSet presAssocID="{DD081154-7967-4A6C-87FF-AE4B9CFD6B9F}" presName="rootComposite2" presStyleCnt="0"/>
      <dgm:spPr/>
      <dgm:t>
        <a:bodyPr/>
        <a:lstStyle/>
        <a:p>
          <a:endParaRPr lang="es-MX"/>
        </a:p>
      </dgm:t>
    </dgm:pt>
    <dgm:pt modelId="{2496C387-5AF5-459C-A616-56EB6706545F}" type="pres">
      <dgm:prSet presAssocID="{DD081154-7967-4A6C-87FF-AE4B9CFD6B9F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6443174-7DAF-40BB-98FD-FACB2B31D460}" type="pres">
      <dgm:prSet presAssocID="{DD081154-7967-4A6C-87FF-AE4B9CFD6B9F}" presName="topArc2" presStyleLbl="parChTrans1D1" presStyleIdx="6" presStyleCnt="16"/>
      <dgm:spPr/>
      <dgm:t>
        <a:bodyPr/>
        <a:lstStyle/>
        <a:p>
          <a:endParaRPr lang="es-MX"/>
        </a:p>
      </dgm:t>
    </dgm:pt>
    <dgm:pt modelId="{2921B554-FD2E-43D4-9BC1-B389A13496CC}" type="pres">
      <dgm:prSet presAssocID="{DD081154-7967-4A6C-87FF-AE4B9CFD6B9F}" presName="bottomArc2" presStyleLbl="parChTrans1D1" presStyleIdx="7" presStyleCnt="16"/>
      <dgm:spPr/>
      <dgm:t>
        <a:bodyPr/>
        <a:lstStyle/>
        <a:p>
          <a:endParaRPr lang="es-MX"/>
        </a:p>
      </dgm:t>
    </dgm:pt>
    <dgm:pt modelId="{675D76D3-486C-4E03-9147-5F3AB40D8728}" type="pres">
      <dgm:prSet presAssocID="{DD081154-7967-4A6C-87FF-AE4B9CFD6B9F}" presName="topConnNode2" presStyleLbl="node4" presStyleIdx="0" presStyleCnt="0"/>
      <dgm:spPr/>
      <dgm:t>
        <a:bodyPr/>
        <a:lstStyle/>
        <a:p>
          <a:endParaRPr lang="es-MX"/>
        </a:p>
      </dgm:t>
    </dgm:pt>
    <dgm:pt modelId="{2EDA2850-703B-4083-B652-EE3BD7D172CD}" type="pres">
      <dgm:prSet presAssocID="{DD081154-7967-4A6C-87FF-AE4B9CFD6B9F}" presName="hierChild4" presStyleCnt="0"/>
      <dgm:spPr/>
      <dgm:t>
        <a:bodyPr/>
        <a:lstStyle/>
        <a:p>
          <a:endParaRPr lang="es-MX"/>
        </a:p>
      </dgm:t>
    </dgm:pt>
    <dgm:pt modelId="{EA52912C-3DF7-4EC1-99E3-C76C53F582F4}" type="pres">
      <dgm:prSet presAssocID="{DD081154-7967-4A6C-87FF-AE4B9CFD6B9F}" presName="hierChild5" presStyleCnt="0"/>
      <dgm:spPr/>
      <dgm:t>
        <a:bodyPr/>
        <a:lstStyle/>
        <a:p>
          <a:endParaRPr lang="es-MX"/>
        </a:p>
      </dgm:t>
    </dgm:pt>
    <dgm:pt modelId="{E9BB5122-AD0E-49BE-80F0-EE7140AA38F9}" type="pres">
      <dgm:prSet presAssocID="{1B65B471-FD3F-4EBA-8D76-C4FC2A1EB17E}" presName="hierChild5" presStyleCnt="0"/>
      <dgm:spPr/>
      <dgm:t>
        <a:bodyPr/>
        <a:lstStyle/>
        <a:p>
          <a:endParaRPr lang="es-MX"/>
        </a:p>
      </dgm:t>
    </dgm:pt>
    <dgm:pt modelId="{05E490CD-1472-4CEF-AEC0-5376B8319680}" type="pres">
      <dgm:prSet presAssocID="{65C41EB4-FECC-4C53-AC36-D677F82EA29B}" presName="Name28" presStyleLbl="parChTrans1D3" presStyleIdx="1" presStyleCnt="3"/>
      <dgm:spPr/>
      <dgm:t>
        <a:bodyPr/>
        <a:lstStyle/>
        <a:p>
          <a:endParaRPr lang="es-MX"/>
        </a:p>
      </dgm:t>
    </dgm:pt>
    <dgm:pt modelId="{40165280-8542-45CE-ABC3-5A775AFCA188}" type="pres">
      <dgm:prSet presAssocID="{3D4704EE-C9E2-4E92-AA11-155FD35B0A8F}" presName="hierRoot2" presStyleCnt="0">
        <dgm:presLayoutVars>
          <dgm:hierBranch/>
        </dgm:presLayoutVars>
      </dgm:prSet>
      <dgm:spPr/>
      <dgm:t>
        <a:bodyPr/>
        <a:lstStyle/>
        <a:p>
          <a:endParaRPr lang="es-MX"/>
        </a:p>
      </dgm:t>
    </dgm:pt>
    <dgm:pt modelId="{EC73B02D-15F7-41EC-A21B-E8BFF13F99F3}" type="pres">
      <dgm:prSet presAssocID="{3D4704EE-C9E2-4E92-AA11-155FD35B0A8F}" presName="rootComposite2" presStyleCnt="0"/>
      <dgm:spPr/>
      <dgm:t>
        <a:bodyPr/>
        <a:lstStyle/>
        <a:p>
          <a:endParaRPr lang="es-MX"/>
        </a:p>
      </dgm:t>
    </dgm:pt>
    <dgm:pt modelId="{1BDEFDB3-0830-4705-A45A-367AB3E92592}" type="pres">
      <dgm:prSet presAssocID="{3D4704EE-C9E2-4E92-AA11-155FD35B0A8F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22D4CD6-EAD1-4229-A854-9EFF7A71E8D1}" type="pres">
      <dgm:prSet presAssocID="{3D4704EE-C9E2-4E92-AA11-155FD35B0A8F}" presName="topArc2" presStyleLbl="parChTrans1D1" presStyleIdx="8" presStyleCnt="16"/>
      <dgm:spPr/>
      <dgm:t>
        <a:bodyPr/>
        <a:lstStyle/>
        <a:p>
          <a:endParaRPr lang="es-MX"/>
        </a:p>
      </dgm:t>
    </dgm:pt>
    <dgm:pt modelId="{3F57A41F-E54F-4023-ADB8-089D2D381721}" type="pres">
      <dgm:prSet presAssocID="{3D4704EE-C9E2-4E92-AA11-155FD35B0A8F}" presName="bottomArc2" presStyleLbl="parChTrans1D1" presStyleIdx="9" presStyleCnt="16"/>
      <dgm:spPr/>
      <dgm:t>
        <a:bodyPr/>
        <a:lstStyle/>
        <a:p>
          <a:endParaRPr lang="es-MX"/>
        </a:p>
      </dgm:t>
    </dgm:pt>
    <dgm:pt modelId="{F60EF64B-1533-41CB-B396-A37452B7FE6E}" type="pres">
      <dgm:prSet presAssocID="{3D4704EE-C9E2-4E92-AA11-155FD35B0A8F}" presName="topConnNode2" presStyleLbl="node3" presStyleIdx="0" presStyleCnt="0"/>
      <dgm:spPr/>
      <dgm:t>
        <a:bodyPr/>
        <a:lstStyle/>
        <a:p>
          <a:endParaRPr lang="es-MX"/>
        </a:p>
      </dgm:t>
    </dgm:pt>
    <dgm:pt modelId="{5CC5164B-1AB0-4527-B243-5D215DEBE4D3}" type="pres">
      <dgm:prSet presAssocID="{3D4704EE-C9E2-4E92-AA11-155FD35B0A8F}" presName="hierChild4" presStyleCnt="0"/>
      <dgm:spPr/>
      <dgm:t>
        <a:bodyPr/>
        <a:lstStyle/>
        <a:p>
          <a:endParaRPr lang="es-MX"/>
        </a:p>
      </dgm:t>
    </dgm:pt>
    <dgm:pt modelId="{41C1FB4D-8D70-4656-8456-37AB092E7991}" type="pres">
      <dgm:prSet presAssocID="{73DD5718-A624-453F-B5C3-A99FD5192D1C}" presName="Name28" presStyleLbl="parChTrans1D4" presStyleIdx="1" presStyleCnt="2"/>
      <dgm:spPr/>
      <dgm:t>
        <a:bodyPr/>
        <a:lstStyle/>
        <a:p>
          <a:endParaRPr lang="es-MX"/>
        </a:p>
      </dgm:t>
    </dgm:pt>
    <dgm:pt modelId="{A758B187-1A39-4BE6-A330-52D330766DD4}" type="pres">
      <dgm:prSet presAssocID="{25C23F10-DF01-4754-9E8D-2BB0EE412988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9B3CA16E-CDDB-470F-AE78-B5BF6918F645}" type="pres">
      <dgm:prSet presAssocID="{25C23F10-DF01-4754-9E8D-2BB0EE412988}" presName="rootComposite2" presStyleCnt="0"/>
      <dgm:spPr/>
      <dgm:t>
        <a:bodyPr/>
        <a:lstStyle/>
        <a:p>
          <a:endParaRPr lang="es-MX"/>
        </a:p>
      </dgm:t>
    </dgm:pt>
    <dgm:pt modelId="{13AE3E15-8FF4-426C-B99E-7514A4A32ECA}" type="pres">
      <dgm:prSet presAssocID="{25C23F10-DF01-4754-9E8D-2BB0EE412988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1A5B92F-D545-4A2F-B513-AC2AC87D7F3D}" type="pres">
      <dgm:prSet presAssocID="{25C23F10-DF01-4754-9E8D-2BB0EE412988}" presName="topArc2" presStyleLbl="parChTrans1D1" presStyleIdx="10" presStyleCnt="16"/>
      <dgm:spPr/>
      <dgm:t>
        <a:bodyPr/>
        <a:lstStyle/>
        <a:p>
          <a:endParaRPr lang="es-MX"/>
        </a:p>
      </dgm:t>
    </dgm:pt>
    <dgm:pt modelId="{03C31FA9-AD89-43E7-BEB5-0C8E31F557D2}" type="pres">
      <dgm:prSet presAssocID="{25C23F10-DF01-4754-9E8D-2BB0EE412988}" presName="bottomArc2" presStyleLbl="parChTrans1D1" presStyleIdx="11" presStyleCnt="16"/>
      <dgm:spPr/>
      <dgm:t>
        <a:bodyPr/>
        <a:lstStyle/>
        <a:p>
          <a:endParaRPr lang="es-MX"/>
        </a:p>
      </dgm:t>
    </dgm:pt>
    <dgm:pt modelId="{99DF923C-34F8-4174-90F1-25A565B9B9EC}" type="pres">
      <dgm:prSet presAssocID="{25C23F10-DF01-4754-9E8D-2BB0EE412988}" presName="topConnNode2" presStyleLbl="node4" presStyleIdx="0" presStyleCnt="0"/>
      <dgm:spPr/>
      <dgm:t>
        <a:bodyPr/>
        <a:lstStyle/>
        <a:p>
          <a:endParaRPr lang="es-MX"/>
        </a:p>
      </dgm:t>
    </dgm:pt>
    <dgm:pt modelId="{FE8EDBB8-7303-45D2-A8F9-698AF80ABA34}" type="pres">
      <dgm:prSet presAssocID="{25C23F10-DF01-4754-9E8D-2BB0EE412988}" presName="hierChild4" presStyleCnt="0"/>
      <dgm:spPr/>
      <dgm:t>
        <a:bodyPr/>
        <a:lstStyle/>
        <a:p>
          <a:endParaRPr lang="es-MX"/>
        </a:p>
      </dgm:t>
    </dgm:pt>
    <dgm:pt modelId="{AD15CC0A-BECC-4F83-AD8F-E96F863605DC}" type="pres">
      <dgm:prSet presAssocID="{25C23F10-DF01-4754-9E8D-2BB0EE412988}" presName="hierChild5" presStyleCnt="0"/>
      <dgm:spPr/>
      <dgm:t>
        <a:bodyPr/>
        <a:lstStyle/>
        <a:p>
          <a:endParaRPr lang="es-MX"/>
        </a:p>
      </dgm:t>
    </dgm:pt>
    <dgm:pt modelId="{F8C1C4A3-D1B0-43FA-A39A-C6F5FF632131}" type="pres">
      <dgm:prSet presAssocID="{3D4704EE-C9E2-4E92-AA11-155FD35B0A8F}" presName="hierChild5" presStyleCnt="0"/>
      <dgm:spPr/>
      <dgm:t>
        <a:bodyPr/>
        <a:lstStyle/>
        <a:p>
          <a:endParaRPr lang="es-MX"/>
        </a:p>
      </dgm:t>
    </dgm:pt>
    <dgm:pt modelId="{30C440C6-B5B2-47BF-B46A-0E149D48C5A5}" type="pres">
      <dgm:prSet presAssocID="{1855184A-7871-42C9-AD11-B5D4D1DBDF6C}" presName="hierChild5" presStyleCnt="0"/>
      <dgm:spPr/>
      <dgm:t>
        <a:bodyPr/>
        <a:lstStyle/>
        <a:p>
          <a:endParaRPr lang="es-MX"/>
        </a:p>
      </dgm:t>
    </dgm:pt>
    <dgm:pt modelId="{E0E759C5-DC34-41B8-BAED-8BBC3D06DC12}" type="pres">
      <dgm:prSet presAssocID="{ED1311A2-8358-4234-92D8-F6562E282CAD}" presName="Name28" presStyleLbl="parChTrans1D2" presStyleIdx="1" presStyleCnt="2"/>
      <dgm:spPr/>
      <dgm:t>
        <a:bodyPr/>
        <a:lstStyle/>
        <a:p>
          <a:endParaRPr lang="es-MX"/>
        </a:p>
      </dgm:t>
    </dgm:pt>
    <dgm:pt modelId="{0A25DE1D-7F1A-4972-AFDE-AE491B2202D5}" type="pres">
      <dgm:prSet presAssocID="{7C32C7B2-90CF-4752-A6F5-BFB0AE3433E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209C77D2-1109-4F55-B8C9-72626C381306}" type="pres">
      <dgm:prSet presAssocID="{7C32C7B2-90CF-4752-A6F5-BFB0AE3433E7}" presName="rootComposite2" presStyleCnt="0"/>
      <dgm:spPr/>
      <dgm:t>
        <a:bodyPr/>
        <a:lstStyle/>
        <a:p>
          <a:endParaRPr lang="es-MX"/>
        </a:p>
      </dgm:t>
    </dgm:pt>
    <dgm:pt modelId="{74530C8F-20BD-47FF-A39A-F67B066E3168}" type="pres">
      <dgm:prSet presAssocID="{7C32C7B2-90CF-4752-A6F5-BFB0AE3433E7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7684EB2-AB2D-4252-A56F-685AED032F4B}" type="pres">
      <dgm:prSet presAssocID="{7C32C7B2-90CF-4752-A6F5-BFB0AE3433E7}" presName="topArc2" presStyleLbl="parChTrans1D1" presStyleIdx="12" presStyleCnt="16"/>
      <dgm:spPr/>
      <dgm:t>
        <a:bodyPr/>
        <a:lstStyle/>
        <a:p>
          <a:endParaRPr lang="es-MX"/>
        </a:p>
      </dgm:t>
    </dgm:pt>
    <dgm:pt modelId="{727D1A2E-157D-4627-A260-1574AE76DBDC}" type="pres">
      <dgm:prSet presAssocID="{7C32C7B2-90CF-4752-A6F5-BFB0AE3433E7}" presName="bottomArc2" presStyleLbl="parChTrans1D1" presStyleIdx="13" presStyleCnt="16"/>
      <dgm:spPr/>
      <dgm:t>
        <a:bodyPr/>
        <a:lstStyle/>
        <a:p>
          <a:endParaRPr lang="es-MX"/>
        </a:p>
      </dgm:t>
    </dgm:pt>
    <dgm:pt modelId="{BAE025F8-F0F0-4A00-9595-CEAD6CC97757}" type="pres">
      <dgm:prSet presAssocID="{7C32C7B2-90CF-4752-A6F5-BFB0AE3433E7}" presName="topConnNode2" presStyleLbl="node2" presStyleIdx="0" presStyleCnt="0"/>
      <dgm:spPr/>
      <dgm:t>
        <a:bodyPr/>
        <a:lstStyle/>
        <a:p>
          <a:endParaRPr lang="es-MX"/>
        </a:p>
      </dgm:t>
    </dgm:pt>
    <dgm:pt modelId="{233ED98C-9108-4192-915E-04C207EB1DA6}" type="pres">
      <dgm:prSet presAssocID="{7C32C7B2-90CF-4752-A6F5-BFB0AE3433E7}" presName="hierChild4" presStyleCnt="0"/>
      <dgm:spPr/>
      <dgm:t>
        <a:bodyPr/>
        <a:lstStyle/>
        <a:p>
          <a:endParaRPr lang="es-MX"/>
        </a:p>
      </dgm:t>
    </dgm:pt>
    <dgm:pt modelId="{2583B097-4018-4790-BBD0-5BBDB2CDA15E}" type="pres">
      <dgm:prSet presAssocID="{19009240-B252-4B92-90D1-A6537EA0CE0E}" presName="Name28" presStyleLbl="parChTrans1D3" presStyleIdx="2" presStyleCnt="3"/>
      <dgm:spPr/>
      <dgm:t>
        <a:bodyPr/>
        <a:lstStyle/>
        <a:p>
          <a:endParaRPr lang="es-MX"/>
        </a:p>
      </dgm:t>
    </dgm:pt>
    <dgm:pt modelId="{64830607-1BA1-4431-A74D-34CEBFBEF097}" type="pres">
      <dgm:prSet presAssocID="{97787DB6-9B6A-4B29-96E8-84ED502D291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1314DD5B-8ADD-4398-A28B-5A933063C5C4}" type="pres">
      <dgm:prSet presAssocID="{97787DB6-9B6A-4B29-96E8-84ED502D2912}" presName="rootComposite2" presStyleCnt="0"/>
      <dgm:spPr/>
      <dgm:t>
        <a:bodyPr/>
        <a:lstStyle/>
        <a:p>
          <a:endParaRPr lang="es-MX"/>
        </a:p>
      </dgm:t>
    </dgm:pt>
    <dgm:pt modelId="{E5977D58-EB2B-403C-AE6D-85CEDB0F1C29}" type="pres">
      <dgm:prSet presAssocID="{97787DB6-9B6A-4B29-96E8-84ED502D2912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554F0C9-46E2-46A1-83E3-83D60AAF5E83}" type="pres">
      <dgm:prSet presAssocID="{97787DB6-9B6A-4B29-96E8-84ED502D2912}" presName="topArc2" presStyleLbl="parChTrans1D1" presStyleIdx="14" presStyleCnt="16"/>
      <dgm:spPr/>
      <dgm:t>
        <a:bodyPr/>
        <a:lstStyle/>
        <a:p>
          <a:endParaRPr lang="es-MX"/>
        </a:p>
      </dgm:t>
    </dgm:pt>
    <dgm:pt modelId="{2ECBF546-440E-4B2A-B558-35D437322FD9}" type="pres">
      <dgm:prSet presAssocID="{97787DB6-9B6A-4B29-96E8-84ED502D2912}" presName="bottomArc2" presStyleLbl="parChTrans1D1" presStyleIdx="15" presStyleCnt="16"/>
      <dgm:spPr/>
      <dgm:t>
        <a:bodyPr/>
        <a:lstStyle/>
        <a:p>
          <a:endParaRPr lang="es-MX"/>
        </a:p>
      </dgm:t>
    </dgm:pt>
    <dgm:pt modelId="{DB60FFDB-BD8F-49F1-A199-0E937B66769D}" type="pres">
      <dgm:prSet presAssocID="{97787DB6-9B6A-4B29-96E8-84ED502D2912}" presName="topConnNode2" presStyleLbl="node3" presStyleIdx="0" presStyleCnt="0"/>
      <dgm:spPr/>
      <dgm:t>
        <a:bodyPr/>
        <a:lstStyle/>
        <a:p>
          <a:endParaRPr lang="es-MX"/>
        </a:p>
      </dgm:t>
    </dgm:pt>
    <dgm:pt modelId="{C353C3E0-5D76-4602-B0A7-D9943BCD03A8}" type="pres">
      <dgm:prSet presAssocID="{97787DB6-9B6A-4B29-96E8-84ED502D2912}" presName="hierChild4" presStyleCnt="0"/>
      <dgm:spPr/>
      <dgm:t>
        <a:bodyPr/>
        <a:lstStyle/>
        <a:p>
          <a:endParaRPr lang="es-MX"/>
        </a:p>
      </dgm:t>
    </dgm:pt>
    <dgm:pt modelId="{A9E8D856-7DD8-423F-8BFF-827CA5E146F0}" type="pres">
      <dgm:prSet presAssocID="{97787DB6-9B6A-4B29-96E8-84ED502D2912}" presName="hierChild5" presStyleCnt="0"/>
      <dgm:spPr/>
      <dgm:t>
        <a:bodyPr/>
        <a:lstStyle/>
        <a:p>
          <a:endParaRPr lang="es-MX"/>
        </a:p>
      </dgm:t>
    </dgm:pt>
    <dgm:pt modelId="{1564FD11-378E-4F0F-9A68-92D24C8F37A0}" type="pres">
      <dgm:prSet presAssocID="{7C32C7B2-90CF-4752-A6F5-BFB0AE3433E7}" presName="hierChild5" presStyleCnt="0"/>
      <dgm:spPr/>
      <dgm:t>
        <a:bodyPr/>
        <a:lstStyle/>
        <a:p>
          <a:endParaRPr lang="es-MX"/>
        </a:p>
      </dgm:t>
    </dgm:pt>
    <dgm:pt modelId="{EBA0E1D2-3401-4E24-8A18-B8B7FFED8AD6}" type="pres">
      <dgm:prSet presAssocID="{1EB98E22-170E-4875-BC28-5EDD9E97B217}" presName="hierChild3" presStyleCnt="0"/>
      <dgm:spPr/>
      <dgm:t>
        <a:bodyPr/>
        <a:lstStyle/>
        <a:p>
          <a:endParaRPr lang="es-MX"/>
        </a:p>
      </dgm:t>
    </dgm:pt>
  </dgm:ptLst>
  <dgm:cxnLst>
    <dgm:cxn modelId="{A9484635-26E9-459F-9BA5-2908DE462225}" type="presOf" srcId="{F54357B6-003B-4D25-B1DB-9144A6591349}" destId="{0B706621-65B8-4998-B90C-B8746E0F0751}" srcOrd="0" destOrd="0" presId="urn:microsoft.com/office/officeart/2008/layout/HalfCircleOrganizationChart"/>
    <dgm:cxn modelId="{D5AA21F4-D296-49CB-98A6-78AB42E976E1}" type="presOf" srcId="{1855184A-7871-42C9-AD11-B5D4D1DBDF6C}" destId="{AD1B54F7-62F5-4106-AA93-417E60A751D8}" srcOrd="1" destOrd="0" presId="urn:microsoft.com/office/officeart/2008/layout/HalfCircleOrganizationChart"/>
    <dgm:cxn modelId="{576ED8D2-D9A2-4686-B395-1FB4C986058A}" srcId="{74507EA4-126D-438B-8D0A-77A1DB6989CB}" destId="{1EB98E22-170E-4875-BC28-5EDD9E97B217}" srcOrd="0" destOrd="0" parTransId="{A5FACB84-EB73-4EF5-9F33-83278FC6245D}" sibTransId="{7682C811-21E7-4DE7-97F0-B7ADC46EE8E7}"/>
    <dgm:cxn modelId="{ADA6B11F-364F-4F03-9294-9103865C7432}" type="presOf" srcId="{1B65B471-FD3F-4EBA-8D76-C4FC2A1EB17E}" destId="{C82C7CD7-44CF-48EF-8AE4-F60DE0E59FA4}" srcOrd="1" destOrd="0" presId="urn:microsoft.com/office/officeart/2008/layout/HalfCircleOrganizationChart"/>
    <dgm:cxn modelId="{BAECFE6A-2081-49AF-A430-CA454FEEE0E9}" type="presOf" srcId="{1EB98E22-170E-4875-BC28-5EDD9E97B217}" destId="{5A26FEA5-3805-4DFE-B72D-5FDDA17C8E17}" srcOrd="0" destOrd="0" presId="urn:microsoft.com/office/officeart/2008/layout/HalfCircleOrganizationChart"/>
    <dgm:cxn modelId="{1FC706B7-28E2-4A1A-ABF2-1031873CA27A}" srcId="{1EB98E22-170E-4875-BC28-5EDD9E97B217}" destId="{7C32C7B2-90CF-4752-A6F5-BFB0AE3433E7}" srcOrd="1" destOrd="0" parTransId="{ED1311A2-8358-4234-92D8-F6562E282CAD}" sibTransId="{9E4C637E-7E97-46DF-A88B-ADDCCD6F639E}"/>
    <dgm:cxn modelId="{C6E64572-249F-475C-A394-37B55FA595FC}" type="presOf" srcId="{74507EA4-126D-438B-8D0A-77A1DB6989CB}" destId="{04BAF591-74DD-44FE-A6CB-9B37DBE2A112}" srcOrd="0" destOrd="0" presId="urn:microsoft.com/office/officeart/2008/layout/HalfCircleOrganizationChart"/>
    <dgm:cxn modelId="{476C7F66-425E-4D9E-995D-53706BF6453D}" type="presOf" srcId="{DD081154-7967-4A6C-87FF-AE4B9CFD6B9F}" destId="{675D76D3-486C-4E03-9147-5F3AB40D8728}" srcOrd="1" destOrd="0" presId="urn:microsoft.com/office/officeart/2008/layout/HalfCircleOrganizationChart"/>
    <dgm:cxn modelId="{6B194471-11EC-4DBF-9AE8-CFD5EE0C3BBB}" type="presOf" srcId="{ED1311A2-8358-4234-92D8-F6562E282CAD}" destId="{E0E759C5-DC34-41B8-BAED-8BBC3D06DC12}" srcOrd="0" destOrd="0" presId="urn:microsoft.com/office/officeart/2008/layout/HalfCircleOrganizationChart"/>
    <dgm:cxn modelId="{8B949F35-488B-43F7-B595-06D4E5A902BE}" type="presOf" srcId="{25C23F10-DF01-4754-9E8D-2BB0EE412988}" destId="{99DF923C-34F8-4174-90F1-25A565B9B9EC}" srcOrd="1" destOrd="0" presId="urn:microsoft.com/office/officeart/2008/layout/HalfCircleOrganizationChart"/>
    <dgm:cxn modelId="{42BD8EAF-24CA-465C-A0EC-5C381A4D87FE}" type="presOf" srcId="{73DD5718-A624-453F-B5C3-A99FD5192D1C}" destId="{41C1FB4D-8D70-4656-8456-37AB092E7991}" srcOrd="0" destOrd="0" presId="urn:microsoft.com/office/officeart/2008/layout/HalfCircleOrganizationChart"/>
    <dgm:cxn modelId="{8E5FBBD6-D611-410F-A2AE-1C4E3BA183DB}" type="presOf" srcId="{7C32C7B2-90CF-4752-A6F5-BFB0AE3433E7}" destId="{74530C8F-20BD-47FF-A39A-F67B066E3168}" srcOrd="0" destOrd="0" presId="urn:microsoft.com/office/officeart/2008/layout/HalfCircleOrganizationChart"/>
    <dgm:cxn modelId="{EE4E8EDB-F7BF-4157-AC8E-E5E8AABA0353}" srcId="{3D4704EE-C9E2-4E92-AA11-155FD35B0A8F}" destId="{25C23F10-DF01-4754-9E8D-2BB0EE412988}" srcOrd="0" destOrd="0" parTransId="{73DD5718-A624-453F-B5C3-A99FD5192D1C}" sibTransId="{63C28399-8D4A-4485-96A7-3F0C2FF4550E}"/>
    <dgm:cxn modelId="{CC70C8A1-C496-4AB0-9225-23EA644794E8}" type="presOf" srcId="{97787DB6-9B6A-4B29-96E8-84ED502D2912}" destId="{DB60FFDB-BD8F-49F1-A199-0E937B66769D}" srcOrd="1" destOrd="0" presId="urn:microsoft.com/office/officeart/2008/layout/HalfCircleOrganizationChart"/>
    <dgm:cxn modelId="{F1CDF34F-874F-485F-AA97-FEE99A3F3A2A}" srcId="{1EB98E22-170E-4875-BC28-5EDD9E97B217}" destId="{1855184A-7871-42C9-AD11-B5D4D1DBDF6C}" srcOrd="0" destOrd="0" parTransId="{8032A115-4EE4-425D-9AFA-2320C299DE44}" sibTransId="{632C2E40-998E-4C2F-B4A8-C687D8D2231C}"/>
    <dgm:cxn modelId="{8D9D406F-DC94-4FE7-97A8-44ED9D3AC9F6}" type="presOf" srcId="{8032A115-4EE4-425D-9AFA-2320C299DE44}" destId="{A1703AB1-CD76-47A0-83B2-76A8FBB4F0CC}" srcOrd="0" destOrd="0" presId="urn:microsoft.com/office/officeart/2008/layout/HalfCircleOrganizationChart"/>
    <dgm:cxn modelId="{3E1AB339-C736-4892-A938-9A0C334D9A56}" srcId="{1855184A-7871-42C9-AD11-B5D4D1DBDF6C}" destId="{1B65B471-FD3F-4EBA-8D76-C4FC2A1EB17E}" srcOrd="0" destOrd="0" parTransId="{082B8498-5DF4-46B8-8FA7-970B313B6CEB}" sibTransId="{D46CED67-8FCD-42E2-890C-4A07EABF576F}"/>
    <dgm:cxn modelId="{8E2790CC-54C8-41AE-8532-2592E0110BD9}" type="presOf" srcId="{082B8498-5DF4-46B8-8FA7-970B313B6CEB}" destId="{DACF4305-62BE-487E-8FD1-5FFF1D141EDA}" srcOrd="0" destOrd="0" presId="urn:microsoft.com/office/officeart/2008/layout/HalfCircleOrganizationChart"/>
    <dgm:cxn modelId="{C8E4F044-D446-4ED9-BB23-249B72A34AEA}" srcId="{1B65B471-FD3F-4EBA-8D76-C4FC2A1EB17E}" destId="{DD081154-7967-4A6C-87FF-AE4B9CFD6B9F}" srcOrd="0" destOrd="0" parTransId="{F54357B6-003B-4D25-B1DB-9144A6591349}" sibTransId="{1B14B6FF-7961-469A-8AE6-A7E23B95482E}"/>
    <dgm:cxn modelId="{F6507AE5-B49E-481F-B0F9-FF6CEA5FE3B1}" type="presOf" srcId="{3D4704EE-C9E2-4E92-AA11-155FD35B0A8F}" destId="{F60EF64B-1533-41CB-B396-A37452B7FE6E}" srcOrd="1" destOrd="0" presId="urn:microsoft.com/office/officeart/2008/layout/HalfCircleOrganizationChart"/>
    <dgm:cxn modelId="{58BDF2D1-586E-4408-B28E-7F6747CA2123}" type="presOf" srcId="{7C32C7B2-90CF-4752-A6F5-BFB0AE3433E7}" destId="{BAE025F8-F0F0-4A00-9595-CEAD6CC97757}" srcOrd="1" destOrd="0" presId="urn:microsoft.com/office/officeart/2008/layout/HalfCircleOrganizationChart"/>
    <dgm:cxn modelId="{15FBC0E7-D5BF-4C8C-9EF5-96350EAEB4FA}" type="presOf" srcId="{1855184A-7871-42C9-AD11-B5D4D1DBDF6C}" destId="{11C32992-DA7D-4FCD-900D-E91FB8CE0EF6}" srcOrd="0" destOrd="0" presId="urn:microsoft.com/office/officeart/2008/layout/HalfCircleOrganizationChart"/>
    <dgm:cxn modelId="{858BDBE2-D4E6-4299-A8B7-12565BD93154}" type="presOf" srcId="{65C41EB4-FECC-4C53-AC36-D677F82EA29B}" destId="{05E490CD-1472-4CEF-AEC0-5376B8319680}" srcOrd="0" destOrd="0" presId="urn:microsoft.com/office/officeart/2008/layout/HalfCircleOrganizationChart"/>
    <dgm:cxn modelId="{40702EAA-E9A9-4D74-8BD2-FC40787C7D0D}" type="presOf" srcId="{1EB98E22-170E-4875-BC28-5EDD9E97B217}" destId="{1A143299-BAC4-48A6-A1C1-EBDE118B845D}" srcOrd="1" destOrd="0" presId="urn:microsoft.com/office/officeart/2008/layout/HalfCircleOrganizationChart"/>
    <dgm:cxn modelId="{4F7E81D8-B419-45F7-B2BA-E5B427176FE2}" srcId="{7C32C7B2-90CF-4752-A6F5-BFB0AE3433E7}" destId="{97787DB6-9B6A-4B29-96E8-84ED502D2912}" srcOrd="0" destOrd="0" parTransId="{19009240-B252-4B92-90D1-A6537EA0CE0E}" sibTransId="{FC656B0F-B1C3-4D40-8AAC-E7C590F8752D}"/>
    <dgm:cxn modelId="{9495037E-F4AF-47A7-AF23-6E925643BFD5}" type="presOf" srcId="{25C23F10-DF01-4754-9E8D-2BB0EE412988}" destId="{13AE3E15-8FF4-426C-B99E-7514A4A32ECA}" srcOrd="0" destOrd="0" presId="urn:microsoft.com/office/officeart/2008/layout/HalfCircleOrganizationChart"/>
    <dgm:cxn modelId="{060914D1-154D-484E-B8FB-914036FA4B83}" type="presOf" srcId="{DD081154-7967-4A6C-87FF-AE4B9CFD6B9F}" destId="{2496C387-5AF5-459C-A616-56EB6706545F}" srcOrd="0" destOrd="0" presId="urn:microsoft.com/office/officeart/2008/layout/HalfCircleOrganizationChart"/>
    <dgm:cxn modelId="{D3C8AF97-650A-4E3F-A9C0-37247707B305}" type="presOf" srcId="{1B65B471-FD3F-4EBA-8D76-C4FC2A1EB17E}" destId="{1B682002-6148-49A5-B967-1F821120F283}" srcOrd="0" destOrd="0" presId="urn:microsoft.com/office/officeart/2008/layout/HalfCircleOrganizationChart"/>
    <dgm:cxn modelId="{84E5CA6E-CAA0-42F1-8703-2A02FEC8FD55}" srcId="{1855184A-7871-42C9-AD11-B5D4D1DBDF6C}" destId="{3D4704EE-C9E2-4E92-AA11-155FD35B0A8F}" srcOrd="1" destOrd="0" parTransId="{65C41EB4-FECC-4C53-AC36-D677F82EA29B}" sibTransId="{FF82E612-CEAD-4282-8063-6EF7D85A56B7}"/>
    <dgm:cxn modelId="{E813BAF1-1E00-48D9-91F3-CE30EEC766D3}" type="presOf" srcId="{3D4704EE-C9E2-4E92-AA11-155FD35B0A8F}" destId="{1BDEFDB3-0830-4705-A45A-367AB3E92592}" srcOrd="0" destOrd="0" presId="urn:microsoft.com/office/officeart/2008/layout/HalfCircleOrganizationChart"/>
    <dgm:cxn modelId="{3A1F572D-6654-466E-8F0C-14DCB85FA662}" type="presOf" srcId="{19009240-B252-4B92-90D1-A6537EA0CE0E}" destId="{2583B097-4018-4790-BBD0-5BBDB2CDA15E}" srcOrd="0" destOrd="0" presId="urn:microsoft.com/office/officeart/2008/layout/HalfCircleOrganizationChart"/>
    <dgm:cxn modelId="{35F56447-3DB2-4E80-8B3D-B9A72038AC6C}" type="presOf" srcId="{97787DB6-9B6A-4B29-96E8-84ED502D2912}" destId="{E5977D58-EB2B-403C-AE6D-85CEDB0F1C29}" srcOrd="0" destOrd="0" presId="urn:microsoft.com/office/officeart/2008/layout/HalfCircleOrganizationChart"/>
    <dgm:cxn modelId="{58048519-7009-4F5B-954A-237E5FFD5087}" type="presParOf" srcId="{04BAF591-74DD-44FE-A6CB-9B37DBE2A112}" destId="{A9440677-3A60-4F48-A09B-22DFF8371A88}" srcOrd="0" destOrd="0" presId="urn:microsoft.com/office/officeart/2008/layout/HalfCircleOrganizationChart"/>
    <dgm:cxn modelId="{45897239-4500-4480-B495-F10CDF9D9F4E}" type="presParOf" srcId="{A9440677-3A60-4F48-A09B-22DFF8371A88}" destId="{0F3A6273-4282-448D-AE30-2D8DC46E9F5F}" srcOrd="0" destOrd="0" presId="urn:microsoft.com/office/officeart/2008/layout/HalfCircleOrganizationChart"/>
    <dgm:cxn modelId="{85B53B95-DF92-4E6F-A335-349F67F2D998}" type="presParOf" srcId="{0F3A6273-4282-448D-AE30-2D8DC46E9F5F}" destId="{5A26FEA5-3805-4DFE-B72D-5FDDA17C8E17}" srcOrd="0" destOrd="0" presId="urn:microsoft.com/office/officeart/2008/layout/HalfCircleOrganizationChart"/>
    <dgm:cxn modelId="{90FBEC02-2989-4372-9BEE-C362714DD85B}" type="presParOf" srcId="{0F3A6273-4282-448D-AE30-2D8DC46E9F5F}" destId="{6750F02E-2BB2-498A-8665-D29B6857FA80}" srcOrd="1" destOrd="0" presId="urn:microsoft.com/office/officeart/2008/layout/HalfCircleOrganizationChart"/>
    <dgm:cxn modelId="{A6538B91-D261-4052-805A-C24A3E4A9DF7}" type="presParOf" srcId="{0F3A6273-4282-448D-AE30-2D8DC46E9F5F}" destId="{F968908C-2159-455A-8F76-542937F75DE6}" srcOrd="2" destOrd="0" presId="urn:microsoft.com/office/officeart/2008/layout/HalfCircleOrganizationChart"/>
    <dgm:cxn modelId="{7B807509-865E-4FD9-9ECF-B888EA8C819F}" type="presParOf" srcId="{0F3A6273-4282-448D-AE30-2D8DC46E9F5F}" destId="{1A143299-BAC4-48A6-A1C1-EBDE118B845D}" srcOrd="3" destOrd="0" presId="urn:microsoft.com/office/officeart/2008/layout/HalfCircleOrganizationChart"/>
    <dgm:cxn modelId="{F4FBA075-DDE4-4262-BC56-88ADC439A898}" type="presParOf" srcId="{A9440677-3A60-4F48-A09B-22DFF8371A88}" destId="{21D1B68E-418A-4FC3-AB65-C75FBD879CA5}" srcOrd="1" destOrd="0" presId="urn:microsoft.com/office/officeart/2008/layout/HalfCircleOrganizationChart"/>
    <dgm:cxn modelId="{166654DA-DE8D-4D41-A6C9-A0710BEEA639}" type="presParOf" srcId="{21D1B68E-418A-4FC3-AB65-C75FBD879CA5}" destId="{A1703AB1-CD76-47A0-83B2-76A8FBB4F0CC}" srcOrd="0" destOrd="0" presId="urn:microsoft.com/office/officeart/2008/layout/HalfCircleOrganizationChart"/>
    <dgm:cxn modelId="{A05CCF48-97FB-4D3F-8D9A-43FF04E1596B}" type="presParOf" srcId="{21D1B68E-418A-4FC3-AB65-C75FBD879CA5}" destId="{E966D5F3-80C1-4A2C-8CC0-7F7B84A5C728}" srcOrd="1" destOrd="0" presId="urn:microsoft.com/office/officeart/2008/layout/HalfCircleOrganizationChart"/>
    <dgm:cxn modelId="{DCF98A16-0B48-4B54-B1F4-6EED57F8F959}" type="presParOf" srcId="{E966D5F3-80C1-4A2C-8CC0-7F7B84A5C728}" destId="{EDBCFCB9-3264-4473-B46A-B0EED3768EED}" srcOrd="0" destOrd="0" presId="urn:microsoft.com/office/officeart/2008/layout/HalfCircleOrganizationChart"/>
    <dgm:cxn modelId="{9AD5E88F-DD18-4B3C-B80C-4060DF6AFAD6}" type="presParOf" srcId="{EDBCFCB9-3264-4473-B46A-B0EED3768EED}" destId="{11C32992-DA7D-4FCD-900D-E91FB8CE0EF6}" srcOrd="0" destOrd="0" presId="urn:microsoft.com/office/officeart/2008/layout/HalfCircleOrganizationChart"/>
    <dgm:cxn modelId="{E885BC02-2003-4F7E-93EC-C974D14F8D6B}" type="presParOf" srcId="{EDBCFCB9-3264-4473-B46A-B0EED3768EED}" destId="{FA042ED3-BBE9-4961-9F36-8AED1ED28B25}" srcOrd="1" destOrd="0" presId="urn:microsoft.com/office/officeart/2008/layout/HalfCircleOrganizationChart"/>
    <dgm:cxn modelId="{8B3173D1-47E0-4C27-A693-F0B45B72B86F}" type="presParOf" srcId="{EDBCFCB9-3264-4473-B46A-B0EED3768EED}" destId="{74251601-5056-4459-AB7B-DBE3AC50C0DF}" srcOrd="2" destOrd="0" presId="urn:microsoft.com/office/officeart/2008/layout/HalfCircleOrganizationChart"/>
    <dgm:cxn modelId="{8ABD5429-6465-4314-B4F8-CC7E6386234A}" type="presParOf" srcId="{EDBCFCB9-3264-4473-B46A-B0EED3768EED}" destId="{AD1B54F7-62F5-4106-AA93-417E60A751D8}" srcOrd="3" destOrd="0" presId="urn:microsoft.com/office/officeart/2008/layout/HalfCircleOrganizationChart"/>
    <dgm:cxn modelId="{A2B464FA-753E-45C6-9CD3-FB4E046E9B72}" type="presParOf" srcId="{E966D5F3-80C1-4A2C-8CC0-7F7B84A5C728}" destId="{435F8858-E396-4A65-A974-B36CB602CD12}" srcOrd="1" destOrd="0" presId="urn:microsoft.com/office/officeart/2008/layout/HalfCircleOrganizationChart"/>
    <dgm:cxn modelId="{1B04F145-5DAD-43F4-A464-420112291AF8}" type="presParOf" srcId="{435F8858-E396-4A65-A974-B36CB602CD12}" destId="{DACF4305-62BE-487E-8FD1-5FFF1D141EDA}" srcOrd="0" destOrd="0" presId="urn:microsoft.com/office/officeart/2008/layout/HalfCircleOrganizationChart"/>
    <dgm:cxn modelId="{F60D0D99-2DE0-4307-93DB-B28FD9312954}" type="presParOf" srcId="{435F8858-E396-4A65-A974-B36CB602CD12}" destId="{FBDBAAB3-D779-439F-8277-7DA6E78DDFA2}" srcOrd="1" destOrd="0" presId="urn:microsoft.com/office/officeart/2008/layout/HalfCircleOrganizationChart"/>
    <dgm:cxn modelId="{E912BF8D-77EC-4409-8268-FE8887BE888C}" type="presParOf" srcId="{FBDBAAB3-D779-439F-8277-7DA6E78DDFA2}" destId="{E0B79554-86D0-4747-BE0C-524D6BCE969C}" srcOrd="0" destOrd="0" presId="urn:microsoft.com/office/officeart/2008/layout/HalfCircleOrganizationChart"/>
    <dgm:cxn modelId="{D9F08BBC-A522-426E-8C5B-4D5D001610E5}" type="presParOf" srcId="{E0B79554-86D0-4747-BE0C-524D6BCE969C}" destId="{1B682002-6148-49A5-B967-1F821120F283}" srcOrd="0" destOrd="0" presId="urn:microsoft.com/office/officeart/2008/layout/HalfCircleOrganizationChart"/>
    <dgm:cxn modelId="{44FA7BD8-7B3F-44D3-9E78-F5EF78EBFCEB}" type="presParOf" srcId="{E0B79554-86D0-4747-BE0C-524D6BCE969C}" destId="{3AA9B345-E7DD-4FE7-8680-825CFD99AC19}" srcOrd="1" destOrd="0" presId="urn:microsoft.com/office/officeart/2008/layout/HalfCircleOrganizationChart"/>
    <dgm:cxn modelId="{3BEEE199-ECDF-47A7-8870-66B4B09620CD}" type="presParOf" srcId="{E0B79554-86D0-4747-BE0C-524D6BCE969C}" destId="{9431F8FF-19B2-48C0-911D-37BC947A91D4}" srcOrd="2" destOrd="0" presId="urn:microsoft.com/office/officeart/2008/layout/HalfCircleOrganizationChart"/>
    <dgm:cxn modelId="{B13CD37F-B0E2-4478-A56B-771EF7B776B0}" type="presParOf" srcId="{E0B79554-86D0-4747-BE0C-524D6BCE969C}" destId="{C82C7CD7-44CF-48EF-8AE4-F60DE0E59FA4}" srcOrd="3" destOrd="0" presId="urn:microsoft.com/office/officeart/2008/layout/HalfCircleOrganizationChart"/>
    <dgm:cxn modelId="{7D9F7C95-9FF2-4FD8-B7F1-D30A9E6E9506}" type="presParOf" srcId="{FBDBAAB3-D779-439F-8277-7DA6E78DDFA2}" destId="{9821A000-FB1F-4BB7-8370-FCE92F24413F}" srcOrd="1" destOrd="0" presId="urn:microsoft.com/office/officeart/2008/layout/HalfCircleOrganizationChart"/>
    <dgm:cxn modelId="{C5CF566B-EB9C-4989-A190-DB675B2B70E1}" type="presParOf" srcId="{9821A000-FB1F-4BB7-8370-FCE92F24413F}" destId="{0B706621-65B8-4998-B90C-B8746E0F0751}" srcOrd="0" destOrd="0" presId="urn:microsoft.com/office/officeart/2008/layout/HalfCircleOrganizationChart"/>
    <dgm:cxn modelId="{1D79332F-DB2F-464F-94B5-92BE298B1C7C}" type="presParOf" srcId="{9821A000-FB1F-4BB7-8370-FCE92F24413F}" destId="{96691A60-6E52-4D26-8997-9DA7944BA124}" srcOrd="1" destOrd="0" presId="urn:microsoft.com/office/officeart/2008/layout/HalfCircleOrganizationChart"/>
    <dgm:cxn modelId="{4FED76DC-96F4-431C-AF0B-E2C1216546FC}" type="presParOf" srcId="{96691A60-6E52-4D26-8997-9DA7944BA124}" destId="{C8EA0E98-42BA-4E33-9505-39018E277574}" srcOrd="0" destOrd="0" presId="urn:microsoft.com/office/officeart/2008/layout/HalfCircleOrganizationChart"/>
    <dgm:cxn modelId="{C6FBA043-5A5A-491D-A994-270AC17E317B}" type="presParOf" srcId="{C8EA0E98-42BA-4E33-9505-39018E277574}" destId="{2496C387-5AF5-459C-A616-56EB6706545F}" srcOrd="0" destOrd="0" presId="urn:microsoft.com/office/officeart/2008/layout/HalfCircleOrganizationChart"/>
    <dgm:cxn modelId="{0EB3368D-7C03-4D27-A7FB-78FFB8D7C4A1}" type="presParOf" srcId="{C8EA0E98-42BA-4E33-9505-39018E277574}" destId="{56443174-7DAF-40BB-98FD-FACB2B31D460}" srcOrd="1" destOrd="0" presId="urn:microsoft.com/office/officeart/2008/layout/HalfCircleOrganizationChart"/>
    <dgm:cxn modelId="{4D637DE2-FC0D-4DEC-9EE5-9120ECB9F815}" type="presParOf" srcId="{C8EA0E98-42BA-4E33-9505-39018E277574}" destId="{2921B554-FD2E-43D4-9BC1-B389A13496CC}" srcOrd="2" destOrd="0" presId="urn:microsoft.com/office/officeart/2008/layout/HalfCircleOrganizationChart"/>
    <dgm:cxn modelId="{699CC4DB-05C2-4F1E-9A73-C86826BFDD46}" type="presParOf" srcId="{C8EA0E98-42BA-4E33-9505-39018E277574}" destId="{675D76D3-486C-4E03-9147-5F3AB40D8728}" srcOrd="3" destOrd="0" presId="urn:microsoft.com/office/officeart/2008/layout/HalfCircleOrganizationChart"/>
    <dgm:cxn modelId="{0315153B-8E2F-4CB7-B2AD-8941CDC20209}" type="presParOf" srcId="{96691A60-6E52-4D26-8997-9DA7944BA124}" destId="{2EDA2850-703B-4083-B652-EE3BD7D172CD}" srcOrd="1" destOrd="0" presId="urn:microsoft.com/office/officeart/2008/layout/HalfCircleOrganizationChart"/>
    <dgm:cxn modelId="{6781B759-3018-457E-B41C-DC3DE4D755A0}" type="presParOf" srcId="{96691A60-6E52-4D26-8997-9DA7944BA124}" destId="{EA52912C-3DF7-4EC1-99E3-C76C53F582F4}" srcOrd="2" destOrd="0" presId="urn:microsoft.com/office/officeart/2008/layout/HalfCircleOrganizationChart"/>
    <dgm:cxn modelId="{54C265FD-DD5C-40FA-8644-1F957C54BF73}" type="presParOf" srcId="{FBDBAAB3-D779-439F-8277-7DA6E78DDFA2}" destId="{E9BB5122-AD0E-49BE-80F0-EE7140AA38F9}" srcOrd="2" destOrd="0" presId="urn:microsoft.com/office/officeart/2008/layout/HalfCircleOrganizationChart"/>
    <dgm:cxn modelId="{2DC5DDBC-7A12-452A-9971-891D1C3F7262}" type="presParOf" srcId="{435F8858-E396-4A65-A974-B36CB602CD12}" destId="{05E490CD-1472-4CEF-AEC0-5376B8319680}" srcOrd="2" destOrd="0" presId="urn:microsoft.com/office/officeart/2008/layout/HalfCircleOrganizationChart"/>
    <dgm:cxn modelId="{DEB88CD1-B7C3-41F3-9A22-DBCACB82D3D8}" type="presParOf" srcId="{435F8858-E396-4A65-A974-B36CB602CD12}" destId="{40165280-8542-45CE-ABC3-5A775AFCA188}" srcOrd="3" destOrd="0" presId="urn:microsoft.com/office/officeart/2008/layout/HalfCircleOrganizationChart"/>
    <dgm:cxn modelId="{9C348680-C415-4E32-B129-B451180AEDD6}" type="presParOf" srcId="{40165280-8542-45CE-ABC3-5A775AFCA188}" destId="{EC73B02D-15F7-41EC-A21B-E8BFF13F99F3}" srcOrd="0" destOrd="0" presId="urn:microsoft.com/office/officeart/2008/layout/HalfCircleOrganizationChart"/>
    <dgm:cxn modelId="{AE63845A-E4C9-454F-8B33-1DC40720507B}" type="presParOf" srcId="{EC73B02D-15F7-41EC-A21B-E8BFF13F99F3}" destId="{1BDEFDB3-0830-4705-A45A-367AB3E92592}" srcOrd="0" destOrd="0" presId="urn:microsoft.com/office/officeart/2008/layout/HalfCircleOrganizationChart"/>
    <dgm:cxn modelId="{D91928DF-19FA-48DF-931B-803B1482BD75}" type="presParOf" srcId="{EC73B02D-15F7-41EC-A21B-E8BFF13F99F3}" destId="{122D4CD6-EAD1-4229-A854-9EFF7A71E8D1}" srcOrd="1" destOrd="0" presId="urn:microsoft.com/office/officeart/2008/layout/HalfCircleOrganizationChart"/>
    <dgm:cxn modelId="{3296F6E2-4E9A-4BF1-B859-EBD9374B2BCD}" type="presParOf" srcId="{EC73B02D-15F7-41EC-A21B-E8BFF13F99F3}" destId="{3F57A41F-E54F-4023-ADB8-089D2D381721}" srcOrd="2" destOrd="0" presId="urn:microsoft.com/office/officeart/2008/layout/HalfCircleOrganizationChart"/>
    <dgm:cxn modelId="{45C3517A-750A-4B2C-A5D2-9CE1F58A1EB9}" type="presParOf" srcId="{EC73B02D-15F7-41EC-A21B-E8BFF13F99F3}" destId="{F60EF64B-1533-41CB-B396-A37452B7FE6E}" srcOrd="3" destOrd="0" presId="urn:microsoft.com/office/officeart/2008/layout/HalfCircleOrganizationChart"/>
    <dgm:cxn modelId="{B1BE69CF-FB5B-4724-8A8A-2CABC8AFF44B}" type="presParOf" srcId="{40165280-8542-45CE-ABC3-5A775AFCA188}" destId="{5CC5164B-1AB0-4527-B243-5D215DEBE4D3}" srcOrd="1" destOrd="0" presId="urn:microsoft.com/office/officeart/2008/layout/HalfCircleOrganizationChart"/>
    <dgm:cxn modelId="{860A459E-7B80-4D5D-ACDB-C5F34C8469AF}" type="presParOf" srcId="{5CC5164B-1AB0-4527-B243-5D215DEBE4D3}" destId="{41C1FB4D-8D70-4656-8456-37AB092E7991}" srcOrd="0" destOrd="0" presId="urn:microsoft.com/office/officeart/2008/layout/HalfCircleOrganizationChart"/>
    <dgm:cxn modelId="{90F5E32F-D6EF-44CB-A3CC-AAC4EA27FDAD}" type="presParOf" srcId="{5CC5164B-1AB0-4527-B243-5D215DEBE4D3}" destId="{A758B187-1A39-4BE6-A330-52D330766DD4}" srcOrd="1" destOrd="0" presId="urn:microsoft.com/office/officeart/2008/layout/HalfCircleOrganizationChart"/>
    <dgm:cxn modelId="{7983AAAC-FDE9-4215-9C08-258A6B534839}" type="presParOf" srcId="{A758B187-1A39-4BE6-A330-52D330766DD4}" destId="{9B3CA16E-CDDB-470F-AE78-B5BF6918F645}" srcOrd="0" destOrd="0" presId="urn:microsoft.com/office/officeart/2008/layout/HalfCircleOrganizationChart"/>
    <dgm:cxn modelId="{662608FB-CA1B-48D8-AC4C-5F8722DF9E71}" type="presParOf" srcId="{9B3CA16E-CDDB-470F-AE78-B5BF6918F645}" destId="{13AE3E15-8FF4-426C-B99E-7514A4A32ECA}" srcOrd="0" destOrd="0" presId="urn:microsoft.com/office/officeart/2008/layout/HalfCircleOrganizationChart"/>
    <dgm:cxn modelId="{F3655770-B5EC-4CA0-97EB-2DB874C75AB2}" type="presParOf" srcId="{9B3CA16E-CDDB-470F-AE78-B5BF6918F645}" destId="{41A5B92F-D545-4A2F-B513-AC2AC87D7F3D}" srcOrd="1" destOrd="0" presId="urn:microsoft.com/office/officeart/2008/layout/HalfCircleOrganizationChart"/>
    <dgm:cxn modelId="{7E7F540B-1C60-48DE-8B96-44EEC09A6DD3}" type="presParOf" srcId="{9B3CA16E-CDDB-470F-AE78-B5BF6918F645}" destId="{03C31FA9-AD89-43E7-BEB5-0C8E31F557D2}" srcOrd="2" destOrd="0" presId="urn:microsoft.com/office/officeart/2008/layout/HalfCircleOrganizationChart"/>
    <dgm:cxn modelId="{4087C3A3-6F58-4FC3-8963-4E6AB6984C8F}" type="presParOf" srcId="{9B3CA16E-CDDB-470F-AE78-B5BF6918F645}" destId="{99DF923C-34F8-4174-90F1-25A565B9B9EC}" srcOrd="3" destOrd="0" presId="urn:microsoft.com/office/officeart/2008/layout/HalfCircleOrganizationChart"/>
    <dgm:cxn modelId="{8C1FB97C-C76A-4CC6-B95E-A3F315596427}" type="presParOf" srcId="{A758B187-1A39-4BE6-A330-52D330766DD4}" destId="{FE8EDBB8-7303-45D2-A8F9-698AF80ABA34}" srcOrd="1" destOrd="0" presId="urn:microsoft.com/office/officeart/2008/layout/HalfCircleOrganizationChart"/>
    <dgm:cxn modelId="{199F1E10-601D-4F5D-9672-7DAF8F77F803}" type="presParOf" srcId="{A758B187-1A39-4BE6-A330-52D330766DD4}" destId="{AD15CC0A-BECC-4F83-AD8F-E96F863605DC}" srcOrd="2" destOrd="0" presId="urn:microsoft.com/office/officeart/2008/layout/HalfCircleOrganizationChart"/>
    <dgm:cxn modelId="{CAD09A45-7D07-49A3-8248-E17DCE2C8740}" type="presParOf" srcId="{40165280-8542-45CE-ABC3-5A775AFCA188}" destId="{F8C1C4A3-D1B0-43FA-A39A-C6F5FF632131}" srcOrd="2" destOrd="0" presId="urn:microsoft.com/office/officeart/2008/layout/HalfCircleOrganizationChart"/>
    <dgm:cxn modelId="{4A221C09-2CA3-46FC-AE39-8366A2B70D8B}" type="presParOf" srcId="{E966D5F3-80C1-4A2C-8CC0-7F7B84A5C728}" destId="{30C440C6-B5B2-47BF-B46A-0E149D48C5A5}" srcOrd="2" destOrd="0" presId="urn:microsoft.com/office/officeart/2008/layout/HalfCircleOrganizationChart"/>
    <dgm:cxn modelId="{50FA6090-71F1-422C-B696-6EA088101127}" type="presParOf" srcId="{21D1B68E-418A-4FC3-AB65-C75FBD879CA5}" destId="{E0E759C5-DC34-41B8-BAED-8BBC3D06DC12}" srcOrd="2" destOrd="0" presId="urn:microsoft.com/office/officeart/2008/layout/HalfCircleOrganizationChart"/>
    <dgm:cxn modelId="{073FF7C1-7529-4F99-9652-53971A1DD0C1}" type="presParOf" srcId="{21D1B68E-418A-4FC3-AB65-C75FBD879CA5}" destId="{0A25DE1D-7F1A-4972-AFDE-AE491B2202D5}" srcOrd="3" destOrd="0" presId="urn:microsoft.com/office/officeart/2008/layout/HalfCircleOrganizationChart"/>
    <dgm:cxn modelId="{B7FF8A6C-36A8-4DC0-BE17-F323C488F64B}" type="presParOf" srcId="{0A25DE1D-7F1A-4972-AFDE-AE491B2202D5}" destId="{209C77D2-1109-4F55-B8C9-72626C381306}" srcOrd="0" destOrd="0" presId="urn:microsoft.com/office/officeart/2008/layout/HalfCircleOrganizationChart"/>
    <dgm:cxn modelId="{0525631B-3AE7-4925-B160-994E360F90EB}" type="presParOf" srcId="{209C77D2-1109-4F55-B8C9-72626C381306}" destId="{74530C8F-20BD-47FF-A39A-F67B066E3168}" srcOrd="0" destOrd="0" presId="urn:microsoft.com/office/officeart/2008/layout/HalfCircleOrganizationChart"/>
    <dgm:cxn modelId="{BA6B1430-D9F3-4327-B129-1F5AD36C9BB9}" type="presParOf" srcId="{209C77D2-1109-4F55-B8C9-72626C381306}" destId="{C7684EB2-AB2D-4252-A56F-685AED032F4B}" srcOrd="1" destOrd="0" presId="urn:microsoft.com/office/officeart/2008/layout/HalfCircleOrganizationChart"/>
    <dgm:cxn modelId="{E2EC7713-0E0E-484B-8D2D-3F67B6CC036F}" type="presParOf" srcId="{209C77D2-1109-4F55-B8C9-72626C381306}" destId="{727D1A2E-157D-4627-A260-1574AE76DBDC}" srcOrd="2" destOrd="0" presId="urn:microsoft.com/office/officeart/2008/layout/HalfCircleOrganizationChart"/>
    <dgm:cxn modelId="{33EA77A6-242D-486B-BE73-8FA9C1DD3F8F}" type="presParOf" srcId="{209C77D2-1109-4F55-B8C9-72626C381306}" destId="{BAE025F8-F0F0-4A00-9595-CEAD6CC97757}" srcOrd="3" destOrd="0" presId="urn:microsoft.com/office/officeart/2008/layout/HalfCircleOrganizationChart"/>
    <dgm:cxn modelId="{DD5A8F4A-0EC2-4086-9066-655CF8B9EA05}" type="presParOf" srcId="{0A25DE1D-7F1A-4972-AFDE-AE491B2202D5}" destId="{233ED98C-9108-4192-915E-04C207EB1DA6}" srcOrd="1" destOrd="0" presId="urn:microsoft.com/office/officeart/2008/layout/HalfCircleOrganizationChart"/>
    <dgm:cxn modelId="{2398AA9B-7C8E-4F5A-AD93-662941432A75}" type="presParOf" srcId="{233ED98C-9108-4192-915E-04C207EB1DA6}" destId="{2583B097-4018-4790-BBD0-5BBDB2CDA15E}" srcOrd="0" destOrd="0" presId="urn:microsoft.com/office/officeart/2008/layout/HalfCircleOrganizationChart"/>
    <dgm:cxn modelId="{398EED80-8030-4A31-8025-A3196132E406}" type="presParOf" srcId="{233ED98C-9108-4192-915E-04C207EB1DA6}" destId="{64830607-1BA1-4431-A74D-34CEBFBEF097}" srcOrd="1" destOrd="0" presId="urn:microsoft.com/office/officeart/2008/layout/HalfCircleOrganizationChart"/>
    <dgm:cxn modelId="{45532C8D-F8EA-4F0A-8B11-4BE4D71F33EC}" type="presParOf" srcId="{64830607-1BA1-4431-A74D-34CEBFBEF097}" destId="{1314DD5B-8ADD-4398-A28B-5A933063C5C4}" srcOrd="0" destOrd="0" presId="urn:microsoft.com/office/officeart/2008/layout/HalfCircleOrganizationChart"/>
    <dgm:cxn modelId="{C45FEEE1-15A9-4BF7-98D7-CF710C34B446}" type="presParOf" srcId="{1314DD5B-8ADD-4398-A28B-5A933063C5C4}" destId="{E5977D58-EB2B-403C-AE6D-85CEDB0F1C29}" srcOrd="0" destOrd="0" presId="urn:microsoft.com/office/officeart/2008/layout/HalfCircleOrganizationChart"/>
    <dgm:cxn modelId="{81DEF4E2-A2C0-444F-A9EC-B872294998D4}" type="presParOf" srcId="{1314DD5B-8ADD-4398-A28B-5A933063C5C4}" destId="{2554F0C9-46E2-46A1-83E3-83D60AAF5E83}" srcOrd="1" destOrd="0" presId="urn:microsoft.com/office/officeart/2008/layout/HalfCircleOrganizationChart"/>
    <dgm:cxn modelId="{BD9F4B60-C37B-4660-B99A-90E942930355}" type="presParOf" srcId="{1314DD5B-8ADD-4398-A28B-5A933063C5C4}" destId="{2ECBF546-440E-4B2A-B558-35D437322FD9}" srcOrd="2" destOrd="0" presId="urn:microsoft.com/office/officeart/2008/layout/HalfCircleOrganizationChart"/>
    <dgm:cxn modelId="{AE2F9728-F455-467F-96B6-2C34BB2C20AE}" type="presParOf" srcId="{1314DD5B-8ADD-4398-A28B-5A933063C5C4}" destId="{DB60FFDB-BD8F-49F1-A199-0E937B66769D}" srcOrd="3" destOrd="0" presId="urn:microsoft.com/office/officeart/2008/layout/HalfCircleOrganizationChart"/>
    <dgm:cxn modelId="{816A6121-18FD-424E-B7C9-17ADE4D8C98C}" type="presParOf" srcId="{64830607-1BA1-4431-A74D-34CEBFBEF097}" destId="{C353C3E0-5D76-4602-B0A7-D9943BCD03A8}" srcOrd="1" destOrd="0" presId="urn:microsoft.com/office/officeart/2008/layout/HalfCircleOrganizationChart"/>
    <dgm:cxn modelId="{5DC943CD-B7C8-4466-8AA9-94E00BDE5A0A}" type="presParOf" srcId="{64830607-1BA1-4431-A74D-34CEBFBEF097}" destId="{A9E8D856-7DD8-423F-8BFF-827CA5E146F0}" srcOrd="2" destOrd="0" presId="urn:microsoft.com/office/officeart/2008/layout/HalfCircleOrganizationChart"/>
    <dgm:cxn modelId="{39994823-5D87-437F-BCD3-FDD6E925F228}" type="presParOf" srcId="{0A25DE1D-7F1A-4972-AFDE-AE491B2202D5}" destId="{1564FD11-378E-4F0F-9A68-92D24C8F37A0}" srcOrd="2" destOrd="0" presId="urn:microsoft.com/office/officeart/2008/layout/HalfCircleOrganizationChart"/>
    <dgm:cxn modelId="{1467C486-55FF-4C28-A4BF-B8D9755C88EF}" type="presParOf" srcId="{A9440677-3A60-4F48-A09B-22DFF8371A88}" destId="{EBA0E1D2-3401-4E24-8A18-B8B7FFED8AD6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9FE8B-0745-4F9C-B9C4-9450459121B1}" type="datetimeFigureOut">
              <a:rPr lang="es-MX" smtClean="0"/>
              <a:pPr/>
              <a:t>21/10/2016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1FF62-0B45-4526-84F5-9F560071FEA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9842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1FF62-0B45-4526-84F5-9F560071FEAA}" type="slidenum">
              <a:rPr lang="es-MX" smtClean="0"/>
              <a:pPr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2728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Blanca Cecilia Salazar Hernández/María Dolores Martínez García 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Blanca Cecilia Salazar Hernández/María Dolores Martínez García 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Blanca Cecilia Salazar Hernández/María Dolores Martínez García 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Blanca Cecilia Salazar Hernández/María Dolores Martínez García 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Blanca Cecilia Salazar Hernández/María Dolores Martínez García </a:t>
            </a:r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Blanca Cecilia Salazar Hernández/María Dolores Martínez García </a:t>
            </a: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Blanca Cecilia Salazar Hernández/María Dolores Martínez García 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Blanca Cecilia Salazar Hernández/María Dolores Martínez García 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Blanca Cecilia Salazar Hernández/María Dolores Martínez García 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r>
              <a:rPr lang="es-MX" smtClean="0"/>
              <a:t>Elaborado por: Blanca Cecilia Salazar Hernández/María Dolores Martínez García 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Blanca Cecilia Salazar Hernández/María Dolores Martínez García </a:t>
            </a:r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ES" sz="2800" dirty="0"/>
              <a:t>5. Niveles de medición</a:t>
            </a:r>
            <a:endParaRPr lang="es-MX" sz="28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4000" dirty="0" smtClean="0"/>
              <a:t>Nivel ordinal	</a:t>
            </a:r>
            <a:endParaRPr lang="es-MX" sz="4000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4002360" cy="3951288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s-ES" sz="1900" dirty="0" smtClean="0">
                <a:solidFill>
                  <a:schemeClr val="tx1"/>
                </a:solidFill>
              </a:rPr>
              <a:t>Cualitativo</a:t>
            </a:r>
          </a:p>
          <a:p>
            <a:pPr>
              <a:spcBef>
                <a:spcPts val="0"/>
              </a:spcBef>
            </a:pPr>
            <a:r>
              <a:rPr lang="es-ES" sz="1900" dirty="0" smtClean="0">
                <a:solidFill>
                  <a:schemeClr val="tx1"/>
                </a:solidFill>
              </a:rPr>
              <a:t>Relación de orden de acuerdo con el grado de posesión de cierto atributo</a:t>
            </a:r>
          </a:p>
          <a:p>
            <a:pPr>
              <a:spcBef>
                <a:spcPts val="0"/>
              </a:spcBef>
            </a:pPr>
            <a:r>
              <a:rPr lang="es-ES" sz="1900" dirty="0" smtClean="0">
                <a:solidFill>
                  <a:schemeClr val="tx1"/>
                </a:solidFill>
              </a:rPr>
              <a:t>Clasificación de valores con etiquetas y nombres con valores relativos </a:t>
            </a:r>
          </a:p>
          <a:p>
            <a:pPr>
              <a:spcBef>
                <a:spcPts val="0"/>
              </a:spcBef>
            </a:pPr>
            <a:r>
              <a:rPr lang="es-ES" sz="1900" dirty="0" smtClean="0">
                <a:solidFill>
                  <a:schemeClr val="tx1"/>
                </a:solidFill>
              </a:rPr>
              <a:t>Las categoría se ordenan </a:t>
            </a:r>
          </a:p>
          <a:p>
            <a:pPr>
              <a:spcBef>
                <a:spcPts val="0"/>
              </a:spcBef>
            </a:pPr>
            <a:r>
              <a:rPr lang="es-ES" sz="1900" dirty="0" smtClean="0">
                <a:solidFill>
                  <a:schemeClr val="tx1"/>
                </a:solidFill>
              </a:rPr>
              <a:t>No se identifica exactamente la diferencia entre una categoría y otra</a:t>
            </a:r>
          </a:p>
          <a:p>
            <a:pPr>
              <a:spcBef>
                <a:spcPts val="0"/>
              </a:spcBef>
            </a:pPr>
            <a:r>
              <a:rPr lang="es-ES" sz="1900" dirty="0" smtClean="0">
                <a:solidFill>
                  <a:schemeClr val="tx1"/>
                </a:solidFill>
              </a:rPr>
              <a:t>No se puede hacer uso de operaciones usuales de: suma, resta, multiplicación y división</a:t>
            </a:r>
          </a:p>
          <a:p>
            <a:pPr>
              <a:spcBef>
                <a:spcPts val="0"/>
              </a:spcBef>
            </a:pPr>
            <a:endParaRPr lang="es-ES" sz="19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es-MX" sz="1900" dirty="0">
              <a:solidFill>
                <a:schemeClr val="tx1"/>
              </a:solidFill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487143" y="1816819"/>
            <a:ext cx="3450705" cy="639762"/>
          </a:xfrm>
        </p:spPr>
        <p:txBody>
          <a:bodyPr/>
          <a:lstStyle/>
          <a:p>
            <a:r>
              <a:rPr lang="es-ES" sz="2000" dirty="0" smtClean="0"/>
              <a:t>Ejemplo: nivel de rezago social</a:t>
            </a:r>
            <a:endParaRPr lang="es-MX" sz="2000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BC8A-4E95-406E-AD57-4983335096EA}" type="slidenum">
              <a:rPr lang="es-ES" smtClean="0"/>
              <a:pPr/>
              <a:t>10</a:t>
            </a:fld>
            <a:endParaRPr lang="es-ES"/>
          </a:p>
        </p:txBody>
      </p:sp>
      <p:graphicFrame>
        <p:nvGraphicFramePr>
          <p:cNvPr id="12" name="Marcador de contenido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711835048"/>
              </p:ext>
            </p:extLst>
          </p:nvPr>
        </p:nvGraphicFramePr>
        <p:xfrm>
          <a:off x="5491162" y="2462195"/>
          <a:ext cx="3195638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97819"/>
                <a:gridCol w="1597819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Nivel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Número</a:t>
                      </a:r>
                      <a:r>
                        <a:rPr lang="es-ES" sz="1200" baseline="0" dirty="0" smtClean="0"/>
                        <a:t> de personas</a:t>
                      </a:r>
                      <a:endParaRPr lang="es-MX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Alto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12563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Medio alto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25654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Medio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45121</a:t>
                      </a:r>
                      <a:endParaRPr lang="es-MX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Medio Bajo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45641</a:t>
                      </a:r>
                      <a:endParaRPr lang="es-MX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Bajo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84561</a:t>
                      </a:r>
                      <a:endParaRPr lang="es-MX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Total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213,540</a:t>
                      </a:r>
                      <a:endParaRPr lang="es-MX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Marcador de fecha 1"/>
          <p:cNvSpPr>
            <a:spLocks noGrp="1"/>
          </p:cNvSpPr>
          <p:nvPr>
            <p:ph type="dt" sz="half" idx="10"/>
          </p:nvPr>
        </p:nvSpPr>
        <p:spPr>
          <a:xfrm>
            <a:off x="417351" y="6526609"/>
            <a:ext cx="2133600" cy="365125"/>
          </a:xfrm>
        </p:spPr>
        <p:txBody>
          <a:bodyPr/>
          <a:lstStyle/>
          <a:p>
            <a:r>
              <a:rPr lang="es-MX" sz="1000" smtClean="0"/>
              <a:t>20/junio/2016</a:t>
            </a:r>
            <a:endParaRPr lang="es-ES" sz="1000" dirty="0"/>
          </a:p>
        </p:txBody>
      </p:sp>
      <p:sp>
        <p:nvSpPr>
          <p:cNvPr id="11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2550951" y="6520259"/>
            <a:ext cx="4743450" cy="365125"/>
          </a:xfrm>
        </p:spPr>
        <p:txBody>
          <a:bodyPr/>
          <a:lstStyle/>
          <a:p>
            <a:r>
              <a:rPr lang="es-MX" dirty="0" smtClean="0"/>
              <a:t>Elaborado por: Blanca Cecilia Salazar Hernández/María Dolores Martínez García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5347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ES" sz="2800" dirty="0"/>
              <a:t>5. Niveles de medición</a:t>
            </a:r>
            <a:endParaRPr lang="es-MX" sz="28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341004" y="1392238"/>
            <a:ext cx="3528392" cy="639762"/>
          </a:xfrm>
        </p:spPr>
        <p:txBody>
          <a:bodyPr/>
          <a:lstStyle/>
          <a:p>
            <a:r>
              <a:rPr lang="es-ES" sz="4000" dirty="0" smtClean="0"/>
              <a:t>Nivel intervalo</a:t>
            </a:r>
            <a:endParaRPr lang="es-MX" sz="4000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4654370" cy="3951288"/>
          </a:xfrm>
        </p:spPr>
        <p:txBody>
          <a:bodyPr>
            <a:noAutofit/>
          </a:bodyPr>
          <a:lstStyle/>
          <a:p>
            <a:r>
              <a:rPr lang="es-ES" sz="1900" dirty="0" smtClean="0">
                <a:solidFill>
                  <a:schemeClr val="tx1"/>
                </a:solidFill>
              </a:rPr>
              <a:t>Cuantitativo</a:t>
            </a:r>
          </a:p>
          <a:p>
            <a:r>
              <a:rPr lang="es-ES" sz="1900" dirty="0" smtClean="0">
                <a:solidFill>
                  <a:schemeClr val="tx1"/>
                </a:solidFill>
              </a:rPr>
              <a:t>Clasificación de datos se ordena de acuerdo con el grado de posesión de  la categoría </a:t>
            </a:r>
          </a:p>
          <a:p>
            <a:r>
              <a:rPr lang="es-ES" sz="1900" dirty="0" smtClean="0">
                <a:solidFill>
                  <a:schemeClr val="tx1"/>
                </a:solidFill>
              </a:rPr>
              <a:t>Se mide exactamente la intensidad con la que se posee la característica</a:t>
            </a:r>
          </a:p>
          <a:p>
            <a:r>
              <a:rPr lang="es-ES" sz="1900" dirty="0" smtClean="0">
                <a:solidFill>
                  <a:schemeClr val="tx1"/>
                </a:solidFill>
              </a:rPr>
              <a:t>El cero representa una característica de la categoría</a:t>
            </a:r>
          </a:p>
          <a:p>
            <a:r>
              <a:rPr lang="es-ES" sz="1900" dirty="0" smtClean="0">
                <a:solidFill>
                  <a:schemeClr val="tx1"/>
                </a:solidFill>
              </a:rPr>
              <a:t>Uso de negativos </a:t>
            </a:r>
          </a:p>
          <a:p>
            <a:r>
              <a:rPr lang="es-ES" sz="1900" dirty="0" smtClean="0">
                <a:solidFill>
                  <a:schemeClr val="tx1"/>
                </a:solidFill>
              </a:rPr>
              <a:t>Las operaciones de suma y resta son pertinentes </a:t>
            </a:r>
          </a:p>
          <a:p>
            <a:r>
              <a:rPr lang="es-ES" sz="1900" dirty="0" smtClean="0">
                <a:solidFill>
                  <a:schemeClr val="tx1"/>
                </a:solidFill>
              </a:rPr>
              <a:t>Hacen uso de unidades de medida específicas</a:t>
            </a:r>
            <a:endParaRPr lang="es-MX" sz="1900" dirty="0">
              <a:solidFill>
                <a:schemeClr val="tx1"/>
              </a:solidFill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986010" y="1944279"/>
            <a:ext cx="1584176" cy="639762"/>
          </a:xfrm>
        </p:spPr>
        <p:txBody>
          <a:bodyPr/>
          <a:lstStyle/>
          <a:p>
            <a:r>
              <a:rPr lang="es-ES" sz="2400" dirty="0" smtClean="0"/>
              <a:t>Ejemplos:</a:t>
            </a:r>
            <a:endParaRPr lang="es-MX" sz="2400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85817" y="2722388"/>
            <a:ext cx="2499792" cy="1470149"/>
          </a:xfrm>
        </p:spPr>
        <p:txBody>
          <a:bodyPr>
            <a:normAutofit/>
          </a:bodyPr>
          <a:lstStyle/>
          <a:p>
            <a:r>
              <a:rPr lang="es-ES" sz="2000" dirty="0" smtClean="0">
                <a:solidFill>
                  <a:schemeClr val="tx1"/>
                </a:solidFill>
              </a:rPr>
              <a:t>Temperatura (clima)</a:t>
            </a:r>
          </a:p>
          <a:p>
            <a:r>
              <a:rPr lang="es-ES" sz="2000" dirty="0" smtClean="0">
                <a:solidFill>
                  <a:schemeClr val="tx1"/>
                </a:solidFill>
              </a:rPr>
              <a:t>Escalas de actitudes </a:t>
            </a:r>
          </a:p>
          <a:p>
            <a:pPr marL="0" indent="0">
              <a:buNone/>
            </a:pPr>
            <a:endParaRPr lang="es-MX" sz="2000" dirty="0">
              <a:solidFill>
                <a:schemeClr val="tx1"/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BC8A-4E95-406E-AD57-4983335096EA}" type="slidenum">
              <a:rPr lang="es-ES" smtClean="0"/>
              <a:pPr/>
              <a:t>11</a:t>
            </a:fld>
            <a:endParaRPr lang="es-ES"/>
          </a:p>
        </p:txBody>
      </p:sp>
      <p:sp>
        <p:nvSpPr>
          <p:cNvPr id="10" name="Marcador de fech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11" name="Marcador de pie de pá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Blanca Cecilia Salazar Hernández/María Dolores Martínez García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2616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ES" sz="2800" dirty="0"/>
              <a:t>5. Niveles de medición</a:t>
            </a:r>
            <a:endParaRPr lang="es-MX" sz="28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4000" dirty="0" smtClean="0"/>
              <a:t>Nivel Razón</a:t>
            </a:r>
            <a:endParaRPr lang="es-MX" sz="4000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451670" y="1964135"/>
            <a:ext cx="3528392" cy="3833812"/>
          </a:xfrm>
        </p:spPr>
        <p:txBody>
          <a:bodyPr>
            <a:normAutofit lnSpcReduction="10000"/>
          </a:bodyPr>
          <a:lstStyle/>
          <a:p>
            <a:endParaRPr lang="es-ES" sz="2000" dirty="0" smtClean="0">
              <a:solidFill>
                <a:schemeClr val="tx1"/>
              </a:solidFill>
            </a:endParaRPr>
          </a:p>
          <a:p>
            <a:r>
              <a:rPr lang="es-ES" sz="2000" dirty="0" smtClean="0">
                <a:solidFill>
                  <a:schemeClr val="tx1"/>
                </a:solidFill>
              </a:rPr>
              <a:t>Cuantitativo</a:t>
            </a:r>
          </a:p>
          <a:p>
            <a:r>
              <a:rPr lang="es-ES" sz="2000" dirty="0" smtClean="0">
                <a:solidFill>
                  <a:schemeClr val="tx1"/>
                </a:solidFill>
              </a:rPr>
              <a:t>El cero representa la ausencia de la característica</a:t>
            </a:r>
          </a:p>
          <a:p>
            <a:r>
              <a:rPr lang="es-ES" sz="2000" dirty="0" smtClean="0">
                <a:solidFill>
                  <a:schemeClr val="tx1"/>
                </a:solidFill>
              </a:rPr>
              <a:t>Se ordena de acuerdo con la cantidad que la característica posee</a:t>
            </a:r>
          </a:p>
          <a:p>
            <a:r>
              <a:rPr lang="es-ES" sz="2000" dirty="0" smtClean="0">
                <a:solidFill>
                  <a:schemeClr val="tx1"/>
                </a:solidFill>
              </a:rPr>
              <a:t>La  razón entre dos números es significativa</a:t>
            </a:r>
          </a:p>
          <a:p>
            <a:r>
              <a:rPr lang="es-ES" sz="2000" dirty="0" smtClean="0">
                <a:solidFill>
                  <a:schemeClr val="tx1"/>
                </a:solidFill>
              </a:rPr>
              <a:t>Es pertinente realizar operaciones aritméticas de producto o cociente </a:t>
            </a:r>
            <a:endParaRPr lang="es-MX" sz="2000" dirty="0">
              <a:solidFill>
                <a:schemeClr val="tx1"/>
              </a:solidFill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 smtClean="0"/>
              <a:t>Ejemplos:</a:t>
            </a:r>
            <a:endParaRPr lang="es-MX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425777" y="2210358"/>
            <a:ext cx="3261023" cy="3951288"/>
          </a:xfrm>
        </p:spPr>
        <p:txBody>
          <a:bodyPr>
            <a:normAutofit/>
          </a:bodyPr>
          <a:lstStyle/>
          <a:p>
            <a:r>
              <a:rPr lang="es-ES" sz="2000" dirty="0" smtClean="0">
                <a:solidFill>
                  <a:schemeClr val="tx1"/>
                </a:solidFill>
              </a:rPr>
              <a:t>Dinero</a:t>
            </a:r>
          </a:p>
          <a:p>
            <a:r>
              <a:rPr lang="es-ES" sz="2000" dirty="0" smtClean="0">
                <a:solidFill>
                  <a:schemeClr val="tx1"/>
                </a:solidFill>
              </a:rPr>
              <a:t>Distancia</a:t>
            </a:r>
          </a:p>
          <a:p>
            <a:r>
              <a:rPr lang="es-ES" sz="2000" dirty="0" smtClean="0">
                <a:solidFill>
                  <a:schemeClr val="tx1"/>
                </a:solidFill>
              </a:rPr>
              <a:t>Unidades de producción</a:t>
            </a:r>
          </a:p>
          <a:p>
            <a:r>
              <a:rPr lang="es-ES" sz="2000" dirty="0" smtClean="0">
                <a:solidFill>
                  <a:schemeClr val="tx1"/>
                </a:solidFill>
              </a:rPr>
              <a:t>Porcentaje de errores de calidad</a:t>
            </a:r>
          </a:p>
          <a:p>
            <a:r>
              <a:rPr lang="es-ES" sz="2000" dirty="0" smtClean="0">
                <a:solidFill>
                  <a:schemeClr val="tx1"/>
                </a:solidFill>
              </a:rPr>
              <a:t>Altura</a:t>
            </a:r>
            <a:endParaRPr lang="es-MX" sz="2000" dirty="0">
              <a:solidFill>
                <a:schemeClr val="tx1"/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BC8A-4E95-406E-AD57-4983335096EA}" type="slidenum">
              <a:rPr lang="es-ES" smtClean="0"/>
              <a:pPr/>
              <a:t>12</a:t>
            </a:fld>
            <a:endParaRPr lang="es-ES"/>
          </a:p>
        </p:txBody>
      </p:sp>
      <p:sp>
        <p:nvSpPr>
          <p:cNvPr id="10" name="Marcador de fecha 1"/>
          <p:cNvSpPr>
            <a:spLocks noGrp="1"/>
          </p:cNvSpPr>
          <p:nvPr>
            <p:ph type="dt" sz="half" idx="10"/>
          </p:nvPr>
        </p:nvSpPr>
        <p:spPr>
          <a:xfrm>
            <a:off x="417351" y="6526609"/>
            <a:ext cx="2133600" cy="365125"/>
          </a:xfrm>
        </p:spPr>
        <p:txBody>
          <a:bodyPr/>
          <a:lstStyle/>
          <a:p>
            <a:r>
              <a:rPr lang="es-MX" sz="1000" smtClean="0"/>
              <a:t>20/junio/2016</a:t>
            </a:r>
            <a:endParaRPr lang="es-ES" sz="1000" dirty="0"/>
          </a:p>
        </p:txBody>
      </p:sp>
      <p:sp>
        <p:nvSpPr>
          <p:cNvPr id="11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2550951" y="6520259"/>
            <a:ext cx="4743450" cy="365125"/>
          </a:xfrm>
        </p:spPr>
        <p:txBody>
          <a:bodyPr/>
          <a:lstStyle/>
          <a:p>
            <a:r>
              <a:rPr lang="es-MX" dirty="0" smtClean="0"/>
              <a:t>Elaborado por: Blanca Cecilia Salazar Hernández/María Dolores Martínez García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5168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ES" sz="2800" dirty="0"/>
              <a:t>5. Niveles de medición</a:t>
            </a:r>
            <a:endParaRPr lang="es-MX" sz="2800" dirty="0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1979712" y="1628800"/>
            <a:ext cx="6229984" cy="2300406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Los datos que toman valores en una escala nominal u ordinal son cualitativos, mientras que los valores que pertenecen a una escala de intervalo o razón será cuantitativo.</a:t>
            </a:r>
            <a:endParaRPr lang="es-MX" dirty="0">
              <a:solidFill>
                <a:schemeClr val="tx1"/>
              </a:solidFill>
            </a:endParaRPr>
          </a:p>
        </p:txBody>
      </p:sp>
      <p:graphicFrame>
        <p:nvGraphicFramePr>
          <p:cNvPr id="13" name="Marcador de contenido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21110362"/>
              </p:ext>
            </p:extLst>
          </p:nvPr>
        </p:nvGraphicFramePr>
        <p:xfrm>
          <a:off x="1691681" y="4293096"/>
          <a:ext cx="6374001" cy="1320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16223"/>
                <a:gridCol w="1152128"/>
                <a:gridCol w="1152130"/>
                <a:gridCol w="988510"/>
                <a:gridCol w="106501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/>
                        <a:t>Tipos de datos</a:t>
                      </a:r>
                      <a:endParaRPr lang="es-MX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/>
                        <a:t>Nominal</a:t>
                      </a:r>
                      <a:endParaRPr lang="es-MX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/>
                        <a:t>Ordinal</a:t>
                      </a:r>
                      <a:endParaRPr lang="es-MX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/>
                        <a:t>Intervalo</a:t>
                      </a:r>
                      <a:endParaRPr lang="es-MX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/>
                        <a:t>Razón</a:t>
                      </a:r>
                      <a:endParaRPr lang="es-MX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/>
                        <a:t>Cualitativos </a:t>
                      </a:r>
                      <a:endParaRPr lang="es-MX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/>
                        <a:t>*</a:t>
                      </a:r>
                      <a:endParaRPr lang="es-MX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/>
                        <a:t>*</a:t>
                      </a:r>
                      <a:endParaRPr lang="es-MX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6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/>
                        <a:t>Cuantitativo</a:t>
                      </a:r>
                    </a:p>
                    <a:p>
                      <a:pPr algn="ctr"/>
                      <a:r>
                        <a:rPr lang="es-ES" sz="1600" b="1" dirty="0" smtClean="0"/>
                        <a:t>(discretos/continuos)</a:t>
                      </a:r>
                      <a:endParaRPr lang="es-MX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/>
                        <a:t>*</a:t>
                      </a:r>
                      <a:endParaRPr lang="es-MX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/>
                        <a:t>*</a:t>
                      </a:r>
                      <a:endParaRPr lang="es-MX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BC8A-4E95-406E-AD57-4983335096EA}" type="slidenum">
              <a:rPr lang="es-ES" smtClean="0"/>
              <a:pPr/>
              <a:t>13</a:t>
            </a:fld>
            <a:endParaRPr lang="es-ES"/>
          </a:p>
        </p:txBody>
      </p:sp>
      <p:sp>
        <p:nvSpPr>
          <p:cNvPr id="10" name="Marcador de fecha 1"/>
          <p:cNvSpPr>
            <a:spLocks noGrp="1"/>
          </p:cNvSpPr>
          <p:nvPr>
            <p:ph type="dt" sz="half" idx="10"/>
          </p:nvPr>
        </p:nvSpPr>
        <p:spPr>
          <a:xfrm>
            <a:off x="417351" y="6526609"/>
            <a:ext cx="2133600" cy="365125"/>
          </a:xfrm>
        </p:spPr>
        <p:txBody>
          <a:bodyPr/>
          <a:lstStyle/>
          <a:p>
            <a:r>
              <a:rPr lang="es-MX" sz="1000" smtClean="0"/>
              <a:t>20/junio/2016</a:t>
            </a:r>
            <a:endParaRPr lang="es-ES" sz="1000" dirty="0"/>
          </a:p>
        </p:txBody>
      </p:sp>
      <p:sp>
        <p:nvSpPr>
          <p:cNvPr id="12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2550951" y="6520259"/>
            <a:ext cx="4743450" cy="365125"/>
          </a:xfrm>
        </p:spPr>
        <p:txBody>
          <a:bodyPr/>
          <a:lstStyle/>
          <a:p>
            <a:r>
              <a:rPr lang="es-MX" dirty="0" smtClean="0"/>
              <a:t>Elaborado por: Blanca Cecilia Salazar Hernández/María Dolores Martínez García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3653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ES" sz="2800" dirty="0" smtClean="0"/>
              <a:t>6. Técnicas de recolección de datos </a:t>
            </a:r>
            <a:endParaRPr lang="es-MX" sz="2800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1717973" y="1986359"/>
            <a:ext cx="3646115" cy="2594769"/>
          </a:xfrm>
        </p:spPr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Observación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Entrevista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Documentos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Registros 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BC8A-4E95-406E-AD57-4983335096EA}" type="slidenum">
              <a:rPr lang="es-ES" smtClean="0"/>
              <a:pPr/>
              <a:t>14</a:t>
            </a:fld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4294967295"/>
          </p:nvPr>
        </p:nvSpPr>
        <p:spPr>
          <a:xfrm>
            <a:off x="0" y="1535113"/>
            <a:ext cx="4040188" cy="639762"/>
          </a:xfrm>
        </p:spPr>
        <p:txBody>
          <a:bodyPr/>
          <a:lstStyle/>
          <a:p>
            <a:r>
              <a:rPr lang="es-ES" dirty="0" smtClean="0"/>
              <a:t>	</a:t>
            </a:r>
            <a:endParaRPr lang="es-MX" dirty="0"/>
          </a:p>
        </p:txBody>
      </p:sp>
      <p:sp>
        <p:nvSpPr>
          <p:cNvPr id="10" name="Marcador de fecha 1"/>
          <p:cNvSpPr>
            <a:spLocks noGrp="1"/>
          </p:cNvSpPr>
          <p:nvPr>
            <p:ph type="dt" sz="half" idx="10"/>
          </p:nvPr>
        </p:nvSpPr>
        <p:spPr>
          <a:xfrm>
            <a:off x="417351" y="6526609"/>
            <a:ext cx="2133600" cy="365125"/>
          </a:xfrm>
        </p:spPr>
        <p:txBody>
          <a:bodyPr/>
          <a:lstStyle/>
          <a:p>
            <a:r>
              <a:rPr lang="es-MX" sz="1000" smtClean="0"/>
              <a:t>20/junio/2016</a:t>
            </a:r>
            <a:endParaRPr lang="es-ES" sz="1000" dirty="0"/>
          </a:p>
        </p:txBody>
      </p:sp>
      <p:sp>
        <p:nvSpPr>
          <p:cNvPr id="11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2550951" y="6520259"/>
            <a:ext cx="4743450" cy="365125"/>
          </a:xfrm>
        </p:spPr>
        <p:txBody>
          <a:bodyPr/>
          <a:lstStyle/>
          <a:p>
            <a:r>
              <a:rPr lang="es-MX" dirty="0" smtClean="0"/>
              <a:t>Elaborado por: Blanca Cecilia Salazar Hernández/María Dolores Martínez García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4392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Ejercicios de reforzamiento</a:t>
            </a:r>
            <a:endParaRPr lang="es-MX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Buscar en IMCO el Índice de Competitividad </a:t>
            </a:r>
            <a:r>
              <a:rPr lang="es-ES" dirty="0">
                <a:solidFill>
                  <a:schemeClr val="tx1"/>
                </a:solidFill>
              </a:rPr>
              <a:t>Estatal 2014. http://imco.org.mx/home/</a:t>
            </a:r>
            <a:endParaRPr lang="es-ES" dirty="0" smtClean="0">
              <a:solidFill>
                <a:schemeClr val="tx1"/>
              </a:solidFill>
            </a:endParaRPr>
          </a:p>
          <a:p>
            <a:r>
              <a:rPr lang="es-ES" dirty="0" smtClean="0">
                <a:solidFill>
                  <a:schemeClr val="tx1"/>
                </a:solidFill>
              </a:rPr>
              <a:t>Identificar y analizar las características las variables utilizadas.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Elaborar una tabla clasificando las variables en cualitativas y cuantitativas (continuas/discretas)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Elaborar un tabla indicando los niveles de medición de las variables.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Realizar 4 cambios de variables cuantitativas a cualitativas (nivel de medición ordinal).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Enviar por correo electrónico</a:t>
            </a:r>
          </a:p>
        </p:txBody>
      </p:sp>
      <p:sp>
        <p:nvSpPr>
          <p:cNvPr id="5" name="Marcador de fecha 1"/>
          <p:cNvSpPr>
            <a:spLocks noGrp="1"/>
          </p:cNvSpPr>
          <p:nvPr>
            <p:ph type="dt" sz="half" idx="10"/>
          </p:nvPr>
        </p:nvSpPr>
        <p:spPr>
          <a:xfrm>
            <a:off x="417351" y="6526609"/>
            <a:ext cx="2133600" cy="365125"/>
          </a:xfrm>
        </p:spPr>
        <p:txBody>
          <a:bodyPr/>
          <a:lstStyle/>
          <a:p>
            <a:r>
              <a:rPr lang="es-MX" sz="1000" smtClean="0"/>
              <a:t>20/junio/2016</a:t>
            </a:r>
            <a:endParaRPr lang="es-ES" sz="1000" dirty="0"/>
          </a:p>
        </p:txBody>
      </p:sp>
      <p:sp>
        <p:nvSpPr>
          <p:cNvPr id="6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2550951" y="6520259"/>
            <a:ext cx="4743450" cy="365125"/>
          </a:xfrm>
        </p:spPr>
        <p:txBody>
          <a:bodyPr/>
          <a:lstStyle/>
          <a:p>
            <a:r>
              <a:rPr lang="es-MX" dirty="0" smtClean="0"/>
              <a:t>Elaborado por: Blanca Cecilia Salazar Hernández/María Dolores Martínez García 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15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75075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ES" smtClean="0"/>
              <a:t>Referencias</a:t>
            </a:r>
            <a:endParaRPr lang="es-MX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1717973" y="1844824"/>
            <a:ext cx="6454427" cy="4248471"/>
          </a:xfrm>
        </p:spPr>
        <p:txBody>
          <a:bodyPr>
            <a:normAutofit/>
          </a:bodyPr>
          <a:lstStyle/>
          <a:p>
            <a:pPr defTabSz="762000">
              <a:buNone/>
            </a:pPr>
            <a:endParaRPr lang="es-MX" sz="1900" dirty="0" smtClean="0"/>
          </a:p>
          <a:p>
            <a:pPr defTabSz="762000"/>
            <a:r>
              <a:rPr lang="es-MX" sz="2000" dirty="0" err="1" smtClean="0"/>
              <a:t>Lind</a:t>
            </a:r>
            <a:r>
              <a:rPr lang="es-MX" sz="2000" dirty="0" smtClean="0"/>
              <a:t>, D.; </a:t>
            </a:r>
            <a:r>
              <a:rPr lang="es-MX" sz="2000" dirty="0" err="1" smtClean="0"/>
              <a:t>Marchal</a:t>
            </a:r>
            <a:r>
              <a:rPr lang="es-MX" sz="2000" dirty="0" smtClean="0"/>
              <a:t>, W. &amp; </a:t>
            </a:r>
            <a:r>
              <a:rPr lang="es-MX" sz="2000" dirty="0" err="1" smtClean="0"/>
              <a:t>Wathen</a:t>
            </a:r>
            <a:r>
              <a:rPr lang="es-MX" sz="2000" dirty="0" smtClean="0"/>
              <a:t>, S. (2012). </a:t>
            </a:r>
            <a:r>
              <a:rPr lang="es-MX" sz="1900" dirty="0" smtClean="0"/>
              <a:t> </a:t>
            </a:r>
          </a:p>
          <a:p>
            <a:pPr defTabSz="762000">
              <a:buNone/>
            </a:pPr>
            <a:r>
              <a:rPr lang="es-MX" sz="1900" i="1" dirty="0" smtClean="0"/>
              <a:t>Estadística aplicada a los negocios y la economía</a:t>
            </a:r>
          </a:p>
          <a:p>
            <a:pPr defTabSz="762000">
              <a:buNone/>
            </a:pPr>
            <a:r>
              <a:rPr lang="es-MX" sz="1900" dirty="0" smtClean="0"/>
              <a:t> </a:t>
            </a:r>
            <a:r>
              <a:rPr lang="es-MX" sz="1900" dirty="0" err="1" smtClean="0"/>
              <a:t>Mc.</a:t>
            </a:r>
            <a:r>
              <a:rPr lang="es-MX" sz="1900" dirty="0" smtClean="0"/>
              <a:t> </a:t>
            </a:r>
            <a:r>
              <a:rPr lang="es-MX" sz="1900" dirty="0" err="1" smtClean="0"/>
              <a:t>Graw</a:t>
            </a:r>
            <a:r>
              <a:rPr lang="es-MX" sz="1900" dirty="0" smtClean="0"/>
              <a:t> Hill. </a:t>
            </a:r>
          </a:p>
          <a:p>
            <a:pPr defTabSz="762000"/>
            <a:endParaRPr lang="es-MX" sz="1900" dirty="0" smtClean="0"/>
          </a:p>
          <a:p>
            <a:pPr defTabSz="762000"/>
            <a:r>
              <a:rPr lang="es-MX" sz="1900" dirty="0" smtClean="0"/>
              <a:t>Díaz, A. (2013)</a:t>
            </a:r>
          </a:p>
          <a:p>
            <a:pPr defTabSz="762000">
              <a:buNone/>
            </a:pPr>
            <a:r>
              <a:rPr lang="es-MX" sz="1900" i="1" dirty="0" smtClean="0"/>
              <a:t>Estadística aplicada a la administración y a la economía</a:t>
            </a:r>
          </a:p>
          <a:p>
            <a:pPr defTabSz="762000">
              <a:buNone/>
            </a:pPr>
            <a:r>
              <a:rPr lang="es-MX" sz="1900" dirty="0" err="1" smtClean="0"/>
              <a:t>Mc.</a:t>
            </a:r>
            <a:r>
              <a:rPr lang="es-MX" sz="1900" dirty="0" smtClean="0"/>
              <a:t> </a:t>
            </a:r>
            <a:r>
              <a:rPr lang="es-MX" sz="1900" dirty="0" err="1" smtClean="0"/>
              <a:t>Graw</a:t>
            </a:r>
            <a:r>
              <a:rPr lang="es-MX" sz="1900" dirty="0" smtClean="0"/>
              <a:t> Hill.</a:t>
            </a:r>
          </a:p>
          <a:p>
            <a:pPr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BC8A-4E95-406E-AD57-4983335096EA}" type="slidenum">
              <a:rPr lang="es-ES" smtClean="0"/>
              <a:pPr/>
              <a:t>16</a:t>
            </a:fld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4294967295"/>
          </p:nvPr>
        </p:nvSpPr>
        <p:spPr>
          <a:xfrm>
            <a:off x="0" y="1535113"/>
            <a:ext cx="4040188" cy="639762"/>
          </a:xfrm>
        </p:spPr>
        <p:txBody>
          <a:bodyPr/>
          <a:lstStyle/>
          <a:p>
            <a:r>
              <a:rPr lang="es-ES" dirty="0" smtClean="0"/>
              <a:t>	</a:t>
            </a:r>
            <a:endParaRPr lang="es-MX" dirty="0"/>
          </a:p>
        </p:txBody>
      </p:sp>
      <p:sp>
        <p:nvSpPr>
          <p:cNvPr id="10" name="Marcador de fecha 1"/>
          <p:cNvSpPr>
            <a:spLocks noGrp="1"/>
          </p:cNvSpPr>
          <p:nvPr>
            <p:ph type="dt" sz="half" idx="10"/>
          </p:nvPr>
        </p:nvSpPr>
        <p:spPr>
          <a:xfrm>
            <a:off x="417351" y="6526609"/>
            <a:ext cx="2133600" cy="365125"/>
          </a:xfrm>
        </p:spPr>
        <p:txBody>
          <a:bodyPr/>
          <a:lstStyle/>
          <a:p>
            <a:r>
              <a:rPr lang="es-MX" sz="1000" smtClean="0"/>
              <a:t>20/junio/2016</a:t>
            </a:r>
            <a:endParaRPr lang="es-ES" sz="1000" dirty="0"/>
          </a:p>
        </p:txBody>
      </p:sp>
      <p:sp>
        <p:nvSpPr>
          <p:cNvPr id="11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2550951" y="6520259"/>
            <a:ext cx="4743450" cy="365125"/>
          </a:xfrm>
        </p:spPr>
        <p:txBody>
          <a:bodyPr/>
          <a:lstStyle/>
          <a:p>
            <a:r>
              <a:rPr lang="es-MX" dirty="0" smtClean="0"/>
              <a:t>Elaborado por: Blanca Cecilia Salazar Hernández/María Dolores Martínez García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4392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Administración</a:t>
            </a:r>
          </a:p>
          <a:p>
            <a:pPr marL="457200" lvl="1" indent="0">
              <a:buNone/>
            </a:pP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Introducción a la estadística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Profesoras: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Blanca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Cecilia Salazar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Hernández,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María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Dolores Martínez García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agosto-diciembre 2016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Blanca Cecilia Salazar Hernández/María Dolores Martínez García 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15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6840" y="455513"/>
            <a:ext cx="6995120" cy="1143000"/>
          </a:xfrm>
        </p:spPr>
        <p:txBody>
          <a:bodyPr/>
          <a:lstStyle/>
          <a:p>
            <a:r>
              <a:rPr lang="fr-FR" b="1" u="sng" dirty="0">
                <a:latin typeface="Arial" pitchFamily="34" charset="0"/>
                <a:cs typeface="Arial" pitchFamily="34" charset="0"/>
              </a:rPr>
              <a:t>Tema</a:t>
            </a:r>
            <a:r>
              <a:rPr lang="fr-FR" b="1" u="sng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fr-FR" b="1" u="sng" dirty="0" err="1" smtClean="0">
                <a:latin typeface="Arial" pitchFamily="34" charset="0"/>
                <a:cs typeface="Arial" pitchFamily="34" charset="0"/>
              </a:rPr>
              <a:t>Introducción</a:t>
            </a:r>
            <a:r>
              <a:rPr lang="fr-FR" b="1" u="sng" dirty="0" smtClean="0">
                <a:latin typeface="Arial" pitchFamily="34" charset="0"/>
                <a:cs typeface="Arial" pitchFamily="34" charset="0"/>
              </a:rPr>
              <a:t> a la </a:t>
            </a:r>
            <a:r>
              <a:rPr lang="fr-FR" b="1" u="sng" dirty="0" err="1" smtClean="0">
                <a:latin typeface="Arial" pitchFamily="34" charset="0"/>
                <a:cs typeface="Arial" pitchFamily="34" charset="0"/>
              </a:rPr>
              <a:t>estadística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46820" y="1793862"/>
            <a:ext cx="7355160" cy="4525963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</a:t>
            </a:r>
            <a:r>
              <a:rPr lang="fr-FR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fr-FR" sz="2200" dirty="0">
              <a:latin typeface="Arial" pitchFamily="34" charset="0"/>
              <a:cs typeface="Arial" pitchFamily="34" charset="0"/>
            </a:endParaRPr>
          </a:p>
          <a:p>
            <a:pPr marL="0">
              <a:lnSpc>
                <a:spcPct val="134000"/>
              </a:lnSpc>
              <a:spcBef>
                <a:spcPts val="600"/>
              </a:spcBef>
              <a:buNone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Statistics is a very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useful tool for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us, in every activity in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life, we usually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need information and data for taking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intelligent decisions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, and statistics give us the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opportunity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to do so. 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0">
              <a:lnSpc>
                <a:spcPct val="134000"/>
              </a:lnSpc>
              <a:spcBef>
                <a:spcPts val="600"/>
              </a:spcBef>
              <a:buNone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First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we need to know some basics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concepts about variable, data, type of scale and how can we use every one.</a:t>
            </a:r>
            <a:endParaRPr lang="fr-FR" sz="22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sz="22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fr-FR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b="1" dirty="0" err="1" smtClean="0">
                <a:latin typeface="Arial" pitchFamily="34" charset="0"/>
                <a:cs typeface="Arial" pitchFamily="34" charset="0"/>
              </a:rPr>
              <a:t>statistics</a:t>
            </a:r>
            <a:r>
              <a:rPr lang="fr-FR" sz="2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s-MX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s-MX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evels</a:t>
            </a:r>
            <a:r>
              <a:rPr lang="es-MX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200" b="1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s-MX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s-MX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easurement</a:t>
            </a:r>
            <a:r>
              <a:rPr lang="es-MX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variable</a:t>
            </a:r>
            <a:endParaRPr lang="es-MX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Blanca Cecilia Salazar Hernández/María Dolores Martínez García </a:t>
            </a:r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393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ES" sz="2800" dirty="0" smtClean="0"/>
              <a:t>1. Definición e importancia de la estadística</a:t>
            </a:r>
            <a:endParaRPr lang="es-MX" sz="280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3600" dirty="0" smtClean="0"/>
              <a:t>Definición</a:t>
            </a:r>
            <a:endParaRPr lang="es-MX" sz="3600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Ciencia de recopilar , organizar,  presentar, analizar e interpretar datos con el fin de propiciar la toma de decisiones más eficaz (</a:t>
            </a:r>
            <a:r>
              <a:rPr lang="es-ES" dirty="0" err="1" smtClean="0"/>
              <a:t>Lind</a:t>
            </a:r>
            <a:r>
              <a:rPr lang="es-ES" dirty="0" smtClean="0"/>
              <a:t>, </a:t>
            </a:r>
            <a:r>
              <a:rPr lang="es-ES" dirty="0" err="1" smtClean="0"/>
              <a:t>Marchal</a:t>
            </a:r>
            <a:r>
              <a:rPr lang="es-ES" dirty="0" smtClean="0"/>
              <a:t> y </a:t>
            </a:r>
            <a:r>
              <a:rPr lang="es-ES" dirty="0" err="1" smtClean="0"/>
              <a:t>Wathen</a:t>
            </a:r>
            <a:r>
              <a:rPr lang="es-ES" dirty="0" smtClean="0"/>
              <a:t>, 2008)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ES" sz="3600" dirty="0" smtClean="0"/>
              <a:t>Importancia</a:t>
            </a:r>
            <a:endParaRPr lang="es-MX" sz="3600" dirty="0"/>
          </a:p>
        </p:txBody>
      </p:sp>
      <p:sp>
        <p:nvSpPr>
          <p:cNvPr id="7" name="Marcador de contenido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 dirty="0" smtClean="0"/>
              <a:t>Base sólida para la toma de decisiones</a:t>
            </a:r>
          </a:p>
          <a:p>
            <a:r>
              <a:rPr lang="es-ES" dirty="0" smtClean="0"/>
              <a:t> </a:t>
            </a:r>
            <a:r>
              <a:rPr lang="es-ES" dirty="0"/>
              <a:t>Abundante información </a:t>
            </a:r>
            <a:r>
              <a:rPr lang="es-ES" dirty="0" smtClean="0"/>
              <a:t>numérica</a:t>
            </a:r>
          </a:p>
          <a:p>
            <a:r>
              <a:rPr lang="es-ES" dirty="0" smtClean="0"/>
              <a:t>Proporciona información precisa y oportuna </a:t>
            </a:r>
          </a:p>
          <a:p>
            <a:r>
              <a:rPr lang="es-ES" dirty="0" smtClean="0"/>
              <a:t>Aporta hechos no opiniones </a:t>
            </a:r>
          </a:p>
          <a:p>
            <a:pPr marL="0" indent="0">
              <a:buNone/>
            </a:pPr>
            <a:endParaRPr lang="es-ES" dirty="0"/>
          </a:p>
          <a:p>
            <a:endParaRPr lang="es-ES" dirty="0" smtClean="0"/>
          </a:p>
          <a:p>
            <a:endParaRPr lang="es-MX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BC8A-4E95-406E-AD57-4983335096EA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10" name="Marcador de fech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11" name="Marcador de pie de pá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Blanca Cecilia Salazar Hernández/María Dolores Martínez García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3557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ES" sz="2800" dirty="0"/>
              <a:t>2</a:t>
            </a:r>
            <a:r>
              <a:rPr lang="es-ES" sz="2800" dirty="0" smtClean="0"/>
              <a:t>. Clasificación de la estadística</a:t>
            </a:r>
            <a:endParaRPr lang="es-MX" sz="2800" dirty="0"/>
          </a:p>
        </p:txBody>
      </p:sp>
      <p:graphicFrame>
        <p:nvGraphicFramePr>
          <p:cNvPr id="18" name="Marcador de contenido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3152532"/>
              </p:ext>
            </p:extLst>
          </p:nvPr>
        </p:nvGraphicFramePr>
        <p:xfrm>
          <a:off x="273954" y="2079823"/>
          <a:ext cx="8992506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417351" y="6526609"/>
            <a:ext cx="2133600" cy="365125"/>
          </a:xfrm>
        </p:spPr>
        <p:txBody>
          <a:bodyPr/>
          <a:lstStyle/>
          <a:p>
            <a:r>
              <a:rPr lang="es-MX" sz="1000" smtClean="0"/>
              <a:t>20/junio/2016</a:t>
            </a:r>
            <a:endParaRPr lang="es-ES" sz="1000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2550951" y="6520259"/>
            <a:ext cx="4743450" cy="365125"/>
          </a:xfrm>
        </p:spPr>
        <p:txBody>
          <a:bodyPr/>
          <a:lstStyle/>
          <a:p>
            <a:r>
              <a:rPr lang="es-MX" dirty="0" smtClean="0"/>
              <a:t>Elaborado por: Blanca Cecilia Salazar Hernández/María Dolores Martínez García 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E5FA-005F-4D3C-8175-AF482C8FC73A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6453436" y="1809175"/>
            <a:ext cx="24844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Descubrir, adquirir</a:t>
            </a:r>
            <a:endParaRPr lang="es-MX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y/o confirmar el conocimiento de los fenómenos que rodean al hombre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111646" y="2086174"/>
            <a:ext cx="2339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Identificar diferencias</a:t>
            </a:r>
          </a:p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o asociaciones en fenómenos específicos</a:t>
            </a:r>
          </a:p>
        </p:txBody>
      </p:sp>
      <p:sp>
        <p:nvSpPr>
          <p:cNvPr id="6" name="Flecha abajo 5"/>
          <p:cNvSpPr/>
          <p:nvPr/>
        </p:nvSpPr>
        <p:spPr>
          <a:xfrm rot="12905559">
            <a:off x="7111626" y="3219868"/>
            <a:ext cx="365550" cy="749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Flecha abajo 9"/>
          <p:cNvSpPr/>
          <p:nvPr/>
        </p:nvSpPr>
        <p:spPr>
          <a:xfrm rot="7268502">
            <a:off x="2637596" y="2843373"/>
            <a:ext cx="365550" cy="6789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365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ES" sz="2800" dirty="0" smtClean="0"/>
              <a:t>3. Conceptos básicos </a:t>
            </a:r>
            <a:endParaRPr lang="es-MX" sz="28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4973986"/>
              </p:ext>
            </p:extLst>
          </p:nvPr>
        </p:nvGraphicFramePr>
        <p:xfrm>
          <a:off x="1106116" y="1415901"/>
          <a:ext cx="7831732" cy="4971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E5FA-005F-4D3C-8175-AF482C8FC73A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7" name="Marcador de fecha 1"/>
          <p:cNvSpPr>
            <a:spLocks noGrp="1"/>
          </p:cNvSpPr>
          <p:nvPr>
            <p:ph type="dt" sz="half" idx="10"/>
          </p:nvPr>
        </p:nvSpPr>
        <p:spPr>
          <a:xfrm>
            <a:off x="417351" y="6526609"/>
            <a:ext cx="2133600" cy="365125"/>
          </a:xfrm>
        </p:spPr>
        <p:txBody>
          <a:bodyPr/>
          <a:lstStyle/>
          <a:p>
            <a:r>
              <a:rPr lang="es-MX" sz="1000" smtClean="0"/>
              <a:t>20/junio/2016</a:t>
            </a:r>
            <a:endParaRPr lang="es-ES" sz="1000" dirty="0"/>
          </a:p>
        </p:txBody>
      </p:sp>
      <p:sp>
        <p:nvSpPr>
          <p:cNvPr id="8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2550951" y="6520259"/>
            <a:ext cx="4743450" cy="365125"/>
          </a:xfrm>
        </p:spPr>
        <p:txBody>
          <a:bodyPr/>
          <a:lstStyle/>
          <a:p>
            <a:r>
              <a:rPr lang="es-MX" dirty="0" smtClean="0"/>
              <a:t>Elaborado por: Blanca Cecilia Salazar Hernández/María Dolores Martínez García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1222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ES" sz="2800" dirty="0" smtClean="0"/>
              <a:t>4. Tipos de variables </a:t>
            </a:r>
            <a:endParaRPr lang="es-MX" sz="28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9492300"/>
              </p:ext>
            </p:extLst>
          </p:nvPr>
        </p:nvGraphicFramePr>
        <p:xfrm>
          <a:off x="1691680" y="1129879"/>
          <a:ext cx="6591300" cy="53955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Marcador de número de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E5FA-005F-4D3C-8175-AF482C8FC73A}" type="slidenum">
              <a:rPr lang="es-ES" smtClean="0"/>
              <a:pPr/>
              <a:t>7</a:t>
            </a:fld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6828048" y="1554765"/>
            <a:ext cx="2086000" cy="954107"/>
          </a:xfrm>
          <a:prstGeom prst="rect">
            <a:avLst/>
          </a:prstGeom>
          <a:solidFill>
            <a:srgbClr val="FDEADA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Reflejan cualidades/atributos: color, género, estado, país, etc.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91853" y="3054195"/>
            <a:ext cx="1458336" cy="1169551"/>
          </a:xfrm>
          <a:prstGeom prst="rect">
            <a:avLst/>
          </a:prstGeom>
          <a:solidFill>
            <a:srgbClr val="FDEADA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Resultado de la medición: temperatura, presión, peso, impuestos, etc.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637338" y="5013937"/>
            <a:ext cx="2077690" cy="1600438"/>
          </a:xfrm>
          <a:prstGeom prst="rect">
            <a:avLst/>
          </a:prstGeom>
          <a:solidFill>
            <a:srgbClr val="FDEADA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Resultado del conteo, puede asumir cualquier valor en un rango en específico: número de autos, número de estudiantes, número de hijos, etc.</a:t>
            </a:r>
          </a:p>
        </p:txBody>
      </p:sp>
      <p:sp>
        <p:nvSpPr>
          <p:cNvPr id="8" name="Flecha curvada hacia abajo 7"/>
          <p:cNvSpPr/>
          <p:nvPr/>
        </p:nvSpPr>
        <p:spPr bwMode="auto">
          <a:xfrm rot="809750" flipH="1" flipV="1">
            <a:off x="1254058" y="4521746"/>
            <a:ext cx="1274510" cy="504056"/>
          </a:xfrm>
          <a:prstGeom prst="curved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Flecha curvada hacia abajo 10"/>
          <p:cNvSpPr/>
          <p:nvPr/>
        </p:nvSpPr>
        <p:spPr bwMode="auto">
          <a:xfrm rot="19643394" flipV="1">
            <a:off x="6966838" y="2780711"/>
            <a:ext cx="1018463" cy="343892"/>
          </a:xfrm>
          <a:prstGeom prst="curved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1233654" y="1797485"/>
            <a:ext cx="2242946" cy="523220"/>
          </a:xfrm>
          <a:prstGeom prst="rect">
            <a:avLst/>
          </a:prstGeom>
          <a:solidFill>
            <a:srgbClr val="FDEADA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sz="1400" dirty="0"/>
              <a:t>Respuesta con significado numérico </a:t>
            </a:r>
            <a:endParaRPr lang="es-MX" sz="1400" dirty="0"/>
          </a:p>
        </p:txBody>
      </p:sp>
      <p:sp>
        <p:nvSpPr>
          <p:cNvPr id="14" name="Flecha curvada hacia abajo 13"/>
          <p:cNvSpPr/>
          <p:nvPr/>
        </p:nvSpPr>
        <p:spPr bwMode="auto">
          <a:xfrm rot="1916042" flipH="1" flipV="1">
            <a:off x="1991994" y="2839211"/>
            <a:ext cx="1274510" cy="412871"/>
          </a:xfrm>
          <a:prstGeom prst="curved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Flecha curvada hacia abajo 14"/>
          <p:cNvSpPr/>
          <p:nvPr/>
        </p:nvSpPr>
        <p:spPr bwMode="auto">
          <a:xfrm rot="1327261" flipV="1">
            <a:off x="5270557" y="4859687"/>
            <a:ext cx="1366603" cy="384543"/>
          </a:xfrm>
          <a:prstGeom prst="curved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Marcador de fecha 1"/>
          <p:cNvSpPr>
            <a:spLocks noGrp="1"/>
          </p:cNvSpPr>
          <p:nvPr>
            <p:ph type="dt" sz="half" idx="10"/>
          </p:nvPr>
        </p:nvSpPr>
        <p:spPr>
          <a:xfrm>
            <a:off x="417351" y="6526609"/>
            <a:ext cx="2133600" cy="365125"/>
          </a:xfrm>
        </p:spPr>
        <p:txBody>
          <a:bodyPr/>
          <a:lstStyle/>
          <a:p>
            <a:r>
              <a:rPr lang="es-MX" sz="1000" smtClean="0"/>
              <a:t>20/junio/2016</a:t>
            </a:r>
            <a:endParaRPr lang="es-ES" sz="1000" dirty="0"/>
          </a:p>
        </p:txBody>
      </p:sp>
      <p:sp>
        <p:nvSpPr>
          <p:cNvPr id="17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2550951" y="6520259"/>
            <a:ext cx="4743450" cy="365125"/>
          </a:xfrm>
        </p:spPr>
        <p:txBody>
          <a:bodyPr/>
          <a:lstStyle/>
          <a:p>
            <a:r>
              <a:rPr lang="es-MX" dirty="0" smtClean="0"/>
              <a:t>Elaborado por: Blanca Cecilia Salazar Hernández/María Dolores Martínez García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5021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1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ES" sz="2800" dirty="0" smtClean="0"/>
              <a:t>5. Niveles de medición</a:t>
            </a:r>
            <a:endParaRPr lang="es-MX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31640" y="1385259"/>
            <a:ext cx="7355160" cy="4525963"/>
          </a:xfrm>
        </p:spPr>
        <p:txBody>
          <a:bodyPr>
            <a:normAutofit/>
          </a:bodyPr>
          <a:lstStyle/>
          <a:p>
            <a:r>
              <a:rPr lang="es-ES" sz="2000" dirty="0" smtClean="0">
                <a:solidFill>
                  <a:schemeClr val="tx1"/>
                </a:solidFill>
              </a:rPr>
              <a:t>Forma como se clasifican los datos, indica los cálculos que se pueden hacer para resumir y presentar los datos.</a:t>
            </a:r>
          </a:p>
          <a:p>
            <a:r>
              <a:rPr lang="es-ES" sz="2000" dirty="0" smtClean="0">
                <a:solidFill>
                  <a:schemeClr val="tx1"/>
                </a:solidFill>
              </a:rPr>
              <a:t>Las escalas de medición son acumulativas</a:t>
            </a:r>
            <a:r>
              <a:rPr lang="es-MX" sz="2000" dirty="0" smtClean="0">
                <a:solidFill>
                  <a:schemeClr val="tx1"/>
                </a:solidFill>
              </a:rPr>
              <a:t>, va de la más débil a la más fuerte, en cuestión de información contenida en los datos.</a:t>
            </a:r>
          </a:p>
          <a:p>
            <a:r>
              <a:rPr lang="es-ES" sz="2000" dirty="0" smtClean="0">
                <a:solidFill>
                  <a:schemeClr val="tx1"/>
                </a:solidFill>
              </a:rPr>
              <a:t>Siempre es posible transformar los datos a una escala de medición más débil. </a:t>
            </a:r>
            <a:endParaRPr lang="es-MX" sz="2000" dirty="0" smtClean="0">
              <a:solidFill>
                <a:schemeClr val="tx1"/>
              </a:solidFill>
            </a:endParaRPr>
          </a:p>
          <a:p>
            <a:endParaRPr lang="es-MX" sz="2000" dirty="0" smtClean="0">
              <a:solidFill>
                <a:schemeClr val="tx1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E5FA-005F-4D3C-8175-AF482C8FC73A}" type="slidenum">
              <a:rPr lang="es-ES" smtClean="0"/>
              <a:pPr/>
              <a:t>8</a:t>
            </a:fld>
            <a:endParaRPr lang="es-ES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 cstate="print"/>
          <a:srcRect t="36219" r="1297" b="29328"/>
          <a:stretch/>
        </p:blipFill>
        <p:spPr>
          <a:xfrm>
            <a:off x="1609353" y="3767826"/>
            <a:ext cx="6923112" cy="2143396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1763688" y="5911222"/>
            <a:ext cx="32528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 smtClean="0"/>
              <a:t>Fuente: CONAPO. Índice de desarrollo humano, 2000</a:t>
            </a:r>
            <a:endParaRPr lang="es-MX" sz="1100" dirty="0"/>
          </a:p>
        </p:txBody>
      </p:sp>
      <p:sp>
        <p:nvSpPr>
          <p:cNvPr id="10" name="Marcador de fecha 1"/>
          <p:cNvSpPr>
            <a:spLocks noGrp="1"/>
          </p:cNvSpPr>
          <p:nvPr>
            <p:ph type="dt" sz="half" idx="10"/>
          </p:nvPr>
        </p:nvSpPr>
        <p:spPr>
          <a:xfrm>
            <a:off x="417351" y="6526609"/>
            <a:ext cx="2133600" cy="365125"/>
          </a:xfrm>
        </p:spPr>
        <p:txBody>
          <a:bodyPr/>
          <a:lstStyle/>
          <a:p>
            <a:r>
              <a:rPr lang="es-MX" sz="1000" smtClean="0"/>
              <a:t>20/junio/2016</a:t>
            </a:r>
            <a:endParaRPr lang="es-ES" sz="1000" dirty="0"/>
          </a:p>
        </p:txBody>
      </p:sp>
      <p:sp>
        <p:nvSpPr>
          <p:cNvPr id="11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2550951" y="6520259"/>
            <a:ext cx="4743450" cy="365125"/>
          </a:xfrm>
        </p:spPr>
        <p:txBody>
          <a:bodyPr/>
          <a:lstStyle/>
          <a:p>
            <a:r>
              <a:rPr lang="es-MX" dirty="0" smtClean="0"/>
              <a:t>Elaborado por: Blanca Cecilia Salazar Hernández/María Dolores Martínez García </a:t>
            </a:r>
            <a:endParaRPr lang="es-ES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691680" y="6221903"/>
            <a:ext cx="6513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 el video:</a:t>
            </a:r>
            <a:r>
              <a:rPr lang="es-MX" sz="1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smtClean="0"/>
              <a:t>http</a:t>
            </a:r>
            <a:r>
              <a:rPr lang="es-MX" sz="1100" dirty="0"/>
              <a:t>://study.com/academy/lesson/nominal-ordinal-interval-ratio-measurements.html</a:t>
            </a:r>
          </a:p>
        </p:txBody>
      </p:sp>
    </p:spTree>
    <p:extLst>
      <p:ext uri="{BB962C8B-B14F-4D97-AF65-F5344CB8AC3E}">
        <p14:creationId xmlns:p14="http://schemas.microsoft.com/office/powerpoint/2010/main" val="162098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ES" sz="2800" dirty="0" smtClean="0"/>
              <a:t>5. Niveles de medición</a:t>
            </a:r>
            <a:endParaRPr lang="es-MX" sz="2800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idx="1"/>
          </p:nvPr>
        </p:nvSpPr>
        <p:spPr>
          <a:xfrm>
            <a:off x="1396008" y="1469232"/>
            <a:ext cx="3528392" cy="639762"/>
          </a:xfrm>
        </p:spPr>
        <p:txBody>
          <a:bodyPr/>
          <a:lstStyle/>
          <a:p>
            <a:r>
              <a:rPr lang="es-ES" sz="4000" dirty="0" smtClean="0"/>
              <a:t>Nivel Nominal</a:t>
            </a:r>
            <a:endParaRPr lang="es-MX" sz="4000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Medición de una variable cualitativa</a:t>
            </a:r>
          </a:p>
          <a:p>
            <a:r>
              <a:rPr lang="es-ES" dirty="0">
                <a:solidFill>
                  <a:schemeClr val="tx1"/>
                </a:solidFill>
              </a:rPr>
              <a:t>C</a:t>
            </a:r>
            <a:r>
              <a:rPr lang="es-ES" dirty="0" smtClean="0">
                <a:solidFill>
                  <a:schemeClr val="tx1"/>
                </a:solidFill>
              </a:rPr>
              <a:t>lasificar y contar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No existe un orden natural o particular de las categorías 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No confundir por resumir el número de objetos por cada categoría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Categorías representadas por etiquetas o nombres</a:t>
            </a:r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3"/>
          </p:nvPr>
        </p:nvSpPr>
        <p:spPr>
          <a:xfrm>
            <a:off x="5305970" y="2124596"/>
            <a:ext cx="1254224" cy="639762"/>
          </a:xfrm>
        </p:spPr>
        <p:txBody>
          <a:bodyPr/>
          <a:lstStyle/>
          <a:p>
            <a:r>
              <a:rPr lang="es-ES" dirty="0" smtClean="0"/>
              <a:t>Ejemplo:</a:t>
            </a:r>
            <a:endParaRPr lang="es-MX" dirty="0"/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sz="quarter" idx="4"/>
            <p:extLst/>
          </p:nvPr>
        </p:nvGraphicFramePr>
        <p:xfrm>
          <a:off x="5334000" y="2800350"/>
          <a:ext cx="3195640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11596"/>
                <a:gridCol w="1764932"/>
                <a:gridCol w="91911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s-ES" sz="1400" dirty="0" smtClean="0"/>
                        <a:t>Variable: Estado civil</a:t>
                      </a:r>
                      <a:endParaRPr lang="es-MX" sz="1400" dirty="0"/>
                    </a:p>
                  </a:txBody>
                  <a:tcPr marL="72297" marR="72297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Número</a:t>
                      </a:r>
                      <a:endParaRPr lang="es-MX" sz="1400" dirty="0"/>
                    </a:p>
                  </a:txBody>
                  <a:tcPr marL="72297" marR="72297"/>
                </a:tc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Categorías</a:t>
                      </a:r>
                      <a:endParaRPr lang="es-MX" sz="1400" dirty="0"/>
                    </a:p>
                  </a:txBody>
                  <a:tcPr marL="72297" marR="72297" vert="vert270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Soltero</a:t>
                      </a:r>
                      <a:endParaRPr lang="es-MX" sz="1400" dirty="0"/>
                    </a:p>
                  </a:txBody>
                  <a:tcPr marL="72297" marR="72297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23</a:t>
                      </a:r>
                      <a:endParaRPr lang="es-MX" sz="1400" dirty="0"/>
                    </a:p>
                  </a:txBody>
                  <a:tcPr marL="72297" marR="72297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Casado</a:t>
                      </a:r>
                      <a:endParaRPr lang="es-MX" sz="1400" dirty="0"/>
                    </a:p>
                  </a:txBody>
                  <a:tcPr marL="72297" marR="72297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56</a:t>
                      </a:r>
                      <a:endParaRPr lang="es-MX" sz="1400" dirty="0"/>
                    </a:p>
                  </a:txBody>
                  <a:tcPr marL="72297" marR="72297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Viudo</a:t>
                      </a:r>
                      <a:endParaRPr lang="es-MX" sz="1400" dirty="0"/>
                    </a:p>
                  </a:txBody>
                  <a:tcPr marL="72297" marR="72297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10</a:t>
                      </a:r>
                      <a:endParaRPr lang="es-MX" sz="1400" dirty="0"/>
                    </a:p>
                  </a:txBody>
                  <a:tcPr marL="72297" marR="72297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Divorciado</a:t>
                      </a:r>
                      <a:endParaRPr lang="es-MX" sz="1400" dirty="0"/>
                    </a:p>
                  </a:txBody>
                  <a:tcPr marL="72297" marR="72297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45</a:t>
                      </a:r>
                      <a:endParaRPr lang="es-MX" sz="1400" dirty="0"/>
                    </a:p>
                  </a:txBody>
                  <a:tcPr marL="72297" marR="72297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Total</a:t>
                      </a:r>
                      <a:endParaRPr lang="es-MX" sz="1400" dirty="0"/>
                    </a:p>
                  </a:txBody>
                  <a:tcPr marL="72297" marR="72297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134</a:t>
                      </a:r>
                      <a:endParaRPr lang="es-MX" sz="1400" dirty="0"/>
                    </a:p>
                  </a:txBody>
                  <a:tcPr marL="72297" marR="72297"/>
                </a:tc>
              </a:tr>
            </a:tbl>
          </a:graphicData>
        </a:graphic>
      </p:graphicFrame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BC8A-4E95-406E-AD57-4983335096EA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12" name="Marcador de fecha 1"/>
          <p:cNvSpPr>
            <a:spLocks noGrp="1"/>
          </p:cNvSpPr>
          <p:nvPr>
            <p:ph type="dt" sz="half" idx="10"/>
          </p:nvPr>
        </p:nvSpPr>
        <p:spPr>
          <a:xfrm>
            <a:off x="417351" y="6526609"/>
            <a:ext cx="2133600" cy="365125"/>
          </a:xfrm>
        </p:spPr>
        <p:txBody>
          <a:bodyPr/>
          <a:lstStyle/>
          <a:p>
            <a:r>
              <a:rPr lang="es-MX" sz="1000" smtClean="0"/>
              <a:t>20/junio/2016</a:t>
            </a:r>
            <a:endParaRPr lang="es-ES" sz="1000" dirty="0"/>
          </a:p>
        </p:txBody>
      </p:sp>
      <p:sp>
        <p:nvSpPr>
          <p:cNvPr id="1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2550951" y="6520259"/>
            <a:ext cx="4743450" cy="365125"/>
          </a:xfrm>
        </p:spPr>
        <p:txBody>
          <a:bodyPr/>
          <a:lstStyle/>
          <a:p>
            <a:r>
              <a:rPr lang="es-MX" dirty="0" smtClean="0"/>
              <a:t>Elaborado por: Blanca Cecilia Salazar Hernández/María Dolores Martínez García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291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1144</Words>
  <Application>Microsoft Office PowerPoint</Application>
  <PresentationFormat>Presentación en pantalla (4:3)</PresentationFormat>
  <Paragraphs>224</Paragraphs>
  <Slides>16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Berlin Sans FB</vt:lpstr>
      <vt:lpstr>Calibri</vt:lpstr>
      <vt:lpstr>Times New Roman</vt:lpstr>
      <vt:lpstr>Tema de Office</vt:lpstr>
      <vt:lpstr>UNIVERSIDAD AUTÓNOMA DEL ESTADO DE HIDALGO</vt:lpstr>
      <vt:lpstr>Presentación de PowerPoint</vt:lpstr>
      <vt:lpstr>Tema: Introducción a la estadística</vt:lpstr>
      <vt:lpstr>1. Definición e importancia de la estadística</vt:lpstr>
      <vt:lpstr>2. Clasificación de la estadística</vt:lpstr>
      <vt:lpstr>3. Conceptos básicos </vt:lpstr>
      <vt:lpstr>4. Tipos de variables </vt:lpstr>
      <vt:lpstr>5. Niveles de medición</vt:lpstr>
      <vt:lpstr>5. Niveles de medición</vt:lpstr>
      <vt:lpstr>5. Niveles de medición</vt:lpstr>
      <vt:lpstr>5. Niveles de medición</vt:lpstr>
      <vt:lpstr>5. Niveles de medición</vt:lpstr>
      <vt:lpstr>5. Niveles de medición</vt:lpstr>
      <vt:lpstr>6. Técnicas de recolección de datos </vt:lpstr>
      <vt:lpstr>Ejercicios de reforzamiento</vt:lpstr>
      <vt:lpstr>Referencias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JHP</cp:lastModifiedBy>
  <cp:revision>40</cp:revision>
  <dcterms:created xsi:type="dcterms:W3CDTF">2014-12-12T16:57:31Z</dcterms:created>
  <dcterms:modified xsi:type="dcterms:W3CDTF">2016-10-21T19:01:09Z</dcterms:modified>
</cp:coreProperties>
</file>