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9" r:id="rId2"/>
    <p:sldId id="256" r:id="rId3"/>
    <p:sldId id="257" r:id="rId4"/>
    <p:sldId id="282" r:id="rId5"/>
    <p:sldId id="258" r:id="rId6"/>
    <p:sldId id="264" r:id="rId7"/>
    <p:sldId id="263" r:id="rId8"/>
    <p:sldId id="266" r:id="rId9"/>
    <p:sldId id="267" r:id="rId10"/>
    <p:sldId id="268" r:id="rId11"/>
    <p:sldId id="269" r:id="rId12"/>
    <p:sldId id="283" r:id="rId13"/>
    <p:sldId id="284" r:id="rId14"/>
    <p:sldId id="281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7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D37E21-743C-4A35-BD72-3F786A712E70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619F18F9-558B-4322-961C-3B0F6390B98A}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 smtClean="0"/>
            <a:t>Personal</a:t>
          </a:r>
          <a:endParaRPr lang="es-MX" dirty="0"/>
        </a:p>
      </dgm:t>
    </dgm:pt>
    <dgm:pt modelId="{708A9715-B542-4F6D-A2A9-21512F9090E5}" type="parTrans" cxnId="{D4A2C9BE-EBE3-4608-A76C-6F0572D7ED4C}">
      <dgm:prSet/>
      <dgm:spPr/>
      <dgm:t>
        <a:bodyPr/>
        <a:lstStyle/>
        <a:p>
          <a:endParaRPr lang="es-MX"/>
        </a:p>
      </dgm:t>
    </dgm:pt>
    <dgm:pt modelId="{2907019C-32FF-46DA-8183-2023BC8C9C7D}" type="sibTrans" cxnId="{D4A2C9BE-EBE3-4608-A76C-6F0572D7ED4C}">
      <dgm:prSet/>
      <dgm:spPr/>
      <dgm:t>
        <a:bodyPr/>
        <a:lstStyle/>
        <a:p>
          <a:endParaRPr lang="es-MX"/>
        </a:p>
      </dgm:t>
    </dgm:pt>
    <dgm:pt modelId="{5B97701D-E4EC-4EE3-85BA-C7BC659382C9}">
      <dgm:prSet phldrT="[Texto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algn="ctr"/>
          <a:r>
            <a:rPr lang="es-MX" dirty="0" smtClean="0"/>
            <a:t>Factores del desarrollo humano personal</a:t>
          </a:r>
          <a:endParaRPr lang="es-MX" dirty="0"/>
        </a:p>
      </dgm:t>
    </dgm:pt>
    <dgm:pt modelId="{E754B4D5-BDDA-4C09-A92B-AB9F1AB4C1E3}" type="parTrans" cxnId="{23D3928C-56D2-4CB7-8658-E1DB3B093454}">
      <dgm:prSet/>
      <dgm:spPr/>
      <dgm:t>
        <a:bodyPr/>
        <a:lstStyle/>
        <a:p>
          <a:endParaRPr lang="es-MX"/>
        </a:p>
      </dgm:t>
    </dgm:pt>
    <dgm:pt modelId="{E5615E02-97B5-497F-B2BF-5FC1357D3D57}" type="sibTrans" cxnId="{23D3928C-56D2-4CB7-8658-E1DB3B093454}">
      <dgm:prSet/>
      <dgm:spPr/>
      <dgm:t>
        <a:bodyPr/>
        <a:lstStyle/>
        <a:p>
          <a:endParaRPr lang="es-MX"/>
        </a:p>
      </dgm:t>
    </dgm:pt>
    <dgm:pt modelId="{31E35C35-F05B-46A2-A9F8-2745C7AD3B00}">
      <dgm:prSet phldrT="[Texto]"/>
      <dgm:spPr>
        <a:solidFill>
          <a:schemeClr val="accent3">
            <a:alpha val="90000"/>
          </a:schemeClr>
        </a:solidFill>
      </dgm:spPr>
      <dgm:t>
        <a:bodyPr/>
        <a:lstStyle/>
        <a:p>
          <a:pPr algn="ctr"/>
          <a:r>
            <a:rPr lang="es-MX" dirty="0" smtClean="0"/>
            <a:t>Habilidades sociales</a:t>
          </a:r>
          <a:endParaRPr lang="es-MX" dirty="0"/>
        </a:p>
      </dgm:t>
    </dgm:pt>
    <dgm:pt modelId="{E5D9FC76-62D6-42D0-B057-33DFFE1FC095}" type="parTrans" cxnId="{B04FE60F-E81A-41F3-ABC3-BD17C5D90E66}">
      <dgm:prSet/>
      <dgm:spPr/>
      <dgm:t>
        <a:bodyPr/>
        <a:lstStyle/>
        <a:p>
          <a:endParaRPr lang="es-MX"/>
        </a:p>
      </dgm:t>
    </dgm:pt>
    <dgm:pt modelId="{88203AAC-A3A4-4E84-8493-C81FE5D1D83C}" type="sibTrans" cxnId="{B04FE60F-E81A-41F3-ABC3-BD17C5D90E66}">
      <dgm:prSet/>
      <dgm:spPr/>
      <dgm:t>
        <a:bodyPr/>
        <a:lstStyle/>
        <a:p>
          <a:endParaRPr lang="es-MX"/>
        </a:p>
      </dgm:t>
    </dgm:pt>
    <dgm:pt modelId="{9FDD5636-44EC-4861-B37E-E08B751DFB40}">
      <dgm:prSet phldrT="[Texto]" custT="1"/>
      <dgm:spPr>
        <a:solidFill>
          <a:srgbClr val="FFC000"/>
        </a:solidFill>
      </dgm:spPr>
      <dgm:t>
        <a:bodyPr/>
        <a:lstStyle/>
        <a:p>
          <a:r>
            <a:rPr lang="es-MX" sz="2400" dirty="0" smtClean="0"/>
            <a:t>Organizacional</a:t>
          </a:r>
          <a:endParaRPr lang="es-MX" sz="2400" dirty="0"/>
        </a:p>
      </dgm:t>
    </dgm:pt>
    <dgm:pt modelId="{E5AFBAF6-1EAA-4192-BC1E-9F436C52104E}" type="parTrans" cxnId="{AB69F250-B7EC-45BA-A91E-C8190F9C21DC}">
      <dgm:prSet/>
      <dgm:spPr/>
      <dgm:t>
        <a:bodyPr/>
        <a:lstStyle/>
        <a:p>
          <a:endParaRPr lang="es-MX"/>
        </a:p>
      </dgm:t>
    </dgm:pt>
    <dgm:pt modelId="{A7190EDE-FEF1-4369-ABB7-F8B806716293}" type="sibTrans" cxnId="{AB69F250-B7EC-45BA-A91E-C8190F9C21DC}">
      <dgm:prSet/>
      <dgm:spPr/>
      <dgm:t>
        <a:bodyPr/>
        <a:lstStyle/>
        <a:p>
          <a:endParaRPr lang="es-MX"/>
        </a:p>
      </dgm:t>
    </dgm:pt>
    <dgm:pt modelId="{FD50A4D6-AC3C-40D8-A107-0CBE7A72DB52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es-MX" dirty="0" smtClean="0"/>
            <a:t>El emprendedurismo</a:t>
          </a:r>
          <a:endParaRPr lang="es-MX" dirty="0"/>
        </a:p>
      </dgm:t>
    </dgm:pt>
    <dgm:pt modelId="{6CCA201E-501B-4080-88F5-4AE22ECADA33}" type="parTrans" cxnId="{E639D0AF-2AD4-48B8-B4EC-8DAE680AE0F2}">
      <dgm:prSet/>
      <dgm:spPr/>
      <dgm:t>
        <a:bodyPr/>
        <a:lstStyle/>
        <a:p>
          <a:endParaRPr lang="es-MX"/>
        </a:p>
      </dgm:t>
    </dgm:pt>
    <dgm:pt modelId="{7E1CC1D5-4363-4CC3-BB42-E83CAEAC65BF}" type="sibTrans" cxnId="{E639D0AF-2AD4-48B8-B4EC-8DAE680AE0F2}">
      <dgm:prSet/>
      <dgm:spPr/>
      <dgm:t>
        <a:bodyPr/>
        <a:lstStyle/>
        <a:p>
          <a:endParaRPr lang="es-MX"/>
        </a:p>
      </dgm:t>
    </dgm:pt>
    <dgm:pt modelId="{9B78C2AE-17E6-4EA6-A2F8-FBFC3D14C752}">
      <dgm:prSet phldrT="[Texto]"/>
      <dgm:spPr>
        <a:solidFill>
          <a:schemeClr val="accent6">
            <a:alpha val="90000"/>
          </a:schemeClr>
        </a:solidFill>
      </dgm:spPr>
      <dgm:t>
        <a:bodyPr/>
        <a:lstStyle/>
        <a:p>
          <a:pPr algn="ctr"/>
          <a:r>
            <a:rPr lang="es-MX" dirty="0" smtClean="0"/>
            <a:t>Estrategias clave para la competitividad empresarial</a:t>
          </a:r>
          <a:endParaRPr lang="es-MX" dirty="0"/>
        </a:p>
      </dgm:t>
    </dgm:pt>
    <dgm:pt modelId="{B338B4A2-0B7C-48A0-8F21-F18D16CE7949}" type="parTrans" cxnId="{44F2F9FC-C710-4137-8BD6-69EF530251A0}">
      <dgm:prSet/>
      <dgm:spPr/>
      <dgm:t>
        <a:bodyPr/>
        <a:lstStyle/>
        <a:p>
          <a:endParaRPr lang="es-MX"/>
        </a:p>
      </dgm:t>
    </dgm:pt>
    <dgm:pt modelId="{E8BE8DDD-B76E-4DC9-A943-8A8B5640A278}" type="sibTrans" cxnId="{44F2F9FC-C710-4137-8BD6-69EF530251A0}">
      <dgm:prSet/>
      <dgm:spPr/>
      <dgm:t>
        <a:bodyPr/>
        <a:lstStyle/>
        <a:p>
          <a:endParaRPr lang="es-MX"/>
        </a:p>
      </dgm:t>
    </dgm:pt>
    <dgm:pt modelId="{19AC508C-C599-4C25-AEA2-1B2A3772EB5C}" type="pres">
      <dgm:prSet presAssocID="{72D37E21-743C-4A35-BD72-3F786A712E70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E1AFA5E2-4AD9-49FA-9101-8D68E64311F4}" type="pres">
      <dgm:prSet presAssocID="{619F18F9-558B-4322-961C-3B0F6390B98A}" presName="posSpace" presStyleCnt="0"/>
      <dgm:spPr/>
    </dgm:pt>
    <dgm:pt modelId="{B0C48D25-380A-4CC7-BA40-DBC74FC6EAE3}" type="pres">
      <dgm:prSet presAssocID="{619F18F9-558B-4322-961C-3B0F6390B98A}" presName="vertFlow" presStyleCnt="0"/>
      <dgm:spPr/>
    </dgm:pt>
    <dgm:pt modelId="{13B96D72-E78C-4CF4-8916-972E159D96F1}" type="pres">
      <dgm:prSet presAssocID="{619F18F9-558B-4322-961C-3B0F6390B98A}" presName="topSpace" presStyleCnt="0"/>
      <dgm:spPr/>
    </dgm:pt>
    <dgm:pt modelId="{AFBA7DF4-F00C-4E9A-9E5E-CAB4C430F1CB}" type="pres">
      <dgm:prSet presAssocID="{619F18F9-558B-4322-961C-3B0F6390B98A}" presName="firstComp" presStyleCnt="0"/>
      <dgm:spPr/>
    </dgm:pt>
    <dgm:pt modelId="{39E6EFA1-429C-4C51-B860-9A0A49D4AF2E}" type="pres">
      <dgm:prSet presAssocID="{619F18F9-558B-4322-961C-3B0F6390B98A}" presName="firstChild" presStyleLbl="bgAccFollowNode1" presStyleIdx="0" presStyleCnt="4"/>
      <dgm:spPr/>
      <dgm:t>
        <a:bodyPr/>
        <a:lstStyle/>
        <a:p>
          <a:endParaRPr lang="es-MX"/>
        </a:p>
      </dgm:t>
    </dgm:pt>
    <dgm:pt modelId="{BD0D3F2E-D694-4AB7-AD7A-C6D21317C8DE}" type="pres">
      <dgm:prSet presAssocID="{619F18F9-558B-4322-961C-3B0F6390B98A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B29F9C0-68AB-419A-A38F-B2B0677D0F3A}" type="pres">
      <dgm:prSet presAssocID="{31E35C35-F05B-46A2-A9F8-2745C7AD3B00}" presName="comp" presStyleCnt="0"/>
      <dgm:spPr/>
    </dgm:pt>
    <dgm:pt modelId="{5B041D89-23BC-48AB-AF98-35A194BD3812}" type="pres">
      <dgm:prSet presAssocID="{31E35C35-F05B-46A2-A9F8-2745C7AD3B00}" presName="child" presStyleLbl="bgAccFollowNode1" presStyleIdx="1" presStyleCnt="4"/>
      <dgm:spPr/>
      <dgm:t>
        <a:bodyPr/>
        <a:lstStyle/>
        <a:p>
          <a:endParaRPr lang="es-MX"/>
        </a:p>
      </dgm:t>
    </dgm:pt>
    <dgm:pt modelId="{088BEEDA-C212-4080-8F99-AB72DA2396D6}" type="pres">
      <dgm:prSet presAssocID="{31E35C35-F05B-46A2-A9F8-2745C7AD3B00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9BE5832-C756-44AA-91B2-648F910B66AB}" type="pres">
      <dgm:prSet presAssocID="{619F18F9-558B-4322-961C-3B0F6390B98A}" presName="negSpace" presStyleCnt="0"/>
      <dgm:spPr/>
    </dgm:pt>
    <dgm:pt modelId="{1AF163FA-0725-41D9-8E4E-B4C65BE465C0}" type="pres">
      <dgm:prSet presAssocID="{619F18F9-558B-4322-961C-3B0F6390B98A}" presName="circle" presStyleLbl="node1" presStyleIdx="0" presStyleCnt="2"/>
      <dgm:spPr/>
      <dgm:t>
        <a:bodyPr/>
        <a:lstStyle/>
        <a:p>
          <a:endParaRPr lang="es-MX"/>
        </a:p>
      </dgm:t>
    </dgm:pt>
    <dgm:pt modelId="{D0BC485B-3A83-45A7-B4CA-CA224F09A8BE}" type="pres">
      <dgm:prSet presAssocID="{2907019C-32FF-46DA-8183-2023BC8C9C7D}" presName="transSpace" presStyleCnt="0"/>
      <dgm:spPr/>
    </dgm:pt>
    <dgm:pt modelId="{D22F2265-96D6-4BE3-876C-F26B0B2E5064}" type="pres">
      <dgm:prSet presAssocID="{9FDD5636-44EC-4861-B37E-E08B751DFB40}" presName="posSpace" presStyleCnt="0"/>
      <dgm:spPr/>
    </dgm:pt>
    <dgm:pt modelId="{3952D60D-F3A2-4BBE-8220-241D22A2664F}" type="pres">
      <dgm:prSet presAssocID="{9FDD5636-44EC-4861-B37E-E08B751DFB40}" presName="vertFlow" presStyleCnt="0"/>
      <dgm:spPr/>
    </dgm:pt>
    <dgm:pt modelId="{295EDDA8-AD94-4099-97E5-E70A19B5BAD8}" type="pres">
      <dgm:prSet presAssocID="{9FDD5636-44EC-4861-B37E-E08B751DFB40}" presName="topSpace" presStyleCnt="0"/>
      <dgm:spPr/>
    </dgm:pt>
    <dgm:pt modelId="{9BE5B167-BCBC-4A60-96D9-9658B75B2A03}" type="pres">
      <dgm:prSet presAssocID="{9FDD5636-44EC-4861-B37E-E08B751DFB40}" presName="firstComp" presStyleCnt="0"/>
      <dgm:spPr/>
    </dgm:pt>
    <dgm:pt modelId="{3518267C-9DB7-4A8F-B930-7A40E816DF75}" type="pres">
      <dgm:prSet presAssocID="{9FDD5636-44EC-4861-B37E-E08B751DFB40}" presName="firstChild" presStyleLbl="bgAccFollowNode1" presStyleIdx="2" presStyleCnt="4"/>
      <dgm:spPr/>
      <dgm:t>
        <a:bodyPr/>
        <a:lstStyle/>
        <a:p>
          <a:endParaRPr lang="es-MX"/>
        </a:p>
      </dgm:t>
    </dgm:pt>
    <dgm:pt modelId="{AD885454-70AD-44B2-B834-7F974429663B}" type="pres">
      <dgm:prSet presAssocID="{9FDD5636-44EC-4861-B37E-E08B751DFB40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CA2C30B-383E-49FE-825E-E018FD78577A}" type="pres">
      <dgm:prSet presAssocID="{9B78C2AE-17E6-4EA6-A2F8-FBFC3D14C752}" presName="comp" presStyleCnt="0"/>
      <dgm:spPr/>
    </dgm:pt>
    <dgm:pt modelId="{44885C0F-D4E5-4F0E-894B-8EEB03224B79}" type="pres">
      <dgm:prSet presAssocID="{9B78C2AE-17E6-4EA6-A2F8-FBFC3D14C752}" presName="child" presStyleLbl="bgAccFollowNode1" presStyleIdx="3" presStyleCnt="4"/>
      <dgm:spPr/>
      <dgm:t>
        <a:bodyPr/>
        <a:lstStyle/>
        <a:p>
          <a:endParaRPr lang="es-MX"/>
        </a:p>
      </dgm:t>
    </dgm:pt>
    <dgm:pt modelId="{459275FB-A2CC-4289-847A-81B20D65F1D7}" type="pres">
      <dgm:prSet presAssocID="{9B78C2AE-17E6-4EA6-A2F8-FBFC3D14C752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47F459B-0888-4D67-A866-DA5FF92AA992}" type="pres">
      <dgm:prSet presAssocID="{9FDD5636-44EC-4861-B37E-E08B751DFB40}" presName="negSpace" presStyleCnt="0"/>
      <dgm:spPr/>
    </dgm:pt>
    <dgm:pt modelId="{32FF36AB-E262-451F-8067-DB62B8117752}" type="pres">
      <dgm:prSet presAssocID="{9FDD5636-44EC-4861-B37E-E08B751DFB40}" presName="circle" presStyleLbl="node1" presStyleIdx="1" presStyleCnt="2"/>
      <dgm:spPr/>
      <dgm:t>
        <a:bodyPr/>
        <a:lstStyle/>
        <a:p>
          <a:endParaRPr lang="es-MX"/>
        </a:p>
      </dgm:t>
    </dgm:pt>
  </dgm:ptLst>
  <dgm:cxnLst>
    <dgm:cxn modelId="{9A82DB20-8A89-484F-A34D-88BDA6066DBA}" type="presOf" srcId="{FD50A4D6-AC3C-40D8-A107-0CBE7A72DB52}" destId="{3518267C-9DB7-4A8F-B930-7A40E816DF75}" srcOrd="0" destOrd="0" presId="urn:microsoft.com/office/officeart/2005/8/layout/hList9"/>
    <dgm:cxn modelId="{510A9F1A-CCA4-435C-A6DF-E833B53FE692}" type="presOf" srcId="{31E35C35-F05B-46A2-A9F8-2745C7AD3B00}" destId="{5B041D89-23BC-48AB-AF98-35A194BD3812}" srcOrd="0" destOrd="0" presId="urn:microsoft.com/office/officeart/2005/8/layout/hList9"/>
    <dgm:cxn modelId="{01F98940-E9C1-4750-BA49-6E97F14A80DB}" type="presOf" srcId="{5B97701D-E4EC-4EE3-85BA-C7BC659382C9}" destId="{39E6EFA1-429C-4C51-B860-9A0A49D4AF2E}" srcOrd="0" destOrd="0" presId="urn:microsoft.com/office/officeart/2005/8/layout/hList9"/>
    <dgm:cxn modelId="{44F2F9FC-C710-4137-8BD6-69EF530251A0}" srcId="{9FDD5636-44EC-4861-B37E-E08B751DFB40}" destId="{9B78C2AE-17E6-4EA6-A2F8-FBFC3D14C752}" srcOrd="1" destOrd="0" parTransId="{B338B4A2-0B7C-48A0-8F21-F18D16CE7949}" sibTransId="{E8BE8DDD-B76E-4DC9-A943-8A8B5640A278}"/>
    <dgm:cxn modelId="{D5BB7EB7-9E90-453A-9783-ADFF0FB1F762}" type="presOf" srcId="{9B78C2AE-17E6-4EA6-A2F8-FBFC3D14C752}" destId="{44885C0F-D4E5-4F0E-894B-8EEB03224B79}" srcOrd="0" destOrd="0" presId="urn:microsoft.com/office/officeart/2005/8/layout/hList9"/>
    <dgm:cxn modelId="{B04FE60F-E81A-41F3-ABC3-BD17C5D90E66}" srcId="{619F18F9-558B-4322-961C-3B0F6390B98A}" destId="{31E35C35-F05B-46A2-A9F8-2745C7AD3B00}" srcOrd="1" destOrd="0" parTransId="{E5D9FC76-62D6-42D0-B057-33DFFE1FC095}" sibTransId="{88203AAC-A3A4-4E84-8493-C81FE5D1D83C}"/>
    <dgm:cxn modelId="{BAC558F8-795C-4BC4-98F4-3832C57ED9FC}" type="presOf" srcId="{619F18F9-558B-4322-961C-3B0F6390B98A}" destId="{1AF163FA-0725-41D9-8E4E-B4C65BE465C0}" srcOrd="0" destOrd="0" presId="urn:microsoft.com/office/officeart/2005/8/layout/hList9"/>
    <dgm:cxn modelId="{D8E73AD2-D420-4E6A-85AA-BC7E09670D28}" type="presOf" srcId="{5B97701D-E4EC-4EE3-85BA-C7BC659382C9}" destId="{BD0D3F2E-D694-4AB7-AD7A-C6D21317C8DE}" srcOrd="1" destOrd="0" presId="urn:microsoft.com/office/officeart/2005/8/layout/hList9"/>
    <dgm:cxn modelId="{240E567D-B877-4309-BC85-654DACDA0236}" type="presOf" srcId="{31E35C35-F05B-46A2-A9F8-2745C7AD3B00}" destId="{088BEEDA-C212-4080-8F99-AB72DA2396D6}" srcOrd="1" destOrd="0" presId="urn:microsoft.com/office/officeart/2005/8/layout/hList9"/>
    <dgm:cxn modelId="{AB69F250-B7EC-45BA-A91E-C8190F9C21DC}" srcId="{72D37E21-743C-4A35-BD72-3F786A712E70}" destId="{9FDD5636-44EC-4861-B37E-E08B751DFB40}" srcOrd="1" destOrd="0" parTransId="{E5AFBAF6-1EAA-4192-BC1E-9F436C52104E}" sibTransId="{A7190EDE-FEF1-4369-ABB7-F8B806716293}"/>
    <dgm:cxn modelId="{23D3928C-56D2-4CB7-8658-E1DB3B093454}" srcId="{619F18F9-558B-4322-961C-3B0F6390B98A}" destId="{5B97701D-E4EC-4EE3-85BA-C7BC659382C9}" srcOrd="0" destOrd="0" parTransId="{E754B4D5-BDDA-4C09-A92B-AB9F1AB4C1E3}" sibTransId="{E5615E02-97B5-497F-B2BF-5FC1357D3D57}"/>
    <dgm:cxn modelId="{D4A2C9BE-EBE3-4608-A76C-6F0572D7ED4C}" srcId="{72D37E21-743C-4A35-BD72-3F786A712E70}" destId="{619F18F9-558B-4322-961C-3B0F6390B98A}" srcOrd="0" destOrd="0" parTransId="{708A9715-B542-4F6D-A2A9-21512F9090E5}" sibTransId="{2907019C-32FF-46DA-8183-2023BC8C9C7D}"/>
    <dgm:cxn modelId="{30AA5C31-6891-43FA-94E3-E727C87C4714}" type="presOf" srcId="{9B78C2AE-17E6-4EA6-A2F8-FBFC3D14C752}" destId="{459275FB-A2CC-4289-847A-81B20D65F1D7}" srcOrd="1" destOrd="0" presId="urn:microsoft.com/office/officeart/2005/8/layout/hList9"/>
    <dgm:cxn modelId="{A469C49E-2DDA-4D8F-BA27-6A35A98CDB8C}" type="presOf" srcId="{9FDD5636-44EC-4861-B37E-E08B751DFB40}" destId="{32FF36AB-E262-451F-8067-DB62B8117752}" srcOrd="0" destOrd="0" presId="urn:microsoft.com/office/officeart/2005/8/layout/hList9"/>
    <dgm:cxn modelId="{4B2B7080-613E-4E12-8192-3F5F16E4D9D8}" type="presOf" srcId="{FD50A4D6-AC3C-40D8-A107-0CBE7A72DB52}" destId="{AD885454-70AD-44B2-B834-7F974429663B}" srcOrd="1" destOrd="0" presId="urn:microsoft.com/office/officeart/2005/8/layout/hList9"/>
    <dgm:cxn modelId="{E301C2AD-4CD4-4346-A909-FB556DA9D2F2}" type="presOf" srcId="{72D37E21-743C-4A35-BD72-3F786A712E70}" destId="{19AC508C-C599-4C25-AEA2-1B2A3772EB5C}" srcOrd="0" destOrd="0" presId="urn:microsoft.com/office/officeart/2005/8/layout/hList9"/>
    <dgm:cxn modelId="{E639D0AF-2AD4-48B8-B4EC-8DAE680AE0F2}" srcId="{9FDD5636-44EC-4861-B37E-E08B751DFB40}" destId="{FD50A4D6-AC3C-40D8-A107-0CBE7A72DB52}" srcOrd="0" destOrd="0" parTransId="{6CCA201E-501B-4080-88F5-4AE22ECADA33}" sibTransId="{7E1CC1D5-4363-4CC3-BB42-E83CAEAC65BF}"/>
    <dgm:cxn modelId="{C3E373B5-D4A3-410D-8DE0-24C660E7537E}" type="presParOf" srcId="{19AC508C-C599-4C25-AEA2-1B2A3772EB5C}" destId="{E1AFA5E2-4AD9-49FA-9101-8D68E64311F4}" srcOrd="0" destOrd="0" presId="urn:microsoft.com/office/officeart/2005/8/layout/hList9"/>
    <dgm:cxn modelId="{77B3CCE0-C5D4-47DA-967F-81CD2FA53203}" type="presParOf" srcId="{19AC508C-C599-4C25-AEA2-1B2A3772EB5C}" destId="{B0C48D25-380A-4CC7-BA40-DBC74FC6EAE3}" srcOrd="1" destOrd="0" presId="urn:microsoft.com/office/officeart/2005/8/layout/hList9"/>
    <dgm:cxn modelId="{F0AA0548-2408-4400-9B8F-6214F1372274}" type="presParOf" srcId="{B0C48D25-380A-4CC7-BA40-DBC74FC6EAE3}" destId="{13B96D72-E78C-4CF4-8916-972E159D96F1}" srcOrd="0" destOrd="0" presId="urn:microsoft.com/office/officeart/2005/8/layout/hList9"/>
    <dgm:cxn modelId="{96993CF6-553F-45D8-84C4-FEC789EE02DC}" type="presParOf" srcId="{B0C48D25-380A-4CC7-BA40-DBC74FC6EAE3}" destId="{AFBA7DF4-F00C-4E9A-9E5E-CAB4C430F1CB}" srcOrd="1" destOrd="0" presId="urn:microsoft.com/office/officeart/2005/8/layout/hList9"/>
    <dgm:cxn modelId="{37D30F0E-EA58-4D66-BAF4-D305BE8C30C6}" type="presParOf" srcId="{AFBA7DF4-F00C-4E9A-9E5E-CAB4C430F1CB}" destId="{39E6EFA1-429C-4C51-B860-9A0A49D4AF2E}" srcOrd="0" destOrd="0" presId="urn:microsoft.com/office/officeart/2005/8/layout/hList9"/>
    <dgm:cxn modelId="{F8AD0224-0DE3-4658-8F54-2627A61B37AE}" type="presParOf" srcId="{AFBA7DF4-F00C-4E9A-9E5E-CAB4C430F1CB}" destId="{BD0D3F2E-D694-4AB7-AD7A-C6D21317C8DE}" srcOrd="1" destOrd="0" presId="urn:microsoft.com/office/officeart/2005/8/layout/hList9"/>
    <dgm:cxn modelId="{B2630D58-5525-473B-8EDA-EC71C89CE42B}" type="presParOf" srcId="{B0C48D25-380A-4CC7-BA40-DBC74FC6EAE3}" destId="{CB29F9C0-68AB-419A-A38F-B2B0677D0F3A}" srcOrd="2" destOrd="0" presId="urn:microsoft.com/office/officeart/2005/8/layout/hList9"/>
    <dgm:cxn modelId="{224DB005-83EB-456C-915C-437BE94DB8E5}" type="presParOf" srcId="{CB29F9C0-68AB-419A-A38F-B2B0677D0F3A}" destId="{5B041D89-23BC-48AB-AF98-35A194BD3812}" srcOrd="0" destOrd="0" presId="urn:microsoft.com/office/officeart/2005/8/layout/hList9"/>
    <dgm:cxn modelId="{A8B20674-56FD-4D74-B7C2-25C1B6141016}" type="presParOf" srcId="{CB29F9C0-68AB-419A-A38F-B2B0677D0F3A}" destId="{088BEEDA-C212-4080-8F99-AB72DA2396D6}" srcOrd="1" destOrd="0" presId="urn:microsoft.com/office/officeart/2005/8/layout/hList9"/>
    <dgm:cxn modelId="{B0C8C78E-7D44-4E0E-BB6A-76C326D7DF73}" type="presParOf" srcId="{19AC508C-C599-4C25-AEA2-1B2A3772EB5C}" destId="{E9BE5832-C756-44AA-91B2-648F910B66AB}" srcOrd="2" destOrd="0" presId="urn:microsoft.com/office/officeart/2005/8/layout/hList9"/>
    <dgm:cxn modelId="{131B85AD-55A0-422E-A730-269481A9CF8C}" type="presParOf" srcId="{19AC508C-C599-4C25-AEA2-1B2A3772EB5C}" destId="{1AF163FA-0725-41D9-8E4E-B4C65BE465C0}" srcOrd="3" destOrd="0" presId="urn:microsoft.com/office/officeart/2005/8/layout/hList9"/>
    <dgm:cxn modelId="{3FFE1DEA-1264-4510-91D1-B8477EE22EAE}" type="presParOf" srcId="{19AC508C-C599-4C25-AEA2-1B2A3772EB5C}" destId="{D0BC485B-3A83-45A7-B4CA-CA224F09A8BE}" srcOrd="4" destOrd="0" presId="urn:microsoft.com/office/officeart/2005/8/layout/hList9"/>
    <dgm:cxn modelId="{A64B3F2A-54FF-4EE0-8FEB-08CD1F3E165A}" type="presParOf" srcId="{19AC508C-C599-4C25-AEA2-1B2A3772EB5C}" destId="{D22F2265-96D6-4BE3-876C-F26B0B2E5064}" srcOrd="5" destOrd="0" presId="urn:microsoft.com/office/officeart/2005/8/layout/hList9"/>
    <dgm:cxn modelId="{70918E27-E08E-4F01-A2F3-ED7043FC46B2}" type="presParOf" srcId="{19AC508C-C599-4C25-AEA2-1B2A3772EB5C}" destId="{3952D60D-F3A2-4BBE-8220-241D22A2664F}" srcOrd="6" destOrd="0" presId="urn:microsoft.com/office/officeart/2005/8/layout/hList9"/>
    <dgm:cxn modelId="{9153E8AD-7791-4595-8329-48137CACC0AA}" type="presParOf" srcId="{3952D60D-F3A2-4BBE-8220-241D22A2664F}" destId="{295EDDA8-AD94-4099-97E5-E70A19B5BAD8}" srcOrd="0" destOrd="0" presId="urn:microsoft.com/office/officeart/2005/8/layout/hList9"/>
    <dgm:cxn modelId="{74756367-E98A-4578-8353-18DA1D6ACED2}" type="presParOf" srcId="{3952D60D-F3A2-4BBE-8220-241D22A2664F}" destId="{9BE5B167-BCBC-4A60-96D9-9658B75B2A03}" srcOrd="1" destOrd="0" presId="urn:microsoft.com/office/officeart/2005/8/layout/hList9"/>
    <dgm:cxn modelId="{3E2F48FF-D03C-4C19-9BCB-1A28B1BAD099}" type="presParOf" srcId="{9BE5B167-BCBC-4A60-96D9-9658B75B2A03}" destId="{3518267C-9DB7-4A8F-B930-7A40E816DF75}" srcOrd="0" destOrd="0" presId="urn:microsoft.com/office/officeart/2005/8/layout/hList9"/>
    <dgm:cxn modelId="{7D10911A-AAF7-4EF8-9735-639359241C17}" type="presParOf" srcId="{9BE5B167-BCBC-4A60-96D9-9658B75B2A03}" destId="{AD885454-70AD-44B2-B834-7F974429663B}" srcOrd="1" destOrd="0" presId="urn:microsoft.com/office/officeart/2005/8/layout/hList9"/>
    <dgm:cxn modelId="{501BC486-53C3-4E3B-B367-AFACECD9CD31}" type="presParOf" srcId="{3952D60D-F3A2-4BBE-8220-241D22A2664F}" destId="{BCA2C30B-383E-49FE-825E-E018FD78577A}" srcOrd="2" destOrd="0" presId="urn:microsoft.com/office/officeart/2005/8/layout/hList9"/>
    <dgm:cxn modelId="{A0B6A5DF-43A7-4207-A9CF-695B0C57E158}" type="presParOf" srcId="{BCA2C30B-383E-49FE-825E-E018FD78577A}" destId="{44885C0F-D4E5-4F0E-894B-8EEB03224B79}" srcOrd="0" destOrd="0" presId="urn:microsoft.com/office/officeart/2005/8/layout/hList9"/>
    <dgm:cxn modelId="{D53E46EB-26DB-411A-B100-DA9C208BCBA4}" type="presParOf" srcId="{BCA2C30B-383E-49FE-825E-E018FD78577A}" destId="{459275FB-A2CC-4289-847A-81B20D65F1D7}" srcOrd="1" destOrd="0" presId="urn:microsoft.com/office/officeart/2005/8/layout/hList9"/>
    <dgm:cxn modelId="{17C55591-03C3-41BB-B8CE-365A3B4A516E}" type="presParOf" srcId="{19AC508C-C599-4C25-AEA2-1B2A3772EB5C}" destId="{247F459B-0888-4D67-A866-DA5FF92AA992}" srcOrd="7" destOrd="0" presId="urn:microsoft.com/office/officeart/2005/8/layout/hList9"/>
    <dgm:cxn modelId="{B6B1C4AA-5671-4D7A-9309-D58710655F24}" type="presParOf" srcId="{19AC508C-C599-4C25-AEA2-1B2A3772EB5C}" destId="{32FF36AB-E262-451F-8067-DB62B8117752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CAFD59-476A-4DB7-A32B-21E85C3A1D5E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B234E2C9-8EB9-4C93-BA5B-047C7B22A310}">
      <dgm:prSet phldrT="[Texto]"/>
      <dgm:spPr>
        <a:solidFill>
          <a:srgbClr val="FFC000"/>
        </a:solidFill>
      </dgm:spPr>
      <dgm:t>
        <a:bodyPr/>
        <a:lstStyle/>
        <a:p>
          <a:r>
            <a:rPr lang="es-MX" dirty="0" smtClean="0"/>
            <a:t>Estilos de liderazgo</a:t>
          </a:r>
          <a:endParaRPr lang="es-MX" dirty="0"/>
        </a:p>
      </dgm:t>
    </dgm:pt>
    <dgm:pt modelId="{905501B2-8B97-4309-8285-B87C60D8CEB3}" type="parTrans" cxnId="{8D423481-1C11-4C1F-85D9-36F5EE891295}">
      <dgm:prSet/>
      <dgm:spPr/>
      <dgm:t>
        <a:bodyPr/>
        <a:lstStyle/>
        <a:p>
          <a:endParaRPr lang="es-MX"/>
        </a:p>
      </dgm:t>
    </dgm:pt>
    <dgm:pt modelId="{2D485235-6C76-4DB3-9C16-049E69F3840E}" type="sibTrans" cxnId="{8D423481-1C11-4C1F-85D9-36F5EE891295}">
      <dgm:prSet/>
      <dgm:spPr/>
      <dgm:t>
        <a:bodyPr/>
        <a:lstStyle/>
        <a:p>
          <a:endParaRPr lang="es-MX"/>
        </a:p>
      </dgm:t>
    </dgm:pt>
    <dgm:pt modelId="{C4ECC66C-ADF4-400A-AF97-ADEC6FEC5FCA}">
      <dgm:prSet phldrT="[Texto]"/>
      <dgm:spPr>
        <a:solidFill>
          <a:srgbClr val="FFC000"/>
        </a:solidFill>
      </dgm:spPr>
      <dgm:t>
        <a:bodyPr/>
        <a:lstStyle/>
        <a:p>
          <a:r>
            <a:rPr lang="es-MX" dirty="0" smtClean="0"/>
            <a:t> Tradicionales</a:t>
          </a:r>
          <a:endParaRPr lang="es-MX" dirty="0"/>
        </a:p>
      </dgm:t>
    </dgm:pt>
    <dgm:pt modelId="{684C9C7F-D0A5-412D-88B2-809908CF423F}" type="parTrans" cxnId="{6868C2A4-4A36-4BBE-AAFD-DDAF68088BD9}">
      <dgm:prSet/>
      <dgm:spPr/>
      <dgm:t>
        <a:bodyPr/>
        <a:lstStyle/>
        <a:p>
          <a:endParaRPr lang="es-MX"/>
        </a:p>
      </dgm:t>
    </dgm:pt>
    <dgm:pt modelId="{F9108D6C-3A26-48D2-B4A8-19401A0724ED}" type="sibTrans" cxnId="{6868C2A4-4A36-4BBE-AAFD-DDAF68088BD9}">
      <dgm:prSet/>
      <dgm:spPr/>
      <dgm:t>
        <a:bodyPr/>
        <a:lstStyle/>
        <a:p>
          <a:endParaRPr lang="es-MX"/>
        </a:p>
      </dgm:t>
    </dgm:pt>
    <dgm:pt modelId="{6D9D8AE2-B8F1-4006-BD3C-1C2C6F858BCE}">
      <dgm:prSet phldrT="[Texto]"/>
      <dgm:spPr>
        <a:solidFill>
          <a:srgbClr val="FFC000"/>
        </a:solidFill>
      </dgm:spPr>
      <dgm:t>
        <a:bodyPr/>
        <a:lstStyle/>
        <a:p>
          <a:r>
            <a:rPr lang="es-MX" dirty="0" smtClean="0"/>
            <a:t>Nuevos estilos</a:t>
          </a:r>
          <a:endParaRPr lang="es-MX" dirty="0"/>
        </a:p>
      </dgm:t>
    </dgm:pt>
    <dgm:pt modelId="{F44AAEF6-87C7-4828-B8D7-EB9B7ACAB566}" type="parTrans" cxnId="{4427165F-63D5-46DB-8F96-6D066F9A8158}">
      <dgm:prSet/>
      <dgm:spPr/>
      <dgm:t>
        <a:bodyPr/>
        <a:lstStyle/>
        <a:p>
          <a:endParaRPr lang="es-MX"/>
        </a:p>
      </dgm:t>
    </dgm:pt>
    <dgm:pt modelId="{70E55DA7-FD72-4AF4-8957-A7392C721A80}" type="sibTrans" cxnId="{4427165F-63D5-46DB-8F96-6D066F9A8158}">
      <dgm:prSet/>
      <dgm:spPr/>
      <dgm:t>
        <a:bodyPr/>
        <a:lstStyle/>
        <a:p>
          <a:endParaRPr lang="es-MX"/>
        </a:p>
      </dgm:t>
    </dgm:pt>
    <dgm:pt modelId="{6272CA78-D27C-4CE9-A461-0B97FE57CB08}">
      <dgm:prSet phldrT="[Texto]"/>
      <dgm:spPr>
        <a:solidFill>
          <a:srgbClr val="00B050"/>
        </a:solidFill>
      </dgm:spPr>
      <dgm:t>
        <a:bodyPr/>
        <a:lstStyle/>
        <a:p>
          <a:r>
            <a:rPr lang="es-MX" dirty="0" smtClean="0"/>
            <a:t>Áreas del conocimiento</a:t>
          </a:r>
          <a:endParaRPr lang="es-MX" dirty="0"/>
        </a:p>
      </dgm:t>
    </dgm:pt>
    <dgm:pt modelId="{0FDC84E8-D87D-445B-935D-0F05828ABC07}" type="parTrans" cxnId="{ACCCF480-813C-4826-8258-1A2659812E0F}">
      <dgm:prSet/>
      <dgm:spPr/>
      <dgm:t>
        <a:bodyPr/>
        <a:lstStyle/>
        <a:p>
          <a:endParaRPr lang="es-MX"/>
        </a:p>
      </dgm:t>
    </dgm:pt>
    <dgm:pt modelId="{0FDC0260-4B82-43C0-9D3C-5EA539925607}" type="sibTrans" cxnId="{ACCCF480-813C-4826-8258-1A2659812E0F}">
      <dgm:prSet/>
      <dgm:spPr/>
      <dgm:t>
        <a:bodyPr/>
        <a:lstStyle/>
        <a:p>
          <a:endParaRPr lang="es-MX"/>
        </a:p>
      </dgm:t>
    </dgm:pt>
    <dgm:pt modelId="{4CD87094-3D42-4CA4-8F93-3DCB9CC2DE5D}">
      <dgm:prSet phldrT="[Texto]"/>
      <dgm:spPr>
        <a:solidFill>
          <a:srgbClr val="00B050"/>
        </a:solidFill>
      </dgm:spPr>
      <dgm:t>
        <a:bodyPr/>
        <a:lstStyle/>
        <a:p>
          <a:r>
            <a:rPr lang="es-MX" dirty="0" smtClean="0"/>
            <a:t>Administrativa</a:t>
          </a:r>
          <a:endParaRPr lang="es-MX" dirty="0"/>
        </a:p>
      </dgm:t>
    </dgm:pt>
    <dgm:pt modelId="{D11A5B4B-EF90-4378-81BD-285B511682AD}" type="parTrans" cxnId="{A47251FD-D714-4A86-8995-E7DD40E5C62C}">
      <dgm:prSet/>
      <dgm:spPr/>
      <dgm:t>
        <a:bodyPr/>
        <a:lstStyle/>
        <a:p>
          <a:endParaRPr lang="es-MX"/>
        </a:p>
      </dgm:t>
    </dgm:pt>
    <dgm:pt modelId="{5BFEF080-267B-48D1-88F1-CFDC64553914}" type="sibTrans" cxnId="{A47251FD-D714-4A86-8995-E7DD40E5C62C}">
      <dgm:prSet/>
      <dgm:spPr/>
      <dgm:t>
        <a:bodyPr/>
        <a:lstStyle/>
        <a:p>
          <a:endParaRPr lang="es-MX"/>
        </a:p>
      </dgm:t>
    </dgm:pt>
    <dgm:pt modelId="{461F046F-A248-48DF-93AE-A398AAE3488B}">
      <dgm:prSet phldrT="[Texto]"/>
      <dgm:spPr>
        <a:solidFill>
          <a:srgbClr val="00B050"/>
        </a:solidFill>
      </dgm:spPr>
      <dgm:t>
        <a:bodyPr/>
        <a:lstStyle/>
        <a:p>
          <a:r>
            <a:rPr lang="es-MX" dirty="0" smtClean="0"/>
            <a:t>Humanística</a:t>
          </a:r>
          <a:endParaRPr lang="es-MX" dirty="0"/>
        </a:p>
      </dgm:t>
    </dgm:pt>
    <dgm:pt modelId="{9F7E5352-9873-43AC-B78C-ECA8A1774F19}" type="parTrans" cxnId="{804B213D-447F-4988-9284-01033D1E148F}">
      <dgm:prSet/>
      <dgm:spPr/>
      <dgm:t>
        <a:bodyPr/>
        <a:lstStyle/>
        <a:p>
          <a:endParaRPr lang="es-MX"/>
        </a:p>
      </dgm:t>
    </dgm:pt>
    <dgm:pt modelId="{162CA1E6-83A6-401E-91E0-87B5119C87CE}" type="sibTrans" cxnId="{804B213D-447F-4988-9284-01033D1E148F}">
      <dgm:prSet/>
      <dgm:spPr/>
      <dgm:t>
        <a:bodyPr/>
        <a:lstStyle/>
        <a:p>
          <a:endParaRPr lang="es-MX"/>
        </a:p>
      </dgm:t>
    </dgm:pt>
    <dgm:pt modelId="{B640646C-EF20-40AF-AF28-DCFBCF321B0E}">
      <dgm:prSet phldrT="[Texto]"/>
      <dgm:spPr/>
      <dgm:t>
        <a:bodyPr/>
        <a:lstStyle/>
        <a:p>
          <a:r>
            <a:rPr lang="es-MX" dirty="0" smtClean="0"/>
            <a:t>Practicas del líder</a:t>
          </a:r>
          <a:endParaRPr lang="es-MX" dirty="0"/>
        </a:p>
      </dgm:t>
    </dgm:pt>
    <dgm:pt modelId="{A7D60C3C-2595-4531-9571-B33208F6427E}" type="parTrans" cxnId="{B05F9019-039D-4A58-B7BF-CDA344FF1ED8}">
      <dgm:prSet/>
      <dgm:spPr/>
      <dgm:t>
        <a:bodyPr/>
        <a:lstStyle/>
        <a:p>
          <a:endParaRPr lang="es-MX"/>
        </a:p>
      </dgm:t>
    </dgm:pt>
    <dgm:pt modelId="{993BB869-1AE0-4A81-9B76-D6E4215CED91}" type="sibTrans" cxnId="{B05F9019-039D-4A58-B7BF-CDA344FF1ED8}">
      <dgm:prSet/>
      <dgm:spPr/>
      <dgm:t>
        <a:bodyPr/>
        <a:lstStyle/>
        <a:p>
          <a:endParaRPr lang="es-MX"/>
        </a:p>
      </dgm:t>
    </dgm:pt>
    <dgm:pt modelId="{B06FAE5E-EB03-44E1-BF8C-6AB7EA219D54}">
      <dgm:prSet phldrT="[Texto]"/>
      <dgm:spPr/>
      <dgm:t>
        <a:bodyPr/>
        <a:lstStyle/>
        <a:p>
          <a:r>
            <a:rPr lang="es-MX" dirty="0" smtClean="0"/>
            <a:t>Valores</a:t>
          </a:r>
          <a:endParaRPr lang="es-MX" dirty="0"/>
        </a:p>
      </dgm:t>
    </dgm:pt>
    <dgm:pt modelId="{3A05D341-6BE0-4319-A9C7-608A7B72FBEB}" type="parTrans" cxnId="{EA296726-140E-4412-9C2F-B17D03C1E622}">
      <dgm:prSet/>
      <dgm:spPr/>
      <dgm:t>
        <a:bodyPr/>
        <a:lstStyle/>
        <a:p>
          <a:endParaRPr lang="es-MX"/>
        </a:p>
      </dgm:t>
    </dgm:pt>
    <dgm:pt modelId="{27B66653-74AE-4297-B383-A88FCD6427A1}" type="sibTrans" cxnId="{EA296726-140E-4412-9C2F-B17D03C1E622}">
      <dgm:prSet/>
      <dgm:spPr/>
      <dgm:t>
        <a:bodyPr/>
        <a:lstStyle/>
        <a:p>
          <a:endParaRPr lang="es-MX"/>
        </a:p>
      </dgm:t>
    </dgm:pt>
    <dgm:pt modelId="{3A15DAAC-8162-413C-8ABF-ACF69BD14E17}">
      <dgm:prSet phldrT="[Texto]"/>
      <dgm:spPr/>
      <dgm:t>
        <a:bodyPr/>
        <a:lstStyle/>
        <a:p>
          <a:r>
            <a:rPr lang="es-MX" dirty="0" smtClean="0"/>
            <a:t>Motivación</a:t>
          </a:r>
          <a:endParaRPr lang="es-MX" dirty="0"/>
        </a:p>
      </dgm:t>
    </dgm:pt>
    <dgm:pt modelId="{6522875C-BC32-476B-9794-66A9FD6DD982}" type="parTrans" cxnId="{6D21698F-F17B-4EEA-9383-B4EFA71FAF8E}">
      <dgm:prSet/>
      <dgm:spPr/>
      <dgm:t>
        <a:bodyPr/>
        <a:lstStyle/>
        <a:p>
          <a:endParaRPr lang="es-MX"/>
        </a:p>
      </dgm:t>
    </dgm:pt>
    <dgm:pt modelId="{6BBA1C42-2D99-4063-8C75-E8219887E7CD}" type="sibTrans" cxnId="{6D21698F-F17B-4EEA-9383-B4EFA71FAF8E}">
      <dgm:prSet/>
      <dgm:spPr/>
      <dgm:t>
        <a:bodyPr/>
        <a:lstStyle/>
        <a:p>
          <a:endParaRPr lang="es-MX"/>
        </a:p>
      </dgm:t>
    </dgm:pt>
    <dgm:pt modelId="{8610AC67-F173-40FF-AECA-1C88239F5E4D}">
      <dgm:prSet phldrT="[Texto]"/>
      <dgm:spPr>
        <a:solidFill>
          <a:srgbClr val="00B050"/>
        </a:solidFill>
      </dgm:spPr>
      <dgm:t>
        <a:bodyPr/>
        <a:lstStyle/>
        <a:p>
          <a:r>
            <a:rPr lang="es-MX" dirty="0" smtClean="0"/>
            <a:t>Macrovision del contexto</a:t>
          </a:r>
          <a:endParaRPr lang="es-MX" dirty="0"/>
        </a:p>
      </dgm:t>
    </dgm:pt>
    <dgm:pt modelId="{22ACE6D4-DB45-486D-A4F9-6FCA4ACDEB5F}" type="parTrans" cxnId="{FFAEC60C-803E-466E-B14E-810264D63379}">
      <dgm:prSet/>
      <dgm:spPr/>
      <dgm:t>
        <a:bodyPr/>
        <a:lstStyle/>
        <a:p>
          <a:endParaRPr lang="es-MX"/>
        </a:p>
      </dgm:t>
    </dgm:pt>
    <dgm:pt modelId="{0371ECBF-D588-496F-B1FC-5402E3261EC6}" type="sibTrans" cxnId="{FFAEC60C-803E-466E-B14E-810264D63379}">
      <dgm:prSet/>
      <dgm:spPr/>
      <dgm:t>
        <a:bodyPr/>
        <a:lstStyle/>
        <a:p>
          <a:endParaRPr lang="es-MX"/>
        </a:p>
      </dgm:t>
    </dgm:pt>
    <dgm:pt modelId="{60D3ECD3-E107-493E-A57C-86B635A3E2B3}">
      <dgm:prSet phldrT="[Texto]"/>
      <dgm:spPr/>
      <dgm:t>
        <a:bodyPr/>
        <a:lstStyle/>
        <a:p>
          <a:r>
            <a:rPr lang="es-MX" dirty="0" smtClean="0"/>
            <a:t>Trabajo en equipo</a:t>
          </a:r>
          <a:endParaRPr lang="es-MX" dirty="0"/>
        </a:p>
      </dgm:t>
    </dgm:pt>
    <dgm:pt modelId="{03DDC71D-7E7D-4113-815B-80F2992FC80C}" type="parTrans" cxnId="{FE46974B-92E8-462F-A3FF-396864724882}">
      <dgm:prSet/>
      <dgm:spPr/>
      <dgm:t>
        <a:bodyPr/>
        <a:lstStyle/>
        <a:p>
          <a:endParaRPr lang="es-MX"/>
        </a:p>
      </dgm:t>
    </dgm:pt>
    <dgm:pt modelId="{6362D59A-676F-4C74-BA6A-D3968697367F}" type="sibTrans" cxnId="{FE46974B-92E8-462F-A3FF-396864724882}">
      <dgm:prSet/>
      <dgm:spPr/>
      <dgm:t>
        <a:bodyPr/>
        <a:lstStyle/>
        <a:p>
          <a:endParaRPr lang="es-MX"/>
        </a:p>
      </dgm:t>
    </dgm:pt>
    <dgm:pt modelId="{4DB9BE21-51D2-4A8C-BB61-C6CDE800079A}" type="pres">
      <dgm:prSet presAssocID="{26CAFD59-476A-4DB7-A32B-21E85C3A1D5E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E73B8AA-3DBE-4238-8F83-B59E5F6349CD}" type="pres">
      <dgm:prSet presAssocID="{B234E2C9-8EB9-4C93-BA5B-047C7B22A310}" presName="comp" presStyleCnt="0"/>
      <dgm:spPr/>
    </dgm:pt>
    <dgm:pt modelId="{8324079C-7761-426B-A34F-D937478B9385}" type="pres">
      <dgm:prSet presAssocID="{B234E2C9-8EB9-4C93-BA5B-047C7B22A310}" presName="box" presStyleLbl="node1" presStyleIdx="0" presStyleCnt="3"/>
      <dgm:spPr/>
      <dgm:t>
        <a:bodyPr/>
        <a:lstStyle/>
        <a:p>
          <a:endParaRPr lang="es-MX"/>
        </a:p>
      </dgm:t>
    </dgm:pt>
    <dgm:pt modelId="{4A390DAC-1554-4B71-90B9-2DE98BA14468}" type="pres">
      <dgm:prSet presAssocID="{B234E2C9-8EB9-4C93-BA5B-047C7B22A310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</dgm:spPr>
      <dgm:t>
        <a:bodyPr/>
        <a:lstStyle/>
        <a:p>
          <a:endParaRPr lang="es-MX"/>
        </a:p>
      </dgm:t>
    </dgm:pt>
    <dgm:pt modelId="{167630E3-BC34-4849-8CC9-FDB073633556}" type="pres">
      <dgm:prSet presAssocID="{B234E2C9-8EB9-4C93-BA5B-047C7B22A310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6F7B7CB-AFA1-4F2A-8929-8151425FA56D}" type="pres">
      <dgm:prSet presAssocID="{2D485235-6C76-4DB3-9C16-049E69F3840E}" presName="spacer" presStyleCnt="0"/>
      <dgm:spPr/>
    </dgm:pt>
    <dgm:pt modelId="{DA114047-FC67-474F-AE60-29FFF18A9473}" type="pres">
      <dgm:prSet presAssocID="{6272CA78-D27C-4CE9-A461-0B97FE57CB08}" presName="comp" presStyleCnt="0"/>
      <dgm:spPr/>
    </dgm:pt>
    <dgm:pt modelId="{469AACF8-CD58-4203-A5BE-0A3CFDAAB6B9}" type="pres">
      <dgm:prSet presAssocID="{6272CA78-D27C-4CE9-A461-0B97FE57CB08}" presName="box" presStyleLbl="node1" presStyleIdx="1" presStyleCnt="3"/>
      <dgm:spPr/>
      <dgm:t>
        <a:bodyPr/>
        <a:lstStyle/>
        <a:p>
          <a:endParaRPr lang="es-MX"/>
        </a:p>
      </dgm:t>
    </dgm:pt>
    <dgm:pt modelId="{FCCB090E-A587-4A83-AE98-9C383EF0508B}" type="pres">
      <dgm:prSet presAssocID="{6272CA78-D27C-4CE9-A461-0B97FE57CB08}" presName="img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</dgm:spPr>
      <dgm:t>
        <a:bodyPr/>
        <a:lstStyle/>
        <a:p>
          <a:endParaRPr lang="es-MX"/>
        </a:p>
      </dgm:t>
    </dgm:pt>
    <dgm:pt modelId="{66A8C603-C6C8-48AA-BE70-E7FBF9D54593}" type="pres">
      <dgm:prSet presAssocID="{6272CA78-D27C-4CE9-A461-0B97FE57CB08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58B76C-0C03-484C-BF13-C55467845288}" type="pres">
      <dgm:prSet presAssocID="{0FDC0260-4B82-43C0-9D3C-5EA539925607}" presName="spacer" presStyleCnt="0"/>
      <dgm:spPr/>
    </dgm:pt>
    <dgm:pt modelId="{CEBE15F7-DD51-40C9-9D9B-505121E81EFA}" type="pres">
      <dgm:prSet presAssocID="{B640646C-EF20-40AF-AF28-DCFBCF321B0E}" presName="comp" presStyleCnt="0"/>
      <dgm:spPr/>
    </dgm:pt>
    <dgm:pt modelId="{C89F76B9-22A1-4C1F-89BB-D771934AF31A}" type="pres">
      <dgm:prSet presAssocID="{B640646C-EF20-40AF-AF28-DCFBCF321B0E}" presName="box" presStyleLbl="node1" presStyleIdx="2" presStyleCnt="3"/>
      <dgm:spPr/>
      <dgm:t>
        <a:bodyPr/>
        <a:lstStyle/>
        <a:p>
          <a:endParaRPr lang="es-MX"/>
        </a:p>
      </dgm:t>
    </dgm:pt>
    <dgm:pt modelId="{49A26370-411F-47C0-AD45-245F7DC670A1}" type="pres">
      <dgm:prSet presAssocID="{B640646C-EF20-40AF-AF28-DCFBCF321B0E}" presName="img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  <dgm:t>
        <a:bodyPr/>
        <a:lstStyle/>
        <a:p>
          <a:endParaRPr lang="es-MX"/>
        </a:p>
      </dgm:t>
    </dgm:pt>
    <dgm:pt modelId="{3E8EED56-D894-4568-A243-4EEC941CA76C}" type="pres">
      <dgm:prSet presAssocID="{B640646C-EF20-40AF-AF28-DCFBCF321B0E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C4870D3-19EB-432F-A101-2C41D678156D}" type="presOf" srcId="{3A15DAAC-8162-413C-8ABF-ACF69BD14E17}" destId="{C89F76B9-22A1-4C1F-89BB-D771934AF31A}" srcOrd="0" destOrd="2" presId="urn:microsoft.com/office/officeart/2005/8/layout/vList4"/>
    <dgm:cxn modelId="{7E55B0CF-625A-4C9D-800E-68575D9DF559}" type="presOf" srcId="{C4ECC66C-ADF4-400A-AF97-ADEC6FEC5FCA}" destId="{167630E3-BC34-4849-8CC9-FDB073633556}" srcOrd="1" destOrd="1" presId="urn:microsoft.com/office/officeart/2005/8/layout/vList4"/>
    <dgm:cxn modelId="{6D21698F-F17B-4EEA-9383-B4EFA71FAF8E}" srcId="{B640646C-EF20-40AF-AF28-DCFBCF321B0E}" destId="{3A15DAAC-8162-413C-8ABF-ACF69BD14E17}" srcOrd="1" destOrd="0" parTransId="{6522875C-BC32-476B-9794-66A9FD6DD982}" sibTransId="{6BBA1C42-2D99-4063-8C75-E8219887E7CD}"/>
    <dgm:cxn modelId="{6868C2A4-4A36-4BBE-AAFD-DDAF68088BD9}" srcId="{B234E2C9-8EB9-4C93-BA5B-047C7B22A310}" destId="{C4ECC66C-ADF4-400A-AF97-ADEC6FEC5FCA}" srcOrd="0" destOrd="0" parTransId="{684C9C7F-D0A5-412D-88B2-809908CF423F}" sibTransId="{F9108D6C-3A26-48D2-B4A8-19401A0724ED}"/>
    <dgm:cxn modelId="{AF4411D9-0DE8-4034-B825-A5D7B8027775}" type="presOf" srcId="{4CD87094-3D42-4CA4-8F93-3DCB9CC2DE5D}" destId="{469AACF8-CD58-4203-A5BE-0A3CFDAAB6B9}" srcOrd="0" destOrd="1" presId="urn:microsoft.com/office/officeart/2005/8/layout/vList4"/>
    <dgm:cxn modelId="{DB7E5497-F783-4C69-AF16-7D07BF54E09C}" type="presOf" srcId="{26CAFD59-476A-4DB7-A32B-21E85C3A1D5E}" destId="{4DB9BE21-51D2-4A8C-BB61-C6CDE800079A}" srcOrd="0" destOrd="0" presId="urn:microsoft.com/office/officeart/2005/8/layout/vList4"/>
    <dgm:cxn modelId="{360BD5BD-F840-41A5-8EB2-F39858702566}" type="presOf" srcId="{3A15DAAC-8162-413C-8ABF-ACF69BD14E17}" destId="{3E8EED56-D894-4568-A243-4EEC941CA76C}" srcOrd="1" destOrd="2" presId="urn:microsoft.com/office/officeart/2005/8/layout/vList4"/>
    <dgm:cxn modelId="{8D423481-1C11-4C1F-85D9-36F5EE891295}" srcId="{26CAFD59-476A-4DB7-A32B-21E85C3A1D5E}" destId="{B234E2C9-8EB9-4C93-BA5B-047C7B22A310}" srcOrd="0" destOrd="0" parTransId="{905501B2-8B97-4309-8285-B87C60D8CEB3}" sibTransId="{2D485235-6C76-4DB3-9C16-049E69F3840E}"/>
    <dgm:cxn modelId="{F05D70B0-3E69-416A-A4C7-026963B0F758}" type="presOf" srcId="{8610AC67-F173-40FF-AECA-1C88239F5E4D}" destId="{469AACF8-CD58-4203-A5BE-0A3CFDAAB6B9}" srcOrd="0" destOrd="3" presId="urn:microsoft.com/office/officeart/2005/8/layout/vList4"/>
    <dgm:cxn modelId="{7D877076-1348-473C-9896-B5A97E833593}" type="presOf" srcId="{6272CA78-D27C-4CE9-A461-0B97FE57CB08}" destId="{469AACF8-CD58-4203-A5BE-0A3CFDAAB6B9}" srcOrd="0" destOrd="0" presId="urn:microsoft.com/office/officeart/2005/8/layout/vList4"/>
    <dgm:cxn modelId="{B05F9019-039D-4A58-B7BF-CDA344FF1ED8}" srcId="{26CAFD59-476A-4DB7-A32B-21E85C3A1D5E}" destId="{B640646C-EF20-40AF-AF28-DCFBCF321B0E}" srcOrd="2" destOrd="0" parTransId="{A7D60C3C-2595-4531-9571-B33208F6427E}" sibTransId="{993BB869-1AE0-4A81-9B76-D6E4215CED91}"/>
    <dgm:cxn modelId="{4170CEC6-3D78-4D46-8ECD-0A3E30ADA545}" type="presOf" srcId="{B06FAE5E-EB03-44E1-BF8C-6AB7EA219D54}" destId="{3E8EED56-D894-4568-A243-4EEC941CA76C}" srcOrd="1" destOrd="1" presId="urn:microsoft.com/office/officeart/2005/8/layout/vList4"/>
    <dgm:cxn modelId="{A47251FD-D714-4A86-8995-E7DD40E5C62C}" srcId="{6272CA78-D27C-4CE9-A461-0B97FE57CB08}" destId="{4CD87094-3D42-4CA4-8F93-3DCB9CC2DE5D}" srcOrd="0" destOrd="0" parTransId="{D11A5B4B-EF90-4378-81BD-285B511682AD}" sibTransId="{5BFEF080-267B-48D1-88F1-CFDC64553914}"/>
    <dgm:cxn modelId="{AC045F9D-63BC-4487-91BF-CFCB6AD45773}" type="presOf" srcId="{B234E2C9-8EB9-4C93-BA5B-047C7B22A310}" destId="{167630E3-BC34-4849-8CC9-FDB073633556}" srcOrd="1" destOrd="0" presId="urn:microsoft.com/office/officeart/2005/8/layout/vList4"/>
    <dgm:cxn modelId="{6970E0E7-D46B-409E-A6F2-FF2532DEF3FD}" type="presOf" srcId="{B06FAE5E-EB03-44E1-BF8C-6AB7EA219D54}" destId="{C89F76B9-22A1-4C1F-89BB-D771934AF31A}" srcOrd="0" destOrd="1" presId="urn:microsoft.com/office/officeart/2005/8/layout/vList4"/>
    <dgm:cxn modelId="{0E4FD64C-80A4-4B84-8AA4-4541B7FAFCD6}" type="presOf" srcId="{B640646C-EF20-40AF-AF28-DCFBCF321B0E}" destId="{3E8EED56-D894-4568-A243-4EEC941CA76C}" srcOrd="1" destOrd="0" presId="urn:microsoft.com/office/officeart/2005/8/layout/vList4"/>
    <dgm:cxn modelId="{56E07920-11DE-4F79-A662-D7A3794C0AF6}" type="presOf" srcId="{461F046F-A248-48DF-93AE-A398AAE3488B}" destId="{66A8C603-C6C8-48AA-BE70-E7FBF9D54593}" srcOrd="1" destOrd="2" presId="urn:microsoft.com/office/officeart/2005/8/layout/vList4"/>
    <dgm:cxn modelId="{045B7A23-8A08-4701-B001-59AF83A1C453}" type="presOf" srcId="{8610AC67-F173-40FF-AECA-1C88239F5E4D}" destId="{66A8C603-C6C8-48AA-BE70-E7FBF9D54593}" srcOrd="1" destOrd="3" presId="urn:microsoft.com/office/officeart/2005/8/layout/vList4"/>
    <dgm:cxn modelId="{D701B78E-AE6E-49D1-A86B-6DD172EF10A7}" type="presOf" srcId="{4CD87094-3D42-4CA4-8F93-3DCB9CC2DE5D}" destId="{66A8C603-C6C8-48AA-BE70-E7FBF9D54593}" srcOrd="1" destOrd="1" presId="urn:microsoft.com/office/officeart/2005/8/layout/vList4"/>
    <dgm:cxn modelId="{3BB3FAA9-5BC4-4470-8459-6B67317F959C}" type="presOf" srcId="{6D9D8AE2-B8F1-4006-BD3C-1C2C6F858BCE}" destId="{8324079C-7761-426B-A34F-D937478B9385}" srcOrd="0" destOrd="2" presId="urn:microsoft.com/office/officeart/2005/8/layout/vList4"/>
    <dgm:cxn modelId="{804B213D-447F-4988-9284-01033D1E148F}" srcId="{6272CA78-D27C-4CE9-A461-0B97FE57CB08}" destId="{461F046F-A248-48DF-93AE-A398AAE3488B}" srcOrd="1" destOrd="0" parTransId="{9F7E5352-9873-43AC-B78C-ECA8A1774F19}" sibTransId="{162CA1E6-83A6-401E-91E0-87B5119C87CE}"/>
    <dgm:cxn modelId="{A333FF40-F8CF-4D67-B5B4-68954DFF195D}" type="presOf" srcId="{6272CA78-D27C-4CE9-A461-0B97FE57CB08}" destId="{66A8C603-C6C8-48AA-BE70-E7FBF9D54593}" srcOrd="1" destOrd="0" presId="urn:microsoft.com/office/officeart/2005/8/layout/vList4"/>
    <dgm:cxn modelId="{0E7C2FF9-2106-45CF-A3AB-E203AC80910A}" type="presOf" srcId="{60D3ECD3-E107-493E-A57C-86B635A3E2B3}" destId="{C89F76B9-22A1-4C1F-89BB-D771934AF31A}" srcOrd="0" destOrd="3" presId="urn:microsoft.com/office/officeart/2005/8/layout/vList4"/>
    <dgm:cxn modelId="{ACCCF480-813C-4826-8258-1A2659812E0F}" srcId="{26CAFD59-476A-4DB7-A32B-21E85C3A1D5E}" destId="{6272CA78-D27C-4CE9-A461-0B97FE57CB08}" srcOrd="1" destOrd="0" parTransId="{0FDC84E8-D87D-445B-935D-0F05828ABC07}" sibTransId="{0FDC0260-4B82-43C0-9D3C-5EA539925607}"/>
    <dgm:cxn modelId="{3A8FA799-E045-48B8-8DCC-D6400FF444CE}" type="presOf" srcId="{B640646C-EF20-40AF-AF28-DCFBCF321B0E}" destId="{C89F76B9-22A1-4C1F-89BB-D771934AF31A}" srcOrd="0" destOrd="0" presId="urn:microsoft.com/office/officeart/2005/8/layout/vList4"/>
    <dgm:cxn modelId="{FFAEC60C-803E-466E-B14E-810264D63379}" srcId="{6272CA78-D27C-4CE9-A461-0B97FE57CB08}" destId="{8610AC67-F173-40FF-AECA-1C88239F5E4D}" srcOrd="2" destOrd="0" parTransId="{22ACE6D4-DB45-486D-A4F9-6FCA4ACDEB5F}" sibTransId="{0371ECBF-D588-496F-B1FC-5402E3261EC6}"/>
    <dgm:cxn modelId="{C9C14266-141C-4FAA-8006-69637024AC2F}" type="presOf" srcId="{B234E2C9-8EB9-4C93-BA5B-047C7B22A310}" destId="{8324079C-7761-426B-A34F-D937478B9385}" srcOrd="0" destOrd="0" presId="urn:microsoft.com/office/officeart/2005/8/layout/vList4"/>
    <dgm:cxn modelId="{EA296726-140E-4412-9C2F-B17D03C1E622}" srcId="{B640646C-EF20-40AF-AF28-DCFBCF321B0E}" destId="{B06FAE5E-EB03-44E1-BF8C-6AB7EA219D54}" srcOrd="0" destOrd="0" parTransId="{3A05D341-6BE0-4319-A9C7-608A7B72FBEB}" sibTransId="{27B66653-74AE-4297-B383-A88FCD6427A1}"/>
    <dgm:cxn modelId="{CFCCD6FA-3A42-4BC7-84D7-17B5644E8034}" type="presOf" srcId="{C4ECC66C-ADF4-400A-AF97-ADEC6FEC5FCA}" destId="{8324079C-7761-426B-A34F-D937478B9385}" srcOrd="0" destOrd="1" presId="urn:microsoft.com/office/officeart/2005/8/layout/vList4"/>
    <dgm:cxn modelId="{4427165F-63D5-46DB-8F96-6D066F9A8158}" srcId="{B234E2C9-8EB9-4C93-BA5B-047C7B22A310}" destId="{6D9D8AE2-B8F1-4006-BD3C-1C2C6F858BCE}" srcOrd="1" destOrd="0" parTransId="{F44AAEF6-87C7-4828-B8D7-EB9B7ACAB566}" sibTransId="{70E55DA7-FD72-4AF4-8957-A7392C721A80}"/>
    <dgm:cxn modelId="{92AEEE4F-FFF8-451A-B5C8-3EF3194E5620}" type="presOf" srcId="{60D3ECD3-E107-493E-A57C-86B635A3E2B3}" destId="{3E8EED56-D894-4568-A243-4EEC941CA76C}" srcOrd="1" destOrd="3" presId="urn:microsoft.com/office/officeart/2005/8/layout/vList4"/>
    <dgm:cxn modelId="{28EEC803-AF3B-46F2-B59E-F55A3F2CCCF1}" type="presOf" srcId="{461F046F-A248-48DF-93AE-A398AAE3488B}" destId="{469AACF8-CD58-4203-A5BE-0A3CFDAAB6B9}" srcOrd="0" destOrd="2" presId="urn:microsoft.com/office/officeart/2005/8/layout/vList4"/>
    <dgm:cxn modelId="{EF5C8868-DCD3-4420-BCB5-BAE7F4746ECC}" type="presOf" srcId="{6D9D8AE2-B8F1-4006-BD3C-1C2C6F858BCE}" destId="{167630E3-BC34-4849-8CC9-FDB073633556}" srcOrd="1" destOrd="2" presId="urn:microsoft.com/office/officeart/2005/8/layout/vList4"/>
    <dgm:cxn modelId="{FE46974B-92E8-462F-A3FF-396864724882}" srcId="{B640646C-EF20-40AF-AF28-DCFBCF321B0E}" destId="{60D3ECD3-E107-493E-A57C-86B635A3E2B3}" srcOrd="2" destOrd="0" parTransId="{03DDC71D-7E7D-4113-815B-80F2992FC80C}" sibTransId="{6362D59A-676F-4C74-BA6A-D3968697367F}"/>
    <dgm:cxn modelId="{A178B23C-602B-4EE3-8412-27FABF20C67F}" type="presParOf" srcId="{4DB9BE21-51D2-4A8C-BB61-C6CDE800079A}" destId="{EE73B8AA-3DBE-4238-8F83-B59E5F6349CD}" srcOrd="0" destOrd="0" presId="urn:microsoft.com/office/officeart/2005/8/layout/vList4"/>
    <dgm:cxn modelId="{4D5E5A86-5F62-4796-AFDC-079FB9637737}" type="presParOf" srcId="{EE73B8AA-3DBE-4238-8F83-B59E5F6349CD}" destId="{8324079C-7761-426B-A34F-D937478B9385}" srcOrd="0" destOrd="0" presId="urn:microsoft.com/office/officeart/2005/8/layout/vList4"/>
    <dgm:cxn modelId="{89DAAD9C-0E7E-4F1F-B136-35725A448394}" type="presParOf" srcId="{EE73B8AA-3DBE-4238-8F83-B59E5F6349CD}" destId="{4A390DAC-1554-4B71-90B9-2DE98BA14468}" srcOrd="1" destOrd="0" presId="urn:microsoft.com/office/officeart/2005/8/layout/vList4"/>
    <dgm:cxn modelId="{489B5435-73B3-4914-9EB0-4BC33C6F6EE6}" type="presParOf" srcId="{EE73B8AA-3DBE-4238-8F83-B59E5F6349CD}" destId="{167630E3-BC34-4849-8CC9-FDB073633556}" srcOrd="2" destOrd="0" presId="urn:microsoft.com/office/officeart/2005/8/layout/vList4"/>
    <dgm:cxn modelId="{F7644C04-C62D-4D3F-87BA-15380BB184BE}" type="presParOf" srcId="{4DB9BE21-51D2-4A8C-BB61-C6CDE800079A}" destId="{D6F7B7CB-AFA1-4F2A-8929-8151425FA56D}" srcOrd="1" destOrd="0" presId="urn:microsoft.com/office/officeart/2005/8/layout/vList4"/>
    <dgm:cxn modelId="{D88D6AFD-6005-4535-A2C5-DCE88FAD04F4}" type="presParOf" srcId="{4DB9BE21-51D2-4A8C-BB61-C6CDE800079A}" destId="{DA114047-FC67-474F-AE60-29FFF18A9473}" srcOrd="2" destOrd="0" presId="urn:microsoft.com/office/officeart/2005/8/layout/vList4"/>
    <dgm:cxn modelId="{8B9A221E-85F1-48B0-B662-421CD91431A2}" type="presParOf" srcId="{DA114047-FC67-474F-AE60-29FFF18A9473}" destId="{469AACF8-CD58-4203-A5BE-0A3CFDAAB6B9}" srcOrd="0" destOrd="0" presId="urn:microsoft.com/office/officeart/2005/8/layout/vList4"/>
    <dgm:cxn modelId="{47AE2A29-9682-4353-9CFB-1DC50DE49DA9}" type="presParOf" srcId="{DA114047-FC67-474F-AE60-29FFF18A9473}" destId="{FCCB090E-A587-4A83-AE98-9C383EF0508B}" srcOrd="1" destOrd="0" presId="urn:microsoft.com/office/officeart/2005/8/layout/vList4"/>
    <dgm:cxn modelId="{2581EADC-86B6-499B-B123-66AB43B8C71A}" type="presParOf" srcId="{DA114047-FC67-474F-AE60-29FFF18A9473}" destId="{66A8C603-C6C8-48AA-BE70-E7FBF9D54593}" srcOrd="2" destOrd="0" presId="urn:microsoft.com/office/officeart/2005/8/layout/vList4"/>
    <dgm:cxn modelId="{63B7428E-C726-4C3D-8245-5E8387132043}" type="presParOf" srcId="{4DB9BE21-51D2-4A8C-BB61-C6CDE800079A}" destId="{BD58B76C-0C03-484C-BF13-C55467845288}" srcOrd="3" destOrd="0" presId="urn:microsoft.com/office/officeart/2005/8/layout/vList4"/>
    <dgm:cxn modelId="{01A83437-80EC-4923-B047-6D3B99A0AA4F}" type="presParOf" srcId="{4DB9BE21-51D2-4A8C-BB61-C6CDE800079A}" destId="{CEBE15F7-DD51-40C9-9D9B-505121E81EFA}" srcOrd="4" destOrd="0" presId="urn:microsoft.com/office/officeart/2005/8/layout/vList4"/>
    <dgm:cxn modelId="{7479020A-234E-441F-8173-FAF9E99A7C32}" type="presParOf" srcId="{CEBE15F7-DD51-40C9-9D9B-505121E81EFA}" destId="{C89F76B9-22A1-4C1F-89BB-D771934AF31A}" srcOrd="0" destOrd="0" presId="urn:microsoft.com/office/officeart/2005/8/layout/vList4"/>
    <dgm:cxn modelId="{FEBA2128-3243-4D1F-AC17-DEE6409C2DAC}" type="presParOf" srcId="{CEBE15F7-DD51-40C9-9D9B-505121E81EFA}" destId="{49A26370-411F-47C0-AD45-245F7DC670A1}" srcOrd="1" destOrd="0" presId="urn:microsoft.com/office/officeart/2005/8/layout/vList4"/>
    <dgm:cxn modelId="{F0C86A7D-3EBF-4BC6-BC4B-5611577468D8}" type="presParOf" srcId="{CEBE15F7-DD51-40C9-9D9B-505121E81EFA}" destId="{3E8EED56-D894-4568-A243-4EEC941CA76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D1F665-F948-4B08-B3C6-241E7CECEE7C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2225F01-4E29-4D04-8A3C-BAEFEECCE225}">
      <dgm:prSet phldrT="[Texto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s-MX" dirty="0" smtClean="0"/>
            <a:t>Transformacional</a:t>
          </a:r>
          <a:endParaRPr lang="es-MX" dirty="0"/>
        </a:p>
      </dgm:t>
    </dgm:pt>
    <dgm:pt modelId="{2426B323-DF15-48E3-AD04-4DCA513E0EEC}" type="parTrans" cxnId="{1AD9F086-5BBF-49C3-8E22-08D47F486823}">
      <dgm:prSet/>
      <dgm:spPr/>
      <dgm:t>
        <a:bodyPr/>
        <a:lstStyle/>
        <a:p>
          <a:endParaRPr lang="es-MX"/>
        </a:p>
      </dgm:t>
    </dgm:pt>
    <dgm:pt modelId="{12AD7F0A-DCA3-4906-8228-8D03DDB98BFC}" type="sibTrans" cxnId="{1AD9F086-5BBF-49C3-8E22-08D47F486823}">
      <dgm:prSet/>
      <dgm:spPr/>
      <dgm:t>
        <a:bodyPr/>
        <a:lstStyle/>
        <a:p>
          <a:endParaRPr lang="es-MX"/>
        </a:p>
      </dgm:t>
    </dgm:pt>
    <dgm:pt modelId="{93955290-B63C-4A58-B622-3FC4106D781C}">
      <dgm:prSet phldrT="[Texto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s-MX" dirty="0" smtClean="0"/>
            <a:t>transaccional</a:t>
          </a:r>
          <a:endParaRPr lang="es-MX" dirty="0"/>
        </a:p>
      </dgm:t>
    </dgm:pt>
    <dgm:pt modelId="{4CAE5442-E43E-48EB-A002-7220433E8D19}" type="parTrans" cxnId="{C47B20BA-59BC-465E-A95A-0E0956C33AEC}">
      <dgm:prSet/>
      <dgm:spPr/>
      <dgm:t>
        <a:bodyPr/>
        <a:lstStyle/>
        <a:p>
          <a:endParaRPr lang="es-MX"/>
        </a:p>
      </dgm:t>
    </dgm:pt>
    <dgm:pt modelId="{82E2BA17-F41F-40C1-8F35-DCAF2DB0410B}" type="sibTrans" cxnId="{C47B20BA-59BC-465E-A95A-0E0956C33AEC}">
      <dgm:prSet/>
      <dgm:spPr/>
      <dgm:t>
        <a:bodyPr/>
        <a:lstStyle/>
        <a:p>
          <a:endParaRPr lang="es-MX"/>
        </a:p>
      </dgm:t>
    </dgm:pt>
    <dgm:pt modelId="{D8536617-2C76-49C2-8B16-85D6859F384C}">
      <dgm:prSet phldrT="[Texto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s-MX" dirty="0" smtClean="0"/>
            <a:t>Coaching</a:t>
          </a:r>
          <a:endParaRPr lang="es-MX" dirty="0"/>
        </a:p>
      </dgm:t>
    </dgm:pt>
    <dgm:pt modelId="{6276771B-9080-4945-815F-50F5066E17CF}" type="parTrans" cxnId="{0E47E4BE-FD0E-4DBF-9D9B-92300F557392}">
      <dgm:prSet/>
      <dgm:spPr/>
      <dgm:t>
        <a:bodyPr/>
        <a:lstStyle/>
        <a:p>
          <a:endParaRPr lang="es-MX"/>
        </a:p>
      </dgm:t>
    </dgm:pt>
    <dgm:pt modelId="{2B7E0770-75A2-4F7E-AB43-F7549C607373}" type="sibTrans" cxnId="{0E47E4BE-FD0E-4DBF-9D9B-92300F557392}">
      <dgm:prSet/>
      <dgm:spPr/>
      <dgm:t>
        <a:bodyPr/>
        <a:lstStyle/>
        <a:p>
          <a:endParaRPr lang="es-MX"/>
        </a:p>
      </dgm:t>
    </dgm:pt>
    <dgm:pt modelId="{B44240DF-53E9-445F-945C-3DBF280CE6F3}" type="pres">
      <dgm:prSet presAssocID="{C8D1F665-F948-4B08-B3C6-241E7CECEE7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717A1BB-958C-4908-8590-6E3ED2D0BD45}" type="pres">
      <dgm:prSet presAssocID="{F2225F01-4E29-4D04-8A3C-BAEFEECCE225}" presName="circle1" presStyleLbl="node1" presStyleIdx="0" presStyleCnt="3"/>
      <dgm:spPr>
        <a:solidFill>
          <a:schemeClr val="accent6">
            <a:lumMod val="75000"/>
          </a:schemeClr>
        </a:solidFill>
      </dgm:spPr>
    </dgm:pt>
    <dgm:pt modelId="{A4F44196-F303-40CE-BA10-99308CEBD145}" type="pres">
      <dgm:prSet presAssocID="{F2225F01-4E29-4D04-8A3C-BAEFEECCE225}" presName="space" presStyleCnt="0"/>
      <dgm:spPr/>
    </dgm:pt>
    <dgm:pt modelId="{CA168EA0-6F8E-4DF8-A588-E935B2608D08}" type="pres">
      <dgm:prSet presAssocID="{F2225F01-4E29-4D04-8A3C-BAEFEECCE225}" presName="rect1" presStyleLbl="alignAcc1" presStyleIdx="0" presStyleCnt="3"/>
      <dgm:spPr/>
      <dgm:t>
        <a:bodyPr/>
        <a:lstStyle/>
        <a:p>
          <a:endParaRPr lang="es-MX"/>
        </a:p>
      </dgm:t>
    </dgm:pt>
    <dgm:pt modelId="{A36351EB-3E8F-4387-A802-E7186E3559BF}" type="pres">
      <dgm:prSet presAssocID="{93955290-B63C-4A58-B622-3FC4106D781C}" presName="vertSpace2" presStyleLbl="node1" presStyleIdx="0" presStyleCnt="3"/>
      <dgm:spPr/>
    </dgm:pt>
    <dgm:pt modelId="{12429A64-BE01-4541-9467-8CA7EA73BD47}" type="pres">
      <dgm:prSet presAssocID="{93955290-B63C-4A58-B622-3FC4106D781C}" presName="circle2" presStyleLbl="node1" presStyleIdx="1" presStyleCnt="3"/>
      <dgm:spPr>
        <a:solidFill>
          <a:srgbClr val="FFFF00"/>
        </a:solidFill>
      </dgm:spPr>
      <dgm:t>
        <a:bodyPr/>
        <a:lstStyle/>
        <a:p>
          <a:endParaRPr lang="es-MX"/>
        </a:p>
      </dgm:t>
    </dgm:pt>
    <dgm:pt modelId="{75D19DF9-66A9-4253-865C-B4F9C965B606}" type="pres">
      <dgm:prSet presAssocID="{93955290-B63C-4A58-B622-3FC4106D781C}" presName="rect2" presStyleLbl="alignAcc1" presStyleIdx="1" presStyleCnt="3"/>
      <dgm:spPr/>
      <dgm:t>
        <a:bodyPr/>
        <a:lstStyle/>
        <a:p>
          <a:endParaRPr lang="es-MX"/>
        </a:p>
      </dgm:t>
    </dgm:pt>
    <dgm:pt modelId="{E38078C2-4CA1-48C9-B4CE-E3C513F840F7}" type="pres">
      <dgm:prSet presAssocID="{D8536617-2C76-49C2-8B16-85D6859F384C}" presName="vertSpace3" presStyleLbl="node1" presStyleIdx="1" presStyleCnt="3"/>
      <dgm:spPr/>
    </dgm:pt>
    <dgm:pt modelId="{24D7A53D-704B-4FC5-A5D6-202B9514B8E4}" type="pres">
      <dgm:prSet presAssocID="{D8536617-2C76-49C2-8B16-85D6859F384C}" presName="circle3" presStyleLbl="node1" presStyleIdx="2" presStyleCnt="3"/>
      <dgm:spPr>
        <a:solidFill>
          <a:srgbClr val="92D050"/>
        </a:solidFill>
      </dgm:spPr>
      <dgm:t>
        <a:bodyPr/>
        <a:lstStyle/>
        <a:p>
          <a:endParaRPr lang="es-MX"/>
        </a:p>
      </dgm:t>
    </dgm:pt>
    <dgm:pt modelId="{8116A3BB-D44F-4793-ADBD-5C8F73BB42DC}" type="pres">
      <dgm:prSet presAssocID="{D8536617-2C76-49C2-8B16-85D6859F384C}" presName="rect3" presStyleLbl="alignAcc1" presStyleIdx="2" presStyleCnt="3"/>
      <dgm:spPr/>
      <dgm:t>
        <a:bodyPr/>
        <a:lstStyle/>
        <a:p>
          <a:endParaRPr lang="es-MX"/>
        </a:p>
      </dgm:t>
    </dgm:pt>
    <dgm:pt modelId="{AD6CF440-DA25-49AF-BFAA-ACE31D04BB27}" type="pres">
      <dgm:prSet presAssocID="{F2225F01-4E29-4D04-8A3C-BAEFEECCE225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D247871-7695-4751-86A9-D2FA8463E29E}" type="pres">
      <dgm:prSet presAssocID="{93955290-B63C-4A58-B622-3FC4106D781C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3FD0883-F4F9-45E9-9D6B-712D25BDD507}" type="pres">
      <dgm:prSet presAssocID="{D8536617-2C76-49C2-8B16-85D6859F384C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47B20BA-59BC-465E-A95A-0E0956C33AEC}" srcId="{C8D1F665-F948-4B08-B3C6-241E7CECEE7C}" destId="{93955290-B63C-4A58-B622-3FC4106D781C}" srcOrd="1" destOrd="0" parTransId="{4CAE5442-E43E-48EB-A002-7220433E8D19}" sibTransId="{82E2BA17-F41F-40C1-8F35-DCAF2DB0410B}"/>
    <dgm:cxn modelId="{3DD97660-FB81-45AD-8871-B8341CB49278}" type="presOf" srcId="{93955290-B63C-4A58-B622-3FC4106D781C}" destId="{75D19DF9-66A9-4253-865C-B4F9C965B606}" srcOrd="0" destOrd="0" presId="urn:microsoft.com/office/officeart/2005/8/layout/target3"/>
    <dgm:cxn modelId="{0E47E4BE-FD0E-4DBF-9D9B-92300F557392}" srcId="{C8D1F665-F948-4B08-B3C6-241E7CECEE7C}" destId="{D8536617-2C76-49C2-8B16-85D6859F384C}" srcOrd="2" destOrd="0" parTransId="{6276771B-9080-4945-815F-50F5066E17CF}" sibTransId="{2B7E0770-75A2-4F7E-AB43-F7549C607373}"/>
    <dgm:cxn modelId="{F442D6AA-4C11-46D5-A2DB-9E1E571AF44F}" type="presOf" srcId="{93955290-B63C-4A58-B622-3FC4106D781C}" destId="{FD247871-7695-4751-86A9-D2FA8463E29E}" srcOrd="1" destOrd="0" presId="urn:microsoft.com/office/officeart/2005/8/layout/target3"/>
    <dgm:cxn modelId="{1AD9F086-5BBF-49C3-8E22-08D47F486823}" srcId="{C8D1F665-F948-4B08-B3C6-241E7CECEE7C}" destId="{F2225F01-4E29-4D04-8A3C-BAEFEECCE225}" srcOrd="0" destOrd="0" parTransId="{2426B323-DF15-48E3-AD04-4DCA513E0EEC}" sibTransId="{12AD7F0A-DCA3-4906-8228-8D03DDB98BFC}"/>
    <dgm:cxn modelId="{4B9CC435-A186-4E11-B770-045E9D5B2182}" type="presOf" srcId="{D8536617-2C76-49C2-8B16-85D6859F384C}" destId="{93FD0883-F4F9-45E9-9D6B-712D25BDD507}" srcOrd="1" destOrd="0" presId="urn:microsoft.com/office/officeart/2005/8/layout/target3"/>
    <dgm:cxn modelId="{B74BEEF8-C3F3-4251-B081-8017E94D98DF}" type="presOf" srcId="{C8D1F665-F948-4B08-B3C6-241E7CECEE7C}" destId="{B44240DF-53E9-445F-945C-3DBF280CE6F3}" srcOrd="0" destOrd="0" presId="urn:microsoft.com/office/officeart/2005/8/layout/target3"/>
    <dgm:cxn modelId="{DC9BAFB5-6BC7-448A-A80E-269963A976D4}" type="presOf" srcId="{F2225F01-4E29-4D04-8A3C-BAEFEECCE225}" destId="{AD6CF440-DA25-49AF-BFAA-ACE31D04BB27}" srcOrd="1" destOrd="0" presId="urn:microsoft.com/office/officeart/2005/8/layout/target3"/>
    <dgm:cxn modelId="{A94EF847-941C-4BEF-8AFD-9A7769369B08}" type="presOf" srcId="{D8536617-2C76-49C2-8B16-85D6859F384C}" destId="{8116A3BB-D44F-4793-ADBD-5C8F73BB42DC}" srcOrd="0" destOrd="0" presId="urn:microsoft.com/office/officeart/2005/8/layout/target3"/>
    <dgm:cxn modelId="{CD047E70-8ADA-4328-8960-E4046FB28CC7}" type="presOf" srcId="{F2225F01-4E29-4D04-8A3C-BAEFEECCE225}" destId="{CA168EA0-6F8E-4DF8-A588-E935B2608D08}" srcOrd="0" destOrd="0" presId="urn:microsoft.com/office/officeart/2005/8/layout/target3"/>
    <dgm:cxn modelId="{C3C0A740-C403-4A8E-957D-F1E5D6D6F471}" type="presParOf" srcId="{B44240DF-53E9-445F-945C-3DBF280CE6F3}" destId="{C717A1BB-958C-4908-8590-6E3ED2D0BD45}" srcOrd="0" destOrd="0" presId="urn:microsoft.com/office/officeart/2005/8/layout/target3"/>
    <dgm:cxn modelId="{A5963957-FD1A-48E6-AF54-D35AB29B485F}" type="presParOf" srcId="{B44240DF-53E9-445F-945C-3DBF280CE6F3}" destId="{A4F44196-F303-40CE-BA10-99308CEBD145}" srcOrd="1" destOrd="0" presId="urn:microsoft.com/office/officeart/2005/8/layout/target3"/>
    <dgm:cxn modelId="{F26294BC-06AE-4A72-9B14-0530B1DDE1D3}" type="presParOf" srcId="{B44240DF-53E9-445F-945C-3DBF280CE6F3}" destId="{CA168EA0-6F8E-4DF8-A588-E935B2608D08}" srcOrd="2" destOrd="0" presId="urn:microsoft.com/office/officeart/2005/8/layout/target3"/>
    <dgm:cxn modelId="{61B5F5C8-C724-425F-AC9B-B152C53D7C72}" type="presParOf" srcId="{B44240DF-53E9-445F-945C-3DBF280CE6F3}" destId="{A36351EB-3E8F-4387-A802-E7186E3559BF}" srcOrd="3" destOrd="0" presId="urn:microsoft.com/office/officeart/2005/8/layout/target3"/>
    <dgm:cxn modelId="{9E658908-A0C3-43B9-A42C-DEDED053CB64}" type="presParOf" srcId="{B44240DF-53E9-445F-945C-3DBF280CE6F3}" destId="{12429A64-BE01-4541-9467-8CA7EA73BD47}" srcOrd="4" destOrd="0" presId="urn:microsoft.com/office/officeart/2005/8/layout/target3"/>
    <dgm:cxn modelId="{EE84422D-FE3A-4CA7-86CB-899FA7C7784D}" type="presParOf" srcId="{B44240DF-53E9-445F-945C-3DBF280CE6F3}" destId="{75D19DF9-66A9-4253-865C-B4F9C965B606}" srcOrd="5" destOrd="0" presId="urn:microsoft.com/office/officeart/2005/8/layout/target3"/>
    <dgm:cxn modelId="{B76A72A8-4BD0-4DF8-B52B-725F910C0AE2}" type="presParOf" srcId="{B44240DF-53E9-445F-945C-3DBF280CE6F3}" destId="{E38078C2-4CA1-48C9-B4CE-E3C513F840F7}" srcOrd="6" destOrd="0" presId="urn:microsoft.com/office/officeart/2005/8/layout/target3"/>
    <dgm:cxn modelId="{A886F9F5-E456-4F4D-9738-83FBEF176594}" type="presParOf" srcId="{B44240DF-53E9-445F-945C-3DBF280CE6F3}" destId="{24D7A53D-704B-4FC5-A5D6-202B9514B8E4}" srcOrd="7" destOrd="0" presId="urn:microsoft.com/office/officeart/2005/8/layout/target3"/>
    <dgm:cxn modelId="{D04F4523-0451-41A2-8BF6-557CB1BDF281}" type="presParOf" srcId="{B44240DF-53E9-445F-945C-3DBF280CE6F3}" destId="{8116A3BB-D44F-4793-ADBD-5C8F73BB42DC}" srcOrd="8" destOrd="0" presId="urn:microsoft.com/office/officeart/2005/8/layout/target3"/>
    <dgm:cxn modelId="{FDA93DF4-31C0-4CBD-92D9-A828C494EE88}" type="presParOf" srcId="{B44240DF-53E9-445F-945C-3DBF280CE6F3}" destId="{AD6CF440-DA25-49AF-BFAA-ACE31D04BB27}" srcOrd="9" destOrd="0" presId="urn:microsoft.com/office/officeart/2005/8/layout/target3"/>
    <dgm:cxn modelId="{A0F846F2-4519-40CE-8BBB-2B745EAE658F}" type="presParOf" srcId="{B44240DF-53E9-445F-945C-3DBF280CE6F3}" destId="{FD247871-7695-4751-86A9-D2FA8463E29E}" srcOrd="10" destOrd="0" presId="urn:microsoft.com/office/officeart/2005/8/layout/target3"/>
    <dgm:cxn modelId="{74C1A045-3FA3-4477-8ABD-DC38DE5BE8C8}" type="presParOf" srcId="{B44240DF-53E9-445F-945C-3DBF280CE6F3}" destId="{93FD0883-F4F9-45E9-9D6B-712D25BDD507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ADAF1D-4B6A-4093-9299-4F23743497D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4FFDABE-7C66-444D-9105-B7DED3D3FED0}">
      <dgm:prSet phldrT="[Texto]"/>
      <dgm:spPr/>
      <dgm:t>
        <a:bodyPr/>
        <a:lstStyle/>
        <a:p>
          <a:r>
            <a:rPr lang="es-MX" dirty="0" smtClean="0"/>
            <a:t>Visionario</a:t>
          </a:r>
          <a:endParaRPr lang="es-MX" dirty="0"/>
        </a:p>
      </dgm:t>
    </dgm:pt>
    <dgm:pt modelId="{06DE0E04-9CE6-4205-99A2-63D08834473E}" type="parTrans" cxnId="{C18B27CA-ACFD-4843-8298-764B1D85AA7A}">
      <dgm:prSet/>
      <dgm:spPr/>
      <dgm:t>
        <a:bodyPr/>
        <a:lstStyle/>
        <a:p>
          <a:endParaRPr lang="es-MX"/>
        </a:p>
      </dgm:t>
    </dgm:pt>
    <dgm:pt modelId="{5042D2A1-72D7-49F9-ADBC-E265038002DE}" type="sibTrans" cxnId="{C18B27CA-ACFD-4843-8298-764B1D85AA7A}">
      <dgm:prSet/>
      <dgm:spPr/>
      <dgm:t>
        <a:bodyPr/>
        <a:lstStyle/>
        <a:p>
          <a:endParaRPr lang="es-MX"/>
        </a:p>
      </dgm:t>
    </dgm:pt>
    <dgm:pt modelId="{2145EB09-02E9-4E95-8A13-8EA9E0A00FDC}">
      <dgm:prSet phldrT="[Texto]"/>
      <dgm:spPr>
        <a:solidFill>
          <a:srgbClr val="92D05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MX" dirty="0" smtClean="0"/>
            <a:t>Guía </a:t>
          </a:r>
          <a:endParaRPr lang="es-MX" dirty="0"/>
        </a:p>
      </dgm:t>
    </dgm:pt>
    <dgm:pt modelId="{CA10A82E-45C5-4645-A648-DAFB82B998F6}" type="parTrans" cxnId="{C96ABFA9-BC59-40B8-83F9-67763D7C7594}">
      <dgm:prSet/>
      <dgm:spPr/>
      <dgm:t>
        <a:bodyPr/>
        <a:lstStyle/>
        <a:p>
          <a:endParaRPr lang="es-MX"/>
        </a:p>
      </dgm:t>
    </dgm:pt>
    <dgm:pt modelId="{C7D29878-1D69-49D9-B3C2-BB967D925241}" type="sibTrans" cxnId="{C96ABFA9-BC59-40B8-83F9-67763D7C7594}">
      <dgm:prSet/>
      <dgm:spPr/>
      <dgm:t>
        <a:bodyPr/>
        <a:lstStyle/>
        <a:p>
          <a:endParaRPr lang="es-MX"/>
        </a:p>
      </dgm:t>
    </dgm:pt>
    <dgm:pt modelId="{CABB7C0D-40E3-4FF0-9608-E205E762442E}">
      <dgm:prSet phldrT="[Texto]"/>
      <dgm:spPr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MX" dirty="0" smtClean="0"/>
            <a:t>Apoya</a:t>
          </a:r>
          <a:endParaRPr lang="es-MX" dirty="0"/>
        </a:p>
      </dgm:t>
    </dgm:pt>
    <dgm:pt modelId="{62855B61-1316-423A-BFA2-71BED9314222}" type="parTrans" cxnId="{824A756F-F52A-4520-8FF7-ABEF904A686E}">
      <dgm:prSet/>
      <dgm:spPr/>
      <dgm:t>
        <a:bodyPr/>
        <a:lstStyle/>
        <a:p>
          <a:endParaRPr lang="es-MX"/>
        </a:p>
      </dgm:t>
    </dgm:pt>
    <dgm:pt modelId="{47195DC2-2FCC-48CC-9DCC-000FB7269D28}" type="sibTrans" cxnId="{824A756F-F52A-4520-8FF7-ABEF904A686E}">
      <dgm:prSet/>
      <dgm:spPr/>
      <dgm:t>
        <a:bodyPr/>
        <a:lstStyle/>
        <a:p>
          <a:endParaRPr lang="es-MX"/>
        </a:p>
      </dgm:t>
    </dgm:pt>
    <dgm:pt modelId="{359CC67A-92D4-46FE-BD09-9C4C54CECF20}">
      <dgm:prSet phldrT="[Texto]" phldr="1"/>
      <dgm:spPr/>
      <dgm:t>
        <a:bodyPr/>
        <a:lstStyle/>
        <a:p>
          <a:endParaRPr lang="es-MX" dirty="0"/>
        </a:p>
      </dgm:t>
    </dgm:pt>
    <dgm:pt modelId="{B14CE2BC-093A-4617-8F48-A778C1F93420}" type="parTrans" cxnId="{0BA7EA96-54CA-4460-B737-68A9EEA1A2E1}">
      <dgm:prSet/>
      <dgm:spPr/>
      <dgm:t>
        <a:bodyPr/>
        <a:lstStyle/>
        <a:p>
          <a:endParaRPr lang="es-MX"/>
        </a:p>
      </dgm:t>
    </dgm:pt>
    <dgm:pt modelId="{849EB2E7-866D-4717-AE1E-B791A37D8D9D}" type="sibTrans" cxnId="{0BA7EA96-54CA-4460-B737-68A9EEA1A2E1}">
      <dgm:prSet/>
      <dgm:spPr/>
      <dgm:t>
        <a:bodyPr/>
        <a:lstStyle/>
        <a:p>
          <a:endParaRPr lang="es-MX"/>
        </a:p>
      </dgm:t>
    </dgm:pt>
    <dgm:pt modelId="{00EEA62F-F563-4B21-8BCC-E9993DE2B1B4}">
      <dgm:prSet phldrT="[Texto]"/>
      <dgm:spPr>
        <a:solidFill>
          <a:srgbClr val="FF000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MX" dirty="0" smtClean="0"/>
            <a:t>Actúa</a:t>
          </a:r>
          <a:endParaRPr lang="es-MX" dirty="0"/>
        </a:p>
      </dgm:t>
    </dgm:pt>
    <dgm:pt modelId="{41884D84-0AD7-47B9-9B66-54D22372A15A}" type="parTrans" cxnId="{4E5E42C6-F7C5-4036-A94B-E9BE960CC24E}">
      <dgm:prSet/>
      <dgm:spPr/>
      <dgm:t>
        <a:bodyPr/>
        <a:lstStyle/>
        <a:p>
          <a:endParaRPr lang="es-MX"/>
        </a:p>
      </dgm:t>
    </dgm:pt>
    <dgm:pt modelId="{4385792D-29AC-4513-9D64-BA201E0ADFAC}" type="sibTrans" cxnId="{4E5E42C6-F7C5-4036-A94B-E9BE960CC24E}">
      <dgm:prSet/>
      <dgm:spPr/>
      <dgm:t>
        <a:bodyPr/>
        <a:lstStyle/>
        <a:p>
          <a:endParaRPr lang="es-MX"/>
        </a:p>
      </dgm:t>
    </dgm:pt>
    <dgm:pt modelId="{97FD3771-8623-48A4-9291-2E58F674FC9C}">
      <dgm:prSet phldrT="[Texto]"/>
      <dgm:spPr>
        <a:solidFill>
          <a:schemeClr val="accent5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MX" dirty="0" smtClean="0"/>
            <a:t>Da resultados</a:t>
          </a:r>
          <a:endParaRPr lang="es-MX" dirty="0"/>
        </a:p>
      </dgm:t>
    </dgm:pt>
    <dgm:pt modelId="{41165AC0-E0B3-405D-81DB-7F5DBAC48D2C}" type="parTrans" cxnId="{DF01E8EE-052C-4BB5-9532-FB5BFCFA8E76}">
      <dgm:prSet/>
      <dgm:spPr/>
      <dgm:t>
        <a:bodyPr/>
        <a:lstStyle/>
        <a:p>
          <a:endParaRPr lang="es-MX"/>
        </a:p>
      </dgm:t>
    </dgm:pt>
    <dgm:pt modelId="{4A1ADBB2-3C16-499A-9DA6-BC78383DE3A4}" type="sibTrans" cxnId="{DF01E8EE-052C-4BB5-9532-FB5BFCFA8E76}">
      <dgm:prSet/>
      <dgm:spPr/>
      <dgm:t>
        <a:bodyPr/>
        <a:lstStyle/>
        <a:p>
          <a:endParaRPr lang="es-MX"/>
        </a:p>
      </dgm:t>
    </dgm:pt>
    <dgm:pt modelId="{CA866240-154E-49F2-A3E3-094BEAA137DA}">
      <dgm:prSet phldrT="[Texto]" phldr="1"/>
      <dgm:spPr/>
      <dgm:t>
        <a:bodyPr/>
        <a:lstStyle/>
        <a:p>
          <a:endParaRPr lang="es-MX" dirty="0"/>
        </a:p>
      </dgm:t>
    </dgm:pt>
    <dgm:pt modelId="{129AA7BB-6BA7-4C85-A61B-60A203953541}" type="parTrans" cxnId="{9DE7DE0B-E641-4E38-B8BB-D88947324972}">
      <dgm:prSet/>
      <dgm:spPr/>
      <dgm:t>
        <a:bodyPr/>
        <a:lstStyle/>
        <a:p>
          <a:endParaRPr lang="es-MX"/>
        </a:p>
      </dgm:t>
    </dgm:pt>
    <dgm:pt modelId="{7D091C4F-881E-46CA-A1B3-3A05DA4EE0FD}" type="sibTrans" cxnId="{9DE7DE0B-E641-4E38-B8BB-D88947324972}">
      <dgm:prSet/>
      <dgm:spPr/>
      <dgm:t>
        <a:bodyPr/>
        <a:lstStyle/>
        <a:p>
          <a:endParaRPr lang="es-MX"/>
        </a:p>
      </dgm:t>
    </dgm:pt>
    <dgm:pt modelId="{6912CD69-88EF-4A51-9858-A70864683132}">
      <dgm:prSet phldrT="[Texto]"/>
      <dgm:spPr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MX" dirty="0" smtClean="0"/>
            <a:t>Trabaja en equipo</a:t>
          </a:r>
          <a:endParaRPr lang="es-MX" dirty="0"/>
        </a:p>
      </dgm:t>
    </dgm:pt>
    <dgm:pt modelId="{54D938E8-5DD7-445C-B7BD-519400EB6A5E}" type="parTrans" cxnId="{1D451F13-D5B1-4230-83C3-28016DCE6BC5}">
      <dgm:prSet/>
      <dgm:spPr/>
      <dgm:t>
        <a:bodyPr/>
        <a:lstStyle/>
        <a:p>
          <a:endParaRPr lang="es-MX"/>
        </a:p>
      </dgm:t>
    </dgm:pt>
    <dgm:pt modelId="{86F0795C-DE0B-42A5-B2F4-40A177C9F2AE}" type="sibTrans" cxnId="{1D451F13-D5B1-4230-83C3-28016DCE6BC5}">
      <dgm:prSet/>
      <dgm:spPr/>
      <dgm:t>
        <a:bodyPr/>
        <a:lstStyle/>
        <a:p>
          <a:endParaRPr lang="es-MX"/>
        </a:p>
      </dgm:t>
    </dgm:pt>
    <dgm:pt modelId="{077A3857-7E44-4852-A7B4-6ED166A5B46F}">
      <dgm:prSet phldrT="[Texto]"/>
      <dgm:spPr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MX" dirty="0" smtClean="0"/>
            <a:t>Plantea y logra objetivos</a:t>
          </a:r>
          <a:endParaRPr lang="es-MX" dirty="0"/>
        </a:p>
      </dgm:t>
    </dgm:pt>
    <dgm:pt modelId="{133E94C1-FE95-458A-8344-F558F865A02F}" type="parTrans" cxnId="{C53BA20A-250E-4292-ACAD-FB7E62CF10F4}">
      <dgm:prSet/>
      <dgm:spPr/>
      <dgm:t>
        <a:bodyPr/>
        <a:lstStyle/>
        <a:p>
          <a:endParaRPr lang="es-MX"/>
        </a:p>
      </dgm:t>
    </dgm:pt>
    <dgm:pt modelId="{849F1DC1-74E7-4B64-8AA8-44BCA49940A1}" type="sibTrans" cxnId="{C53BA20A-250E-4292-ACAD-FB7E62CF10F4}">
      <dgm:prSet/>
      <dgm:spPr/>
      <dgm:t>
        <a:bodyPr/>
        <a:lstStyle/>
        <a:p>
          <a:endParaRPr lang="es-MX"/>
        </a:p>
      </dgm:t>
    </dgm:pt>
    <dgm:pt modelId="{C063D0C7-EE07-48DC-90F4-D875363983C3}" type="pres">
      <dgm:prSet presAssocID="{E9ADAF1D-4B6A-4093-9299-4F23743497D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7A1C222-4E91-4ACB-A5B0-46BFB7C61A86}" type="pres">
      <dgm:prSet presAssocID="{14FFDABE-7C66-444D-9105-B7DED3D3FED0}" presName="compNode" presStyleCnt="0"/>
      <dgm:spPr/>
    </dgm:pt>
    <dgm:pt modelId="{897AD43F-A780-4EE5-8E4F-8E81AB2AF6CA}" type="pres">
      <dgm:prSet presAssocID="{14FFDABE-7C66-444D-9105-B7DED3D3FED0}" presName="aNode" presStyleLbl="bgShp" presStyleIdx="0" presStyleCnt="3" custScaleX="94164" custLinFactNeighborX="2435" custLinFactNeighborY="-1384"/>
      <dgm:spPr/>
      <dgm:t>
        <a:bodyPr/>
        <a:lstStyle/>
        <a:p>
          <a:endParaRPr lang="es-MX"/>
        </a:p>
      </dgm:t>
    </dgm:pt>
    <dgm:pt modelId="{7DBE0456-45CB-46E4-9BD6-8EAC9C09C200}" type="pres">
      <dgm:prSet presAssocID="{14FFDABE-7C66-444D-9105-B7DED3D3FED0}" presName="textNode" presStyleLbl="bgShp" presStyleIdx="0" presStyleCnt="3"/>
      <dgm:spPr/>
      <dgm:t>
        <a:bodyPr/>
        <a:lstStyle/>
        <a:p>
          <a:endParaRPr lang="es-MX"/>
        </a:p>
      </dgm:t>
    </dgm:pt>
    <dgm:pt modelId="{85F7E9DF-9CDF-4ABB-82CE-500B70E205BC}" type="pres">
      <dgm:prSet presAssocID="{14FFDABE-7C66-444D-9105-B7DED3D3FED0}" presName="compChildNode" presStyleCnt="0"/>
      <dgm:spPr/>
    </dgm:pt>
    <dgm:pt modelId="{AA7F7A20-5AFE-4063-A61E-A40B2D9327D6}" type="pres">
      <dgm:prSet presAssocID="{14FFDABE-7C66-444D-9105-B7DED3D3FED0}" presName="theInnerList" presStyleCnt="0"/>
      <dgm:spPr/>
    </dgm:pt>
    <dgm:pt modelId="{94E9420A-4F97-48E7-B785-15458104A841}" type="pres">
      <dgm:prSet presAssocID="{2145EB09-02E9-4E95-8A13-8EA9E0A00FDC}" presName="childNode" presStyleLbl="node1" presStyleIdx="0" presStyleCnt="6" custLinFactNeighborY="5627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BF17883-7EE3-4B42-A861-844BF7FCE7B4}" type="pres">
      <dgm:prSet presAssocID="{2145EB09-02E9-4E95-8A13-8EA9E0A00FDC}" presName="aSpace2" presStyleCnt="0"/>
      <dgm:spPr/>
    </dgm:pt>
    <dgm:pt modelId="{39E8DD42-2790-4838-87D0-82AFD3988CA6}" type="pres">
      <dgm:prSet presAssocID="{CABB7C0D-40E3-4FF0-9608-E205E762442E}" presName="childNode" presStyleLbl="node1" presStyleIdx="1" presStyleCnt="6" custLinFactNeighborY="3202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299EA3-627D-49CE-A887-742E30661D79}" type="pres">
      <dgm:prSet presAssocID="{14FFDABE-7C66-444D-9105-B7DED3D3FED0}" presName="aSpace" presStyleCnt="0"/>
      <dgm:spPr/>
    </dgm:pt>
    <dgm:pt modelId="{F3C31B77-4E53-401F-B970-9E53EB9A2460}" type="pres">
      <dgm:prSet presAssocID="{359CC67A-92D4-46FE-BD09-9C4C54CECF20}" presName="compNode" presStyleCnt="0"/>
      <dgm:spPr/>
    </dgm:pt>
    <dgm:pt modelId="{B90FE3B3-2D24-44E9-9652-B17A0226677C}" type="pres">
      <dgm:prSet presAssocID="{359CC67A-92D4-46FE-BD09-9C4C54CECF20}" presName="aNode" presStyleLbl="bgShp" presStyleIdx="1" presStyleCnt="3"/>
      <dgm:spPr/>
      <dgm:t>
        <a:bodyPr/>
        <a:lstStyle/>
        <a:p>
          <a:endParaRPr lang="es-MX"/>
        </a:p>
      </dgm:t>
    </dgm:pt>
    <dgm:pt modelId="{47DD2417-F517-49B4-B5AD-25C33802311A}" type="pres">
      <dgm:prSet presAssocID="{359CC67A-92D4-46FE-BD09-9C4C54CECF20}" presName="textNode" presStyleLbl="bgShp" presStyleIdx="1" presStyleCnt="3"/>
      <dgm:spPr/>
      <dgm:t>
        <a:bodyPr/>
        <a:lstStyle/>
        <a:p>
          <a:endParaRPr lang="es-MX"/>
        </a:p>
      </dgm:t>
    </dgm:pt>
    <dgm:pt modelId="{D0B15F8D-FF5D-423B-A18C-314EAF41543E}" type="pres">
      <dgm:prSet presAssocID="{359CC67A-92D4-46FE-BD09-9C4C54CECF20}" presName="compChildNode" presStyleCnt="0"/>
      <dgm:spPr/>
    </dgm:pt>
    <dgm:pt modelId="{31B84EF0-676F-4FC7-B477-2B971389B99F}" type="pres">
      <dgm:prSet presAssocID="{359CC67A-92D4-46FE-BD09-9C4C54CECF20}" presName="theInnerList" presStyleCnt="0"/>
      <dgm:spPr/>
    </dgm:pt>
    <dgm:pt modelId="{4A01676F-580D-4FF6-9F2A-04BD436AF7D6}" type="pres">
      <dgm:prSet presAssocID="{00EEA62F-F563-4B21-8BCC-E9993DE2B1B4}" presName="childNode" presStyleLbl="node1" presStyleIdx="2" presStyleCnt="6" custLinFactNeighborY="4298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78F1A17-9F5C-4C54-A4CB-34900B61EDA1}" type="pres">
      <dgm:prSet presAssocID="{00EEA62F-F563-4B21-8BCC-E9993DE2B1B4}" presName="aSpace2" presStyleCnt="0"/>
      <dgm:spPr/>
    </dgm:pt>
    <dgm:pt modelId="{29B1D1CA-62C6-407B-82F1-1B57D09E3106}" type="pres">
      <dgm:prSet presAssocID="{97FD3771-8623-48A4-9291-2E58F674FC9C}" presName="childNode" presStyleLbl="node1" presStyleIdx="3" presStyleCnt="6" custLinFactNeighborY="1329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95760F5-7790-47D5-8AD6-1B4FD3CB36A2}" type="pres">
      <dgm:prSet presAssocID="{359CC67A-92D4-46FE-BD09-9C4C54CECF20}" presName="aSpace" presStyleCnt="0"/>
      <dgm:spPr/>
    </dgm:pt>
    <dgm:pt modelId="{B57A71A1-4600-4107-8BDF-92C19DDDF8D3}" type="pres">
      <dgm:prSet presAssocID="{CA866240-154E-49F2-A3E3-094BEAA137DA}" presName="compNode" presStyleCnt="0"/>
      <dgm:spPr/>
    </dgm:pt>
    <dgm:pt modelId="{20381BC8-8057-4AA1-9782-A759899FEC6A}" type="pres">
      <dgm:prSet presAssocID="{CA866240-154E-49F2-A3E3-094BEAA137DA}" presName="aNode" presStyleLbl="bgShp" presStyleIdx="2" presStyleCnt="3"/>
      <dgm:spPr/>
      <dgm:t>
        <a:bodyPr/>
        <a:lstStyle/>
        <a:p>
          <a:endParaRPr lang="es-MX"/>
        </a:p>
      </dgm:t>
    </dgm:pt>
    <dgm:pt modelId="{8279CBD6-FF62-449C-A7A0-CEBC26BB0C51}" type="pres">
      <dgm:prSet presAssocID="{CA866240-154E-49F2-A3E3-094BEAA137DA}" presName="textNode" presStyleLbl="bgShp" presStyleIdx="2" presStyleCnt="3"/>
      <dgm:spPr/>
      <dgm:t>
        <a:bodyPr/>
        <a:lstStyle/>
        <a:p>
          <a:endParaRPr lang="es-MX"/>
        </a:p>
      </dgm:t>
    </dgm:pt>
    <dgm:pt modelId="{8FCFDCF9-F072-4A9F-B270-F17BDD4FDAAC}" type="pres">
      <dgm:prSet presAssocID="{CA866240-154E-49F2-A3E3-094BEAA137DA}" presName="compChildNode" presStyleCnt="0"/>
      <dgm:spPr/>
    </dgm:pt>
    <dgm:pt modelId="{D9B1135D-6751-430C-AE47-9F4A01A1CAD5}" type="pres">
      <dgm:prSet presAssocID="{CA866240-154E-49F2-A3E3-094BEAA137DA}" presName="theInnerList" presStyleCnt="0"/>
      <dgm:spPr/>
    </dgm:pt>
    <dgm:pt modelId="{524A455A-4417-406F-B7EA-C0AB0CDF5071}" type="pres">
      <dgm:prSet presAssocID="{6912CD69-88EF-4A51-9858-A70864683132}" presName="childNode" presStyleLbl="node1" presStyleIdx="4" presStyleCnt="6" custLinFactNeighborY="4963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DBE5644-E55F-4D03-BED9-3A66ADC194F4}" type="pres">
      <dgm:prSet presAssocID="{6912CD69-88EF-4A51-9858-A70864683132}" presName="aSpace2" presStyleCnt="0"/>
      <dgm:spPr/>
    </dgm:pt>
    <dgm:pt modelId="{55680336-2531-4FAE-9FE6-372B19770E61}" type="pres">
      <dgm:prSet presAssocID="{077A3857-7E44-4852-A7B4-6ED166A5B46F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18B27CA-ACFD-4843-8298-764B1D85AA7A}" srcId="{E9ADAF1D-4B6A-4093-9299-4F23743497D6}" destId="{14FFDABE-7C66-444D-9105-B7DED3D3FED0}" srcOrd="0" destOrd="0" parTransId="{06DE0E04-9CE6-4205-99A2-63D08834473E}" sibTransId="{5042D2A1-72D7-49F9-ADBC-E265038002DE}"/>
    <dgm:cxn modelId="{DF01E8EE-052C-4BB5-9532-FB5BFCFA8E76}" srcId="{359CC67A-92D4-46FE-BD09-9C4C54CECF20}" destId="{97FD3771-8623-48A4-9291-2E58F674FC9C}" srcOrd="1" destOrd="0" parTransId="{41165AC0-E0B3-405D-81DB-7F5DBAC48D2C}" sibTransId="{4A1ADBB2-3C16-499A-9DA6-BC78383DE3A4}"/>
    <dgm:cxn modelId="{86FC256F-81A0-44A3-9DBF-01C5232F4812}" type="presOf" srcId="{14FFDABE-7C66-444D-9105-B7DED3D3FED0}" destId="{7DBE0456-45CB-46E4-9BD6-8EAC9C09C200}" srcOrd="1" destOrd="0" presId="urn:microsoft.com/office/officeart/2005/8/layout/lProcess2"/>
    <dgm:cxn modelId="{0CABD73E-28B1-453F-94A7-4384DC161CA9}" type="presOf" srcId="{6912CD69-88EF-4A51-9858-A70864683132}" destId="{524A455A-4417-406F-B7EA-C0AB0CDF5071}" srcOrd="0" destOrd="0" presId="urn:microsoft.com/office/officeart/2005/8/layout/lProcess2"/>
    <dgm:cxn modelId="{58AB89D9-01DA-40ED-A7B6-967965AE75AC}" type="presOf" srcId="{359CC67A-92D4-46FE-BD09-9C4C54CECF20}" destId="{B90FE3B3-2D24-44E9-9652-B17A0226677C}" srcOrd="0" destOrd="0" presId="urn:microsoft.com/office/officeart/2005/8/layout/lProcess2"/>
    <dgm:cxn modelId="{D8B98941-2482-4050-BFBC-C2D2A3003DFB}" type="presOf" srcId="{14FFDABE-7C66-444D-9105-B7DED3D3FED0}" destId="{897AD43F-A780-4EE5-8E4F-8E81AB2AF6CA}" srcOrd="0" destOrd="0" presId="urn:microsoft.com/office/officeart/2005/8/layout/lProcess2"/>
    <dgm:cxn modelId="{FD3C6277-378B-4F1F-A592-9788E17A5CA6}" type="presOf" srcId="{E9ADAF1D-4B6A-4093-9299-4F23743497D6}" destId="{C063D0C7-EE07-48DC-90F4-D875363983C3}" srcOrd="0" destOrd="0" presId="urn:microsoft.com/office/officeart/2005/8/layout/lProcess2"/>
    <dgm:cxn modelId="{833C5D1C-AAAE-4D06-B552-5661D2CE4A2F}" type="presOf" srcId="{CABB7C0D-40E3-4FF0-9608-E205E762442E}" destId="{39E8DD42-2790-4838-87D0-82AFD3988CA6}" srcOrd="0" destOrd="0" presId="urn:microsoft.com/office/officeart/2005/8/layout/lProcess2"/>
    <dgm:cxn modelId="{7FB3CB06-FF4A-4338-B3EA-04434801CAC0}" type="presOf" srcId="{2145EB09-02E9-4E95-8A13-8EA9E0A00FDC}" destId="{94E9420A-4F97-48E7-B785-15458104A841}" srcOrd="0" destOrd="0" presId="urn:microsoft.com/office/officeart/2005/8/layout/lProcess2"/>
    <dgm:cxn modelId="{0A572625-FAEE-4041-AF45-81E8F5154493}" type="presOf" srcId="{00EEA62F-F563-4B21-8BCC-E9993DE2B1B4}" destId="{4A01676F-580D-4FF6-9F2A-04BD436AF7D6}" srcOrd="0" destOrd="0" presId="urn:microsoft.com/office/officeart/2005/8/layout/lProcess2"/>
    <dgm:cxn modelId="{7A6A3C41-0703-4C63-AA5F-10CF41D08142}" type="presOf" srcId="{CA866240-154E-49F2-A3E3-094BEAA137DA}" destId="{8279CBD6-FF62-449C-A7A0-CEBC26BB0C51}" srcOrd="1" destOrd="0" presId="urn:microsoft.com/office/officeart/2005/8/layout/lProcess2"/>
    <dgm:cxn modelId="{4E5E42C6-F7C5-4036-A94B-E9BE960CC24E}" srcId="{359CC67A-92D4-46FE-BD09-9C4C54CECF20}" destId="{00EEA62F-F563-4B21-8BCC-E9993DE2B1B4}" srcOrd="0" destOrd="0" parTransId="{41884D84-0AD7-47B9-9B66-54D22372A15A}" sibTransId="{4385792D-29AC-4513-9D64-BA201E0ADFAC}"/>
    <dgm:cxn modelId="{9DE7DE0B-E641-4E38-B8BB-D88947324972}" srcId="{E9ADAF1D-4B6A-4093-9299-4F23743497D6}" destId="{CA866240-154E-49F2-A3E3-094BEAA137DA}" srcOrd="2" destOrd="0" parTransId="{129AA7BB-6BA7-4C85-A61B-60A203953541}" sibTransId="{7D091C4F-881E-46CA-A1B3-3A05DA4EE0FD}"/>
    <dgm:cxn modelId="{2B62AE45-D8A7-4124-A6B2-A92B3710C66E}" type="presOf" srcId="{CA866240-154E-49F2-A3E3-094BEAA137DA}" destId="{20381BC8-8057-4AA1-9782-A759899FEC6A}" srcOrd="0" destOrd="0" presId="urn:microsoft.com/office/officeart/2005/8/layout/lProcess2"/>
    <dgm:cxn modelId="{1D451F13-D5B1-4230-83C3-28016DCE6BC5}" srcId="{CA866240-154E-49F2-A3E3-094BEAA137DA}" destId="{6912CD69-88EF-4A51-9858-A70864683132}" srcOrd="0" destOrd="0" parTransId="{54D938E8-5DD7-445C-B7BD-519400EB6A5E}" sibTransId="{86F0795C-DE0B-42A5-B2F4-40A177C9F2AE}"/>
    <dgm:cxn modelId="{C53BA20A-250E-4292-ACAD-FB7E62CF10F4}" srcId="{CA866240-154E-49F2-A3E3-094BEAA137DA}" destId="{077A3857-7E44-4852-A7B4-6ED166A5B46F}" srcOrd="1" destOrd="0" parTransId="{133E94C1-FE95-458A-8344-F558F865A02F}" sibTransId="{849F1DC1-74E7-4B64-8AA8-44BCA49940A1}"/>
    <dgm:cxn modelId="{C96ABFA9-BC59-40B8-83F9-67763D7C7594}" srcId="{14FFDABE-7C66-444D-9105-B7DED3D3FED0}" destId="{2145EB09-02E9-4E95-8A13-8EA9E0A00FDC}" srcOrd="0" destOrd="0" parTransId="{CA10A82E-45C5-4645-A648-DAFB82B998F6}" sibTransId="{C7D29878-1D69-49D9-B3C2-BB967D925241}"/>
    <dgm:cxn modelId="{9444CD39-E9F4-402A-9C1E-70F8CBD97448}" type="presOf" srcId="{97FD3771-8623-48A4-9291-2E58F674FC9C}" destId="{29B1D1CA-62C6-407B-82F1-1B57D09E3106}" srcOrd="0" destOrd="0" presId="urn:microsoft.com/office/officeart/2005/8/layout/lProcess2"/>
    <dgm:cxn modelId="{824A756F-F52A-4520-8FF7-ABEF904A686E}" srcId="{14FFDABE-7C66-444D-9105-B7DED3D3FED0}" destId="{CABB7C0D-40E3-4FF0-9608-E205E762442E}" srcOrd="1" destOrd="0" parTransId="{62855B61-1316-423A-BFA2-71BED9314222}" sibTransId="{47195DC2-2FCC-48CC-9DCC-000FB7269D28}"/>
    <dgm:cxn modelId="{EEB34EB4-596A-4E25-8267-6E9852D89299}" type="presOf" srcId="{359CC67A-92D4-46FE-BD09-9C4C54CECF20}" destId="{47DD2417-F517-49B4-B5AD-25C33802311A}" srcOrd="1" destOrd="0" presId="urn:microsoft.com/office/officeart/2005/8/layout/lProcess2"/>
    <dgm:cxn modelId="{0BA7EA96-54CA-4460-B737-68A9EEA1A2E1}" srcId="{E9ADAF1D-4B6A-4093-9299-4F23743497D6}" destId="{359CC67A-92D4-46FE-BD09-9C4C54CECF20}" srcOrd="1" destOrd="0" parTransId="{B14CE2BC-093A-4617-8F48-A778C1F93420}" sibTransId="{849EB2E7-866D-4717-AE1E-B791A37D8D9D}"/>
    <dgm:cxn modelId="{46F162E5-7704-4481-AD43-E1AC48796B4A}" type="presOf" srcId="{077A3857-7E44-4852-A7B4-6ED166A5B46F}" destId="{55680336-2531-4FAE-9FE6-372B19770E61}" srcOrd="0" destOrd="0" presId="urn:microsoft.com/office/officeart/2005/8/layout/lProcess2"/>
    <dgm:cxn modelId="{8F9C451A-97D4-4699-BCD6-25E6DD9D8C7F}" type="presParOf" srcId="{C063D0C7-EE07-48DC-90F4-D875363983C3}" destId="{57A1C222-4E91-4ACB-A5B0-46BFB7C61A86}" srcOrd="0" destOrd="0" presId="urn:microsoft.com/office/officeart/2005/8/layout/lProcess2"/>
    <dgm:cxn modelId="{80DA4095-9EE4-4A62-87A7-2BAA387A023A}" type="presParOf" srcId="{57A1C222-4E91-4ACB-A5B0-46BFB7C61A86}" destId="{897AD43F-A780-4EE5-8E4F-8E81AB2AF6CA}" srcOrd="0" destOrd="0" presId="urn:microsoft.com/office/officeart/2005/8/layout/lProcess2"/>
    <dgm:cxn modelId="{D608E243-66C3-4D3E-B52B-EA124C13B7AE}" type="presParOf" srcId="{57A1C222-4E91-4ACB-A5B0-46BFB7C61A86}" destId="{7DBE0456-45CB-46E4-9BD6-8EAC9C09C200}" srcOrd="1" destOrd="0" presId="urn:microsoft.com/office/officeart/2005/8/layout/lProcess2"/>
    <dgm:cxn modelId="{4BB335AA-BFC7-40F5-9B4B-36665C619CF0}" type="presParOf" srcId="{57A1C222-4E91-4ACB-A5B0-46BFB7C61A86}" destId="{85F7E9DF-9CDF-4ABB-82CE-500B70E205BC}" srcOrd="2" destOrd="0" presId="urn:microsoft.com/office/officeart/2005/8/layout/lProcess2"/>
    <dgm:cxn modelId="{6FA35970-1F4B-4593-A309-DF21A3BAC7FD}" type="presParOf" srcId="{85F7E9DF-9CDF-4ABB-82CE-500B70E205BC}" destId="{AA7F7A20-5AFE-4063-A61E-A40B2D9327D6}" srcOrd="0" destOrd="0" presId="urn:microsoft.com/office/officeart/2005/8/layout/lProcess2"/>
    <dgm:cxn modelId="{363784C2-DE58-4E30-B26D-911AC8D44C46}" type="presParOf" srcId="{AA7F7A20-5AFE-4063-A61E-A40B2D9327D6}" destId="{94E9420A-4F97-48E7-B785-15458104A841}" srcOrd="0" destOrd="0" presId="urn:microsoft.com/office/officeart/2005/8/layout/lProcess2"/>
    <dgm:cxn modelId="{2DA9578A-FDFC-49D9-907E-4D98E19EF607}" type="presParOf" srcId="{AA7F7A20-5AFE-4063-A61E-A40B2D9327D6}" destId="{2BF17883-7EE3-4B42-A861-844BF7FCE7B4}" srcOrd="1" destOrd="0" presId="urn:microsoft.com/office/officeart/2005/8/layout/lProcess2"/>
    <dgm:cxn modelId="{13CA8C10-3DB0-4266-A4D4-8CE8D51FAA7C}" type="presParOf" srcId="{AA7F7A20-5AFE-4063-A61E-A40B2D9327D6}" destId="{39E8DD42-2790-4838-87D0-82AFD3988CA6}" srcOrd="2" destOrd="0" presId="urn:microsoft.com/office/officeart/2005/8/layout/lProcess2"/>
    <dgm:cxn modelId="{24045530-0F0C-488D-978A-7F85745DF22B}" type="presParOf" srcId="{C063D0C7-EE07-48DC-90F4-D875363983C3}" destId="{D3299EA3-627D-49CE-A887-742E30661D79}" srcOrd="1" destOrd="0" presId="urn:microsoft.com/office/officeart/2005/8/layout/lProcess2"/>
    <dgm:cxn modelId="{EDB854A6-D602-49C0-B6B9-27C9CBC40532}" type="presParOf" srcId="{C063D0C7-EE07-48DC-90F4-D875363983C3}" destId="{F3C31B77-4E53-401F-B970-9E53EB9A2460}" srcOrd="2" destOrd="0" presId="urn:microsoft.com/office/officeart/2005/8/layout/lProcess2"/>
    <dgm:cxn modelId="{4D69737A-D9AC-4BD6-AE65-4024B06BD442}" type="presParOf" srcId="{F3C31B77-4E53-401F-B970-9E53EB9A2460}" destId="{B90FE3B3-2D24-44E9-9652-B17A0226677C}" srcOrd="0" destOrd="0" presId="urn:microsoft.com/office/officeart/2005/8/layout/lProcess2"/>
    <dgm:cxn modelId="{83EF59F8-8DE5-4A0C-9549-CF2164EE6A72}" type="presParOf" srcId="{F3C31B77-4E53-401F-B970-9E53EB9A2460}" destId="{47DD2417-F517-49B4-B5AD-25C33802311A}" srcOrd="1" destOrd="0" presId="urn:microsoft.com/office/officeart/2005/8/layout/lProcess2"/>
    <dgm:cxn modelId="{F61B918B-F5BF-4913-B219-FFC9A6A5D06A}" type="presParOf" srcId="{F3C31B77-4E53-401F-B970-9E53EB9A2460}" destId="{D0B15F8D-FF5D-423B-A18C-314EAF41543E}" srcOrd="2" destOrd="0" presId="urn:microsoft.com/office/officeart/2005/8/layout/lProcess2"/>
    <dgm:cxn modelId="{293663B8-B2E8-44E4-8F57-CAE43F744DB0}" type="presParOf" srcId="{D0B15F8D-FF5D-423B-A18C-314EAF41543E}" destId="{31B84EF0-676F-4FC7-B477-2B971389B99F}" srcOrd="0" destOrd="0" presId="urn:microsoft.com/office/officeart/2005/8/layout/lProcess2"/>
    <dgm:cxn modelId="{8B8C0554-9E47-4BC4-88B4-A93EAD4E9542}" type="presParOf" srcId="{31B84EF0-676F-4FC7-B477-2B971389B99F}" destId="{4A01676F-580D-4FF6-9F2A-04BD436AF7D6}" srcOrd="0" destOrd="0" presId="urn:microsoft.com/office/officeart/2005/8/layout/lProcess2"/>
    <dgm:cxn modelId="{352394F0-4D01-49FB-AB71-5746360D345B}" type="presParOf" srcId="{31B84EF0-676F-4FC7-B477-2B971389B99F}" destId="{A78F1A17-9F5C-4C54-A4CB-34900B61EDA1}" srcOrd="1" destOrd="0" presId="urn:microsoft.com/office/officeart/2005/8/layout/lProcess2"/>
    <dgm:cxn modelId="{7F14F1A4-EC5A-45A8-9F6F-16CD5F5E57DD}" type="presParOf" srcId="{31B84EF0-676F-4FC7-B477-2B971389B99F}" destId="{29B1D1CA-62C6-407B-82F1-1B57D09E3106}" srcOrd="2" destOrd="0" presId="urn:microsoft.com/office/officeart/2005/8/layout/lProcess2"/>
    <dgm:cxn modelId="{28E148F5-4C69-4A4C-9E68-10E418DEA982}" type="presParOf" srcId="{C063D0C7-EE07-48DC-90F4-D875363983C3}" destId="{E95760F5-7790-47D5-8AD6-1B4FD3CB36A2}" srcOrd="3" destOrd="0" presId="urn:microsoft.com/office/officeart/2005/8/layout/lProcess2"/>
    <dgm:cxn modelId="{79464924-9A6D-4255-B3D2-6C87F8858229}" type="presParOf" srcId="{C063D0C7-EE07-48DC-90F4-D875363983C3}" destId="{B57A71A1-4600-4107-8BDF-92C19DDDF8D3}" srcOrd="4" destOrd="0" presId="urn:microsoft.com/office/officeart/2005/8/layout/lProcess2"/>
    <dgm:cxn modelId="{C67FA8A7-2FCE-460D-90F5-A0A500B5600B}" type="presParOf" srcId="{B57A71A1-4600-4107-8BDF-92C19DDDF8D3}" destId="{20381BC8-8057-4AA1-9782-A759899FEC6A}" srcOrd="0" destOrd="0" presId="urn:microsoft.com/office/officeart/2005/8/layout/lProcess2"/>
    <dgm:cxn modelId="{AC6C80D7-832C-42F4-99DB-3D3A0A480894}" type="presParOf" srcId="{B57A71A1-4600-4107-8BDF-92C19DDDF8D3}" destId="{8279CBD6-FF62-449C-A7A0-CEBC26BB0C51}" srcOrd="1" destOrd="0" presId="urn:microsoft.com/office/officeart/2005/8/layout/lProcess2"/>
    <dgm:cxn modelId="{CBBFE041-ABBB-4664-80F2-DA9E8A8F27C1}" type="presParOf" srcId="{B57A71A1-4600-4107-8BDF-92C19DDDF8D3}" destId="{8FCFDCF9-F072-4A9F-B270-F17BDD4FDAAC}" srcOrd="2" destOrd="0" presId="urn:microsoft.com/office/officeart/2005/8/layout/lProcess2"/>
    <dgm:cxn modelId="{D7F13A58-8694-4841-9F0E-0A0B90EF2C1C}" type="presParOf" srcId="{8FCFDCF9-F072-4A9F-B270-F17BDD4FDAAC}" destId="{D9B1135D-6751-430C-AE47-9F4A01A1CAD5}" srcOrd="0" destOrd="0" presId="urn:microsoft.com/office/officeart/2005/8/layout/lProcess2"/>
    <dgm:cxn modelId="{1E44852F-CEF6-43B4-AE05-2DD1C511513F}" type="presParOf" srcId="{D9B1135D-6751-430C-AE47-9F4A01A1CAD5}" destId="{524A455A-4417-406F-B7EA-C0AB0CDF5071}" srcOrd="0" destOrd="0" presId="urn:microsoft.com/office/officeart/2005/8/layout/lProcess2"/>
    <dgm:cxn modelId="{6D683B8E-2B54-4262-9258-FC6D4E82F0F2}" type="presParOf" srcId="{D9B1135D-6751-430C-AE47-9F4A01A1CAD5}" destId="{DDBE5644-E55F-4D03-BED9-3A66ADC194F4}" srcOrd="1" destOrd="0" presId="urn:microsoft.com/office/officeart/2005/8/layout/lProcess2"/>
    <dgm:cxn modelId="{C9838589-6589-4186-91C0-8E534BEF87CE}" type="presParOf" srcId="{D9B1135D-6751-430C-AE47-9F4A01A1CAD5}" destId="{55680336-2531-4FAE-9FE6-372B19770E6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E6EFA1-429C-4C51-B860-9A0A49D4AF2E}">
      <dsp:nvSpPr>
        <dsp:cNvPr id="0" name=""/>
        <dsp:cNvSpPr/>
      </dsp:nvSpPr>
      <dsp:spPr>
        <a:xfrm>
          <a:off x="1229039" y="1299800"/>
          <a:ext cx="2301750" cy="1535267"/>
        </a:xfrm>
        <a:prstGeom prst="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Factores del desarrollo humano personal</a:t>
          </a:r>
          <a:endParaRPr lang="es-MX" sz="1800" kern="1200" dirty="0"/>
        </a:p>
      </dsp:txBody>
      <dsp:txXfrm>
        <a:off x="1597319" y="1299800"/>
        <a:ext cx="1933470" cy="1535267"/>
      </dsp:txXfrm>
    </dsp:sp>
    <dsp:sp modelId="{5B041D89-23BC-48AB-AF98-35A194BD3812}">
      <dsp:nvSpPr>
        <dsp:cNvPr id="0" name=""/>
        <dsp:cNvSpPr/>
      </dsp:nvSpPr>
      <dsp:spPr>
        <a:xfrm>
          <a:off x="1229039" y="2835068"/>
          <a:ext cx="2301750" cy="1535267"/>
        </a:xfrm>
        <a:prstGeom prst="rect">
          <a:avLst/>
        </a:prstGeom>
        <a:solidFill>
          <a:schemeClr val="accent3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Habilidades sociales</a:t>
          </a:r>
          <a:endParaRPr lang="es-MX" sz="1800" kern="1200" dirty="0"/>
        </a:p>
      </dsp:txBody>
      <dsp:txXfrm>
        <a:off x="1597319" y="2835068"/>
        <a:ext cx="1933470" cy="1535267"/>
      </dsp:txXfrm>
    </dsp:sp>
    <dsp:sp modelId="{1AF163FA-0725-41D9-8E4E-B4C65BE465C0}">
      <dsp:nvSpPr>
        <dsp:cNvPr id="0" name=""/>
        <dsp:cNvSpPr/>
      </dsp:nvSpPr>
      <dsp:spPr>
        <a:xfrm>
          <a:off x="1439" y="686000"/>
          <a:ext cx="1534500" cy="1534500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Personal</a:t>
          </a:r>
          <a:endParaRPr lang="es-MX" sz="2400" kern="1200" dirty="0"/>
        </a:p>
      </dsp:txBody>
      <dsp:txXfrm>
        <a:off x="226161" y="910722"/>
        <a:ext cx="1085056" cy="1085056"/>
      </dsp:txXfrm>
    </dsp:sp>
    <dsp:sp modelId="{3518267C-9DB7-4A8F-B930-7A40E816DF75}">
      <dsp:nvSpPr>
        <dsp:cNvPr id="0" name=""/>
        <dsp:cNvSpPr/>
      </dsp:nvSpPr>
      <dsp:spPr>
        <a:xfrm>
          <a:off x="5065290" y="1299800"/>
          <a:ext cx="2301750" cy="153526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El emprendedurismo</a:t>
          </a:r>
          <a:endParaRPr lang="es-MX" sz="1800" kern="1200" dirty="0"/>
        </a:p>
      </dsp:txBody>
      <dsp:txXfrm>
        <a:off x="5433570" y="1299800"/>
        <a:ext cx="1933470" cy="1535267"/>
      </dsp:txXfrm>
    </dsp:sp>
    <dsp:sp modelId="{44885C0F-D4E5-4F0E-894B-8EEB03224B79}">
      <dsp:nvSpPr>
        <dsp:cNvPr id="0" name=""/>
        <dsp:cNvSpPr/>
      </dsp:nvSpPr>
      <dsp:spPr>
        <a:xfrm>
          <a:off x="5065290" y="2835068"/>
          <a:ext cx="2301750" cy="1535267"/>
        </a:xfrm>
        <a:prstGeom prst="rect">
          <a:avLst/>
        </a:prstGeom>
        <a:solidFill>
          <a:schemeClr val="accent6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Estrategias clave para la competitividad empresarial</a:t>
          </a:r>
          <a:endParaRPr lang="es-MX" sz="1800" kern="1200" dirty="0"/>
        </a:p>
      </dsp:txBody>
      <dsp:txXfrm>
        <a:off x="5433570" y="2835068"/>
        <a:ext cx="1933470" cy="1535267"/>
      </dsp:txXfrm>
    </dsp:sp>
    <dsp:sp modelId="{32FF36AB-E262-451F-8067-DB62B8117752}">
      <dsp:nvSpPr>
        <dsp:cNvPr id="0" name=""/>
        <dsp:cNvSpPr/>
      </dsp:nvSpPr>
      <dsp:spPr>
        <a:xfrm>
          <a:off x="3837690" y="686000"/>
          <a:ext cx="1534500" cy="1534500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Organizacional</a:t>
          </a:r>
          <a:endParaRPr lang="es-MX" sz="2400" kern="1200" dirty="0"/>
        </a:p>
      </dsp:txBody>
      <dsp:txXfrm>
        <a:off x="4062412" y="910722"/>
        <a:ext cx="1085056" cy="10850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4079C-7761-426B-A34F-D937478B9385}">
      <dsp:nvSpPr>
        <dsp:cNvPr id="0" name=""/>
        <dsp:cNvSpPr/>
      </dsp:nvSpPr>
      <dsp:spPr>
        <a:xfrm>
          <a:off x="0" y="0"/>
          <a:ext cx="6096000" cy="1269999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Estilos de liderazgo</a:t>
          </a:r>
          <a:endParaRPr lang="es-MX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 Tradicionales</a:t>
          </a:r>
          <a:endParaRPr lang="es-MX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Nuevos estilos</a:t>
          </a:r>
          <a:endParaRPr lang="es-MX" sz="1500" kern="1200" dirty="0"/>
        </a:p>
      </dsp:txBody>
      <dsp:txXfrm>
        <a:off x="1346200" y="0"/>
        <a:ext cx="4749800" cy="1269999"/>
      </dsp:txXfrm>
    </dsp:sp>
    <dsp:sp modelId="{4A390DAC-1554-4B71-90B9-2DE98BA14468}">
      <dsp:nvSpPr>
        <dsp:cNvPr id="0" name=""/>
        <dsp:cNvSpPr/>
      </dsp:nvSpPr>
      <dsp:spPr>
        <a:xfrm>
          <a:off x="126999" y="126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9AACF8-CD58-4203-A5BE-0A3CFDAAB6B9}">
      <dsp:nvSpPr>
        <dsp:cNvPr id="0" name=""/>
        <dsp:cNvSpPr/>
      </dsp:nvSpPr>
      <dsp:spPr>
        <a:xfrm>
          <a:off x="0" y="1396999"/>
          <a:ext cx="6096000" cy="1269999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Áreas del conocimiento</a:t>
          </a:r>
          <a:endParaRPr lang="es-MX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Administrativa</a:t>
          </a:r>
          <a:endParaRPr lang="es-MX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Humanística</a:t>
          </a:r>
          <a:endParaRPr lang="es-MX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Macrovision del contexto</a:t>
          </a:r>
          <a:endParaRPr lang="es-MX" sz="1500" kern="1200" dirty="0"/>
        </a:p>
      </dsp:txBody>
      <dsp:txXfrm>
        <a:off x="1346200" y="1396999"/>
        <a:ext cx="4749800" cy="1269999"/>
      </dsp:txXfrm>
    </dsp:sp>
    <dsp:sp modelId="{FCCB090E-A587-4A83-AE98-9C383EF0508B}">
      <dsp:nvSpPr>
        <dsp:cNvPr id="0" name=""/>
        <dsp:cNvSpPr/>
      </dsp:nvSpPr>
      <dsp:spPr>
        <a:xfrm>
          <a:off x="126999" y="1523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9F76B9-22A1-4C1F-89BB-D771934AF31A}">
      <dsp:nvSpPr>
        <dsp:cNvPr id="0" name=""/>
        <dsp:cNvSpPr/>
      </dsp:nvSpPr>
      <dsp:spPr>
        <a:xfrm>
          <a:off x="0" y="2793999"/>
          <a:ext cx="6096000" cy="1269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Practicas del líder</a:t>
          </a:r>
          <a:endParaRPr lang="es-MX" sz="19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Valores</a:t>
          </a:r>
          <a:endParaRPr lang="es-MX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Motivación</a:t>
          </a:r>
          <a:endParaRPr lang="es-MX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Trabajo en equipo</a:t>
          </a:r>
          <a:endParaRPr lang="es-MX" sz="1500" kern="1200" dirty="0"/>
        </a:p>
      </dsp:txBody>
      <dsp:txXfrm>
        <a:off x="1346199" y="2793999"/>
        <a:ext cx="4749800" cy="1269999"/>
      </dsp:txXfrm>
    </dsp:sp>
    <dsp:sp modelId="{49A26370-411F-47C0-AD45-245F7DC670A1}">
      <dsp:nvSpPr>
        <dsp:cNvPr id="0" name=""/>
        <dsp:cNvSpPr/>
      </dsp:nvSpPr>
      <dsp:spPr>
        <a:xfrm>
          <a:off x="126999" y="2920999"/>
          <a:ext cx="1219200" cy="101599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7A1BB-958C-4908-8590-6E3ED2D0BD45}">
      <dsp:nvSpPr>
        <dsp:cNvPr id="0" name=""/>
        <dsp:cNvSpPr/>
      </dsp:nvSpPr>
      <dsp:spPr>
        <a:xfrm>
          <a:off x="0" y="203199"/>
          <a:ext cx="3657600" cy="3657600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168EA0-6F8E-4DF8-A588-E935B2608D08}">
      <dsp:nvSpPr>
        <dsp:cNvPr id="0" name=""/>
        <dsp:cNvSpPr/>
      </dsp:nvSpPr>
      <dsp:spPr>
        <a:xfrm>
          <a:off x="1828800" y="203199"/>
          <a:ext cx="4267200" cy="3657600"/>
        </a:xfrm>
        <a:prstGeom prst="rect">
          <a:avLst/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kern="1200" dirty="0" smtClean="0"/>
            <a:t>Transformacional</a:t>
          </a:r>
          <a:endParaRPr lang="es-MX" sz="4400" kern="1200" dirty="0"/>
        </a:p>
      </dsp:txBody>
      <dsp:txXfrm>
        <a:off x="1828800" y="203199"/>
        <a:ext cx="4267200" cy="1097282"/>
      </dsp:txXfrm>
    </dsp:sp>
    <dsp:sp modelId="{12429A64-BE01-4541-9467-8CA7EA73BD47}">
      <dsp:nvSpPr>
        <dsp:cNvPr id="0" name=""/>
        <dsp:cNvSpPr/>
      </dsp:nvSpPr>
      <dsp:spPr>
        <a:xfrm>
          <a:off x="640081" y="1300482"/>
          <a:ext cx="2377437" cy="2377437"/>
        </a:xfrm>
        <a:prstGeom prst="pie">
          <a:avLst>
            <a:gd name="adj1" fmla="val 5400000"/>
            <a:gd name="adj2" fmla="val 1620000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D19DF9-66A9-4253-865C-B4F9C965B606}">
      <dsp:nvSpPr>
        <dsp:cNvPr id="0" name=""/>
        <dsp:cNvSpPr/>
      </dsp:nvSpPr>
      <dsp:spPr>
        <a:xfrm>
          <a:off x="1828800" y="1300482"/>
          <a:ext cx="4267200" cy="2377437"/>
        </a:xfrm>
        <a:prstGeom prst="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kern="1200" dirty="0" smtClean="0"/>
            <a:t>transaccional</a:t>
          </a:r>
          <a:endParaRPr lang="es-MX" sz="4400" kern="1200" dirty="0"/>
        </a:p>
      </dsp:txBody>
      <dsp:txXfrm>
        <a:off x="1828800" y="1300482"/>
        <a:ext cx="4267200" cy="1097278"/>
      </dsp:txXfrm>
    </dsp:sp>
    <dsp:sp modelId="{24D7A53D-704B-4FC5-A5D6-202B9514B8E4}">
      <dsp:nvSpPr>
        <dsp:cNvPr id="0" name=""/>
        <dsp:cNvSpPr/>
      </dsp:nvSpPr>
      <dsp:spPr>
        <a:xfrm>
          <a:off x="1280160" y="2397761"/>
          <a:ext cx="1097278" cy="1097278"/>
        </a:xfrm>
        <a:prstGeom prst="pie">
          <a:avLst>
            <a:gd name="adj1" fmla="val 5400000"/>
            <a:gd name="adj2" fmla="val 1620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16A3BB-D44F-4793-ADBD-5C8F73BB42DC}">
      <dsp:nvSpPr>
        <dsp:cNvPr id="0" name=""/>
        <dsp:cNvSpPr/>
      </dsp:nvSpPr>
      <dsp:spPr>
        <a:xfrm>
          <a:off x="1828800" y="2397761"/>
          <a:ext cx="4267200" cy="1097278"/>
        </a:xfrm>
        <a:prstGeom prst="rect">
          <a:avLst/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400" kern="1200" dirty="0" smtClean="0"/>
            <a:t>Coaching</a:t>
          </a:r>
          <a:endParaRPr lang="es-MX" sz="4400" kern="1200" dirty="0"/>
        </a:p>
      </dsp:txBody>
      <dsp:txXfrm>
        <a:off x="1828800" y="2397761"/>
        <a:ext cx="4267200" cy="10972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AD43F-A780-4EE5-8E4F-8E81AB2AF6CA}">
      <dsp:nvSpPr>
        <dsp:cNvPr id="0" name=""/>
        <dsp:cNvSpPr/>
      </dsp:nvSpPr>
      <dsp:spPr>
        <a:xfrm>
          <a:off x="49967" y="0"/>
          <a:ext cx="1855486" cy="4064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Visionario</a:t>
          </a:r>
          <a:endParaRPr lang="es-MX" sz="3100" kern="1200" dirty="0"/>
        </a:p>
      </dsp:txBody>
      <dsp:txXfrm>
        <a:off x="49967" y="0"/>
        <a:ext cx="1855486" cy="1219200"/>
      </dsp:txXfrm>
    </dsp:sp>
    <dsp:sp modelId="{94E9420A-4F97-48E7-B785-15458104A841}">
      <dsp:nvSpPr>
        <dsp:cNvPr id="0" name=""/>
        <dsp:cNvSpPr/>
      </dsp:nvSpPr>
      <dsp:spPr>
        <a:xfrm>
          <a:off x="141535" y="1326481"/>
          <a:ext cx="1576387" cy="1225351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Guía </a:t>
          </a:r>
          <a:endParaRPr lang="es-MX" sz="2500" kern="1200" dirty="0"/>
        </a:p>
      </dsp:txBody>
      <dsp:txXfrm>
        <a:off x="177424" y="1362370"/>
        <a:ext cx="1504609" cy="1153573"/>
      </dsp:txXfrm>
    </dsp:sp>
    <dsp:sp modelId="{39E8DD42-2790-4838-87D0-82AFD3988CA6}">
      <dsp:nvSpPr>
        <dsp:cNvPr id="0" name=""/>
        <dsp:cNvSpPr/>
      </dsp:nvSpPr>
      <dsp:spPr>
        <a:xfrm>
          <a:off x="141535" y="2694633"/>
          <a:ext cx="1576387" cy="1225351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Apoya</a:t>
          </a:r>
          <a:endParaRPr lang="es-MX" sz="2500" kern="1200" dirty="0"/>
        </a:p>
      </dsp:txBody>
      <dsp:txXfrm>
        <a:off x="177424" y="2730522"/>
        <a:ext cx="1504609" cy="1153573"/>
      </dsp:txXfrm>
    </dsp:sp>
    <dsp:sp modelId="{B90FE3B3-2D24-44E9-9652-B17A0226677C}">
      <dsp:nvSpPr>
        <dsp:cNvPr id="0" name=""/>
        <dsp:cNvSpPr/>
      </dsp:nvSpPr>
      <dsp:spPr>
        <a:xfrm>
          <a:off x="2005259" y="0"/>
          <a:ext cx="1970484" cy="4064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2005259" y="0"/>
        <a:ext cx="1970484" cy="1219200"/>
      </dsp:txXfrm>
    </dsp:sp>
    <dsp:sp modelId="{4A01676F-580D-4FF6-9F2A-04BD436AF7D6}">
      <dsp:nvSpPr>
        <dsp:cNvPr id="0" name=""/>
        <dsp:cNvSpPr/>
      </dsp:nvSpPr>
      <dsp:spPr>
        <a:xfrm>
          <a:off x="2202307" y="1301427"/>
          <a:ext cx="1576387" cy="1225351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Actúa</a:t>
          </a:r>
          <a:endParaRPr lang="es-MX" sz="2500" kern="1200" dirty="0"/>
        </a:p>
      </dsp:txBody>
      <dsp:txXfrm>
        <a:off x="2238196" y="1337316"/>
        <a:ext cx="1504609" cy="1153573"/>
      </dsp:txXfrm>
    </dsp:sp>
    <dsp:sp modelId="{29B1D1CA-62C6-407B-82F1-1B57D09E3106}">
      <dsp:nvSpPr>
        <dsp:cNvPr id="0" name=""/>
        <dsp:cNvSpPr/>
      </dsp:nvSpPr>
      <dsp:spPr>
        <a:xfrm>
          <a:off x="2202307" y="2659311"/>
          <a:ext cx="1576387" cy="1225351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Da resultados</a:t>
          </a:r>
          <a:endParaRPr lang="es-MX" sz="2500" kern="1200" dirty="0"/>
        </a:p>
      </dsp:txBody>
      <dsp:txXfrm>
        <a:off x="2238196" y="2695200"/>
        <a:ext cx="1504609" cy="1153573"/>
      </dsp:txXfrm>
    </dsp:sp>
    <dsp:sp modelId="{20381BC8-8057-4AA1-9782-A759899FEC6A}">
      <dsp:nvSpPr>
        <dsp:cNvPr id="0" name=""/>
        <dsp:cNvSpPr/>
      </dsp:nvSpPr>
      <dsp:spPr>
        <a:xfrm>
          <a:off x="4123529" y="0"/>
          <a:ext cx="1970484" cy="4064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 dirty="0"/>
        </a:p>
      </dsp:txBody>
      <dsp:txXfrm>
        <a:off x="4123529" y="0"/>
        <a:ext cx="1970484" cy="1219200"/>
      </dsp:txXfrm>
    </dsp:sp>
    <dsp:sp modelId="{524A455A-4417-406F-B7EA-C0AB0CDF5071}">
      <dsp:nvSpPr>
        <dsp:cNvPr id="0" name=""/>
        <dsp:cNvSpPr/>
      </dsp:nvSpPr>
      <dsp:spPr>
        <a:xfrm>
          <a:off x="4320578" y="1313954"/>
          <a:ext cx="1576387" cy="1225351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Trabaja en equipo</a:t>
          </a:r>
          <a:endParaRPr lang="es-MX" sz="2500" kern="1200" dirty="0"/>
        </a:p>
      </dsp:txBody>
      <dsp:txXfrm>
        <a:off x="4356467" y="1349843"/>
        <a:ext cx="1504609" cy="1153573"/>
      </dsp:txXfrm>
    </dsp:sp>
    <dsp:sp modelId="{55680336-2531-4FAE-9FE6-372B19770E61}">
      <dsp:nvSpPr>
        <dsp:cNvPr id="0" name=""/>
        <dsp:cNvSpPr/>
      </dsp:nvSpPr>
      <dsp:spPr>
        <a:xfrm>
          <a:off x="4320578" y="2634257"/>
          <a:ext cx="1576387" cy="1225351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Plantea y logra objetivos</a:t>
          </a:r>
          <a:endParaRPr lang="es-MX" sz="2500" kern="1200" dirty="0"/>
        </a:p>
      </dsp:txBody>
      <dsp:txXfrm>
        <a:off x="4356467" y="2670146"/>
        <a:ext cx="1504609" cy="1153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2CAD1-42C0-470F-979B-8531645E49FD}" type="datetimeFigureOut">
              <a:rPr lang="es-MX" smtClean="0"/>
              <a:t>28/09/2016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C2C05-3788-45DF-8439-261E41AA7B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8572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079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7868" indent="-279949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19797" indent="-223959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67716" indent="-223959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5635" indent="-223959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3554" indent="-223959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1472" indent="-223959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59391" indent="-223959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07310" indent="-223959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76E64A2-0706-4182-A870-661468D8C4AF}" type="slidenum">
              <a:rPr kumimoji="0" lang="es-ES" sz="1200"/>
              <a:pPr/>
              <a:t>4</a:t>
            </a:fld>
            <a:endParaRPr kumimoji="0" lang="es-ES" sz="1200" dirty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830337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fi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346" y="1539699"/>
            <a:ext cx="7560118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423009" y="531636"/>
            <a:ext cx="37427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800" dirty="0">
                <a:latin typeface="Arial" charset="0"/>
              </a:rPr>
              <a:t>Liderazgo Situacional</a:t>
            </a:r>
          </a:p>
        </p:txBody>
      </p:sp>
    </p:spTree>
    <p:extLst>
      <p:ext uri="{BB962C8B-B14F-4D97-AF65-F5344CB8AC3E}">
        <p14:creationId xmlns:p14="http://schemas.microsoft.com/office/powerpoint/2010/main" val="150954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627784" y="620688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/>
              <a:t>Nuevos estilos de liderazgo</a:t>
            </a:r>
            <a:endParaRPr lang="es-MX" sz="3200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99783209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208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6"/>
          <p:cNvSpPr>
            <a:spLocks noChangeArrowheads="1"/>
          </p:cNvSpPr>
          <p:nvPr/>
        </p:nvSpPr>
        <p:spPr bwMode="auto">
          <a:xfrm>
            <a:off x="3964012" y="4077072"/>
            <a:ext cx="2317092" cy="2304256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Áreas del conocimiento</a:t>
            </a:r>
            <a:endParaRPr lang="es-MX" dirty="0"/>
          </a:p>
        </p:txBody>
      </p:sp>
      <p:grpSp>
        <p:nvGrpSpPr>
          <p:cNvPr id="13" name="12 Grupo"/>
          <p:cNvGrpSpPr/>
          <p:nvPr/>
        </p:nvGrpSpPr>
        <p:grpSpPr>
          <a:xfrm>
            <a:off x="2758535" y="1340768"/>
            <a:ext cx="4824535" cy="3456384"/>
            <a:chOff x="2123729" y="1484784"/>
            <a:chExt cx="5472608" cy="4248472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2123729" y="3040272"/>
              <a:ext cx="2693205" cy="2692984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dirty="0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4816934" y="2937487"/>
              <a:ext cx="2779403" cy="279576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dirty="0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3688699" y="1484784"/>
              <a:ext cx="2430781" cy="2590197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AR" dirty="0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2547180" y="4228589"/>
              <a:ext cx="1865279" cy="4539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Administrativo</a:t>
              </a:r>
              <a:endParaRPr lang="es-MX" dirty="0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4135061" y="2670940"/>
              <a:ext cx="1679347" cy="4539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Humanístico</a:t>
              </a:r>
              <a:endParaRPr lang="es-MX" dirty="0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580112" y="4217167"/>
              <a:ext cx="1704550" cy="4539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Del contexto</a:t>
              </a:r>
              <a:endParaRPr lang="es-MX" dirty="0"/>
            </a:p>
          </p:txBody>
        </p:sp>
      </p:grpSp>
      <p:sp>
        <p:nvSpPr>
          <p:cNvPr id="14" name="13 CuadroTexto"/>
          <p:cNvSpPr txBox="1"/>
          <p:nvPr/>
        </p:nvSpPr>
        <p:spPr>
          <a:xfrm>
            <a:off x="4776230" y="5075892"/>
            <a:ext cx="1408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Social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20021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Practicas del líder</a:t>
            </a:r>
            <a:endParaRPr lang="es-MX" dirty="0"/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1130930023"/>
              </p:ext>
            </p:extLst>
          </p:nvPr>
        </p:nvGraphicFramePr>
        <p:xfrm>
          <a:off x="1920174" y="188528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7 Grupo"/>
          <p:cNvGrpSpPr/>
          <p:nvPr/>
        </p:nvGrpSpPr>
        <p:grpSpPr>
          <a:xfrm>
            <a:off x="2086640" y="1840115"/>
            <a:ext cx="1547812" cy="1225351"/>
            <a:chOff x="158331" y="1184501"/>
            <a:chExt cx="1547812" cy="1225351"/>
          </a:xfrm>
          <a:solidFill>
            <a:srgbClr val="FFC00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9" name="8 Rectángulo redondeado"/>
            <p:cNvSpPr/>
            <p:nvPr/>
          </p:nvSpPr>
          <p:spPr>
            <a:xfrm>
              <a:off x="158331" y="1184501"/>
              <a:ext cx="1547812" cy="1225351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9 Rectángulo"/>
            <p:cNvSpPr/>
            <p:nvPr/>
          </p:nvSpPr>
          <p:spPr>
            <a:xfrm>
              <a:off x="230109" y="1256279"/>
              <a:ext cx="1476034" cy="1153573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68580" rIns="91440" bIns="6858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MX" sz="3600" kern="1200" dirty="0"/>
            </a:p>
          </p:txBody>
        </p:sp>
      </p:grpSp>
      <p:sp>
        <p:nvSpPr>
          <p:cNvPr id="11" name="10 CuadroTexto"/>
          <p:cNvSpPr txBox="1"/>
          <p:nvPr/>
        </p:nvSpPr>
        <p:spPr>
          <a:xfrm>
            <a:off x="2328028" y="2221957"/>
            <a:ext cx="1211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 smtClean="0">
                <a:solidFill>
                  <a:schemeClr val="bg1"/>
                </a:solidFill>
              </a:rPr>
              <a:t>Motiva</a:t>
            </a:r>
            <a:endParaRPr lang="es-MX" sz="2800" dirty="0">
              <a:solidFill>
                <a:schemeClr val="bg1"/>
              </a:solidFill>
            </a:endParaRPr>
          </a:p>
        </p:txBody>
      </p:sp>
      <p:grpSp>
        <p:nvGrpSpPr>
          <p:cNvPr id="12" name="11 Grupo"/>
          <p:cNvGrpSpPr/>
          <p:nvPr/>
        </p:nvGrpSpPr>
        <p:grpSpPr>
          <a:xfrm>
            <a:off x="4140442" y="1829048"/>
            <a:ext cx="1547812" cy="1225351"/>
            <a:chOff x="158331" y="1184501"/>
            <a:chExt cx="1547812" cy="1225351"/>
          </a:xfrm>
          <a:solidFill>
            <a:schemeClr val="accent5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3" name="12 Rectángulo redondeado"/>
            <p:cNvSpPr/>
            <p:nvPr/>
          </p:nvSpPr>
          <p:spPr>
            <a:xfrm>
              <a:off x="158331" y="1184501"/>
              <a:ext cx="1547812" cy="1225351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13 Rectángulo"/>
            <p:cNvSpPr/>
            <p:nvPr/>
          </p:nvSpPr>
          <p:spPr>
            <a:xfrm>
              <a:off x="230109" y="1256279"/>
              <a:ext cx="1476034" cy="1153573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68580" rIns="91440" bIns="6858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MX" sz="3600" kern="1200" dirty="0"/>
            </a:p>
          </p:txBody>
        </p:sp>
      </p:grpSp>
      <p:sp>
        <p:nvSpPr>
          <p:cNvPr id="15" name="14 CuadroTexto"/>
          <p:cNvSpPr txBox="1"/>
          <p:nvPr/>
        </p:nvSpPr>
        <p:spPr>
          <a:xfrm>
            <a:off x="4261346" y="1973064"/>
            <a:ext cx="1306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chemeClr val="bg1"/>
                </a:solidFill>
              </a:rPr>
              <a:t>Preserva la unión</a:t>
            </a:r>
            <a:endParaRPr lang="es-MX" sz="2400" dirty="0">
              <a:solidFill>
                <a:schemeClr val="bg1"/>
              </a:solidFill>
            </a:endParaRPr>
          </a:p>
        </p:txBody>
      </p:sp>
      <p:grpSp>
        <p:nvGrpSpPr>
          <p:cNvPr id="16" name="15 Grupo"/>
          <p:cNvGrpSpPr/>
          <p:nvPr/>
        </p:nvGrpSpPr>
        <p:grpSpPr>
          <a:xfrm>
            <a:off x="6228674" y="1829048"/>
            <a:ext cx="1547812" cy="1225351"/>
            <a:chOff x="158331" y="1184501"/>
            <a:chExt cx="1547812" cy="1225351"/>
          </a:xfrm>
          <a:solidFill>
            <a:srgbClr val="00B05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7" name="16 Rectángulo redondeado"/>
            <p:cNvSpPr/>
            <p:nvPr/>
          </p:nvSpPr>
          <p:spPr>
            <a:xfrm>
              <a:off x="158331" y="1184501"/>
              <a:ext cx="1547812" cy="1225351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17 Rectángulo"/>
            <p:cNvSpPr/>
            <p:nvPr/>
          </p:nvSpPr>
          <p:spPr>
            <a:xfrm>
              <a:off x="230109" y="1256279"/>
              <a:ext cx="1476034" cy="1153573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68580" rIns="91440" bIns="6858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MX" sz="3600" kern="1200" dirty="0"/>
            </a:p>
          </p:txBody>
        </p:sp>
      </p:grpSp>
      <p:sp>
        <p:nvSpPr>
          <p:cNvPr id="19" name="18 CuadroTexto"/>
          <p:cNvSpPr txBox="1"/>
          <p:nvPr/>
        </p:nvSpPr>
        <p:spPr>
          <a:xfrm>
            <a:off x="6408334" y="2026224"/>
            <a:ext cx="1764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chemeClr val="bg1"/>
                </a:solidFill>
              </a:rPr>
              <a:t>Suma no divide</a:t>
            </a:r>
            <a:endParaRPr lang="es-MX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493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Referencias:</a:t>
            </a:r>
            <a:endParaRPr lang="es-MX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s-ES" sz="2000" b="1" dirty="0" smtClean="0">
                <a:latin typeface="Arial" pitchFamily="34" charset="0"/>
                <a:ea typeface="Times New Roman" charset="0"/>
                <a:cs typeface="Arial" pitchFamily="34" charset="0"/>
              </a:rPr>
              <a:t>Andrew </a:t>
            </a:r>
            <a:r>
              <a:rPr lang="es-ES" sz="2000" b="1" dirty="0">
                <a:latin typeface="Arial" pitchFamily="34" charset="0"/>
                <a:ea typeface="Times New Roman" charset="0"/>
                <a:cs typeface="Arial" pitchFamily="34" charset="0"/>
              </a:rPr>
              <a:t>J. </a:t>
            </a:r>
            <a:r>
              <a:rPr lang="es-ES" sz="2000" b="1" dirty="0" smtClean="0">
                <a:latin typeface="Arial" pitchFamily="34" charset="0"/>
                <a:ea typeface="Times New Roman" charset="0"/>
                <a:cs typeface="Arial" pitchFamily="34" charset="0"/>
              </a:rPr>
              <a:t>Durbrin</a:t>
            </a:r>
            <a:r>
              <a:rPr lang="es-ES" sz="2000" b="1" dirty="0" smtClean="0">
                <a:latin typeface="Arial" pitchFamily="34" charset="0"/>
                <a:ea typeface="Times New Roman" charset="0"/>
                <a:cs typeface="Arial" pitchFamily="34" charset="0"/>
              </a:rPr>
              <a:t>. Fundamentos </a:t>
            </a:r>
            <a:r>
              <a:rPr lang="es-ES" sz="2000" b="1" dirty="0">
                <a:latin typeface="Arial" pitchFamily="34" charset="0"/>
                <a:ea typeface="Times New Roman" charset="0"/>
                <a:cs typeface="Arial" pitchFamily="34" charset="0"/>
              </a:rPr>
              <a:t>de </a:t>
            </a:r>
            <a:r>
              <a:rPr lang="es-ES" sz="2000" b="1" dirty="0" smtClean="0">
                <a:latin typeface="Arial" pitchFamily="34" charset="0"/>
                <a:ea typeface="Times New Roman" charset="0"/>
                <a:cs typeface="Arial" pitchFamily="34" charset="0"/>
              </a:rPr>
              <a:t>administración. Editorial</a:t>
            </a:r>
            <a:r>
              <a:rPr lang="es-ES" sz="2000" b="1" dirty="0">
                <a:latin typeface="Arial" pitchFamily="34" charset="0"/>
                <a:ea typeface="Times New Roman" charset="0"/>
                <a:cs typeface="Arial" pitchFamily="34" charset="0"/>
              </a:rPr>
              <a:t>: Thomson 5a edición</a:t>
            </a:r>
            <a:endParaRPr lang="es-ES" sz="800" dirty="0">
              <a:latin typeface="Arial" pitchFamily="34" charset="0"/>
              <a:ea typeface="Times New Roman" charset="0"/>
              <a:cs typeface="Arial" pitchFamily="34" charset="0"/>
            </a:endParaRPr>
          </a:p>
          <a:p>
            <a:pPr eaLnBrk="0" hangingPunct="0">
              <a:lnSpc>
                <a:spcPct val="200000"/>
              </a:lnSpc>
            </a:pPr>
            <a:r>
              <a:rPr lang="es-ES" sz="1800" b="1" dirty="0" smtClean="0">
                <a:latin typeface="Arial" pitchFamily="34" charset="0"/>
                <a:ea typeface="Times New Roman" charset="0"/>
                <a:cs typeface="Arial" pitchFamily="34" charset="0"/>
              </a:rPr>
              <a:t>Robert </a:t>
            </a:r>
            <a:r>
              <a:rPr lang="es-ES" sz="1800" b="1" dirty="0" err="1">
                <a:latin typeface="Arial" pitchFamily="34" charset="0"/>
                <a:ea typeface="Times New Roman" charset="0"/>
                <a:cs typeface="Arial" pitchFamily="34" charset="0"/>
              </a:rPr>
              <a:t>N.Lussier</a:t>
            </a:r>
            <a:r>
              <a:rPr lang="es-ES" sz="1800" b="1" dirty="0">
                <a:latin typeface="Arial" pitchFamily="34" charset="0"/>
                <a:ea typeface="Times New Roman" charset="0"/>
                <a:cs typeface="Arial" pitchFamily="34" charset="0"/>
              </a:rPr>
              <a:t> y </a:t>
            </a:r>
            <a:r>
              <a:rPr lang="en-US" sz="1800" b="1" dirty="0" err="1">
                <a:latin typeface="Arial" pitchFamily="34" charset="0"/>
                <a:ea typeface="Times New Roman" charset="0"/>
                <a:cs typeface="Arial" pitchFamily="34" charset="0"/>
              </a:rPr>
              <a:t>Christoper</a:t>
            </a:r>
            <a:r>
              <a:rPr lang="en-US" sz="1800" b="1" dirty="0">
                <a:latin typeface="Arial" pitchFamily="34" charset="0"/>
                <a:ea typeface="Times New Roman" charset="0"/>
                <a:cs typeface="Arial" pitchFamily="34" charset="0"/>
              </a:rPr>
              <a:t> F. </a:t>
            </a:r>
            <a:r>
              <a:rPr lang="en-US" sz="1800" b="1" dirty="0" err="1" smtClean="0">
                <a:latin typeface="Arial" pitchFamily="34" charset="0"/>
                <a:ea typeface="Times New Roman" charset="0"/>
                <a:cs typeface="Arial" pitchFamily="34" charset="0"/>
              </a:rPr>
              <a:t>Achua</a:t>
            </a:r>
            <a:r>
              <a:rPr lang="en-US" sz="1800" b="1" dirty="0" smtClean="0">
                <a:latin typeface="Arial" pitchFamily="34" charset="0"/>
                <a:ea typeface="Times New Roman" charset="0"/>
                <a:cs typeface="Arial" pitchFamily="34" charset="0"/>
              </a:rPr>
              <a:t> </a:t>
            </a:r>
            <a:r>
              <a:rPr lang="es-ES" sz="1800" b="1" dirty="0" smtClean="0">
                <a:latin typeface="Arial" pitchFamily="34" charset="0"/>
                <a:ea typeface="Times New Roman" charset="0"/>
                <a:cs typeface="Arial" pitchFamily="34" charset="0"/>
              </a:rPr>
              <a:t>Liderazgo</a:t>
            </a:r>
            <a:endParaRPr lang="es-ES" sz="900" dirty="0">
              <a:latin typeface="Arial" pitchFamily="34" charset="0"/>
              <a:ea typeface="Times New Roman" charset="0"/>
              <a:cs typeface="Arial" pitchFamily="34" charset="0"/>
            </a:endParaRPr>
          </a:p>
          <a:p>
            <a:pPr eaLnBrk="0" hangingPunct="0">
              <a:lnSpc>
                <a:spcPct val="200000"/>
              </a:lnSpc>
            </a:pPr>
            <a:endParaRPr lang="es-ES" sz="100" dirty="0">
              <a:latin typeface="Arial" pitchFamily="34" charset="0"/>
              <a:ea typeface="Times New Roman" charset="0"/>
              <a:cs typeface="Arial" pitchFamily="34" charset="0"/>
            </a:endParaRPr>
          </a:p>
          <a:p>
            <a:pPr eaLnBrk="0" hangingPunct="0">
              <a:lnSpc>
                <a:spcPct val="200000"/>
              </a:lnSpc>
              <a:buNone/>
            </a:pPr>
            <a:r>
              <a:rPr lang="es-ES" sz="800" dirty="0" smtClean="0">
                <a:latin typeface="Arial" pitchFamily="34" charset="0"/>
                <a:ea typeface="Times New Roman" charset="0"/>
                <a:cs typeface="Arial" pitchFamily="34" charset="0"/>
              </a:rPr>
              <a:t>            </a:t>
            </a:r>
            <a:r>
              <a:rPr lang="en-US" sz="1800" b="1" dirty="0" smtClean="0">
                <a:latin typeface="Arial" pitchFamily="34" charset="0"/>
                <a:ea typeface="Times New Roman" charset="0"/>
                <a:cs typeface="Arial" pitchFamily="34" charset="0"/>
              </a:rPr>
              <a:t>Editorial Thomson</a:t>
            </a:r>
            <a:endParaRPr lang="es-ES_tradnl" sz="1800" dirty="0">
              <a:solidFill>
                <a:srgbClr val="000000"/>
              </a:solidFill>
            </a:endParaRPr>
          </a:p>
          <a:p>
            <a:pPr eaLnBrk="0" hangingPunct="0">
              <a:lnSpc>
                <a:spcPct val="200000"/>
              </a:lnSpc>
            </a:pPr>
            <a:r>
              <a:rPr lang="es-ES_tradnl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Arthur </a:t>
            </a:r>
            <a:r>
              <a:rPr lang="es-ES_tradn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A., </a:t>
            </a:r>
            <a:r>
              <a:rPr lang="es-ES_tradnl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Stricklan</a:t>
            </a:r>
            <a:r>
              <a:rPr lang="es-ES_tradnl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A.J.- Dirección y Administración </a:t>
            </a:r>
            <a:r>
              <a:rPr lang="es-ES_tradnl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Estratégica. </a:t>
            </a:r>
            <a:r>
              <a:rPr lang="en-US" sz="1800" b="1" dirty="0" smtClean="0">
                <a:latin typeface="Arial" pitchFamily="34" charset="0"/>
                <a:ea typeface="Times New Roman" charset="0"/>
                <a:cs typeface="Arial" pitchFamily="34" charset="0"/>
              </a:rPr>
              <a:t>Editorial </a:t>
            </a:r>
            <a:r>
              <a:rPr lang="en-US" sz="1800" b="1" dirty="0">
                <a:latin typeface="Arial" pitchFamily="34" charset="0"/>
                <a:ea typeface="Times New Roman" charset="0"/>
                <a:cs typeface="Arial" pitchFamily="34" charset="0"/>
              </a:rPr>
              <a:t>Thomson</a:t>
            </a:r>
            <a:endParaRPr lang="es-ES_tradnl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0" hangingPunct="0">
              <a:lnSpc>
                <a:spcPct val="200000"/>
              </a:lnSpc>
              <a:buNone/>
            </a:pPr>
            <a:endParaRPr lang="es-ES_tradnl" sz="1800" dirty="0">
              <a:solidFill>
                <a:srgbClr val="000000"/>
              </a:solidFill>
            </a:endParaRPr>
          </a:p>
          <a:p>
            <a:pPr marL="0" indent="0" eaLnBrk="0" hangingPunct="0">
              <a:lnSpc>
                <a:spcPct val="200000"/>
              </a:lnSpc>
              <a:buNone/>
            </a:pPr>
            <a:endParaRPr lang="en-US" sz="1800" b="1" dirty="0" smtClean="0">
              <a:latin typeface="Arial" pitchFamily="34" charset="0"/>
              <a:ea typeface="Times New Roman" charset="0"/>
              <a:cs typeface="Arial" pitchFamily="34" charset="0"/>
            </a:endParaRPr>
          </a:p>
          <a:p>
            <a:pPr marL="0" indent="0" eaLnBrk="0" hangingPunct="0">
              <a:lnSpc>
                <a:spcPct val="200000"/>
              </a:lnSpc>
              <a:buNone/>
            </a:pPr>
            <a:endParaRPr lang="en-US" sz="1800" b="1" dirty="0">
              <a:latin typeface="Arial" pitchFamily="34" charset="0"/>
              <a:ea typeface="Times New Roman" charset="0"/>
              <a:cs typeface="Arial" pitchFamily="34" charset="0"/>
            </a:endParaRPr>
          </a:p>
          <a:p>
            <a:pPr marL="0" indent="0" defTabSz="762000">
              <a:lnSpc>
                <a:spcPct val="200000"/>
              </a:lnSpc>
              <a:spcBef>
                <a:spcPct val="0"/>
              </a:spcBef>
              <a:buClrTx/>
              <a:buFont typeface="Wingdings" pitchFamily="2" charset="2"/>
              <a:buNone/>
              <a:defRPr/>
            </a:pPr>
            <a:endParaRPr lang="es-ES_tradnl" sz="1800" b="0" kern="120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200000"/>
              </a:lnSpc>
              <a:buFont typeface="Wingdings" pitchFamily="2" charset="2"/>
              <a:buNone/>
              <a:defRPr/>
            </a:pPr>
            <a:endParaRPr lang="es-MX" sz="6000" dirty="0"/>
          </a:p>
        </p:txBody>
      </p:sp>
    </p:spTree>
    <p:extLst>
      <p:ext uri="{BB962C8B-B14F-4D97-AF65-F5344CB8AC3E}">
        <p14:creationId xmlns:p14="http://schemas.microsoft.com/office/powerpoint/2010/main" val="2401119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>
          <a:xfrm>
            <a:off x="1331640" y="1844824"/>
            <a:ext cx="7355160" cy="4281339"/>
          </a:xfrm>
        </p:spPr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Administración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Liderazgo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Maestro: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Rogelio Vargas Pérez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julio - diciembre 2016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Liderazgo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sz="59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6700" dirty="0">
                <a:latin typeface="Arial" pitchFamily="34" charset="0"/>
                <a:cs typeface="Arial" pitchFamily="34" charset="0"/>
              </a:rPr>
              <a:t>It is the ability to </a:t>
            </a:r>
            <a:r>
              <a:rPr lang="en-US" sz="6700" dirty="0" smtClean="0">
                <a:latin typeface="Arial" pitchFamily="34" charset="0"/>
                <a:cs typeface="Arial" pitchFamily="34" charset="0"/>
              </a:rPr>
              <a:t>influence in </a:t>
            </a:r>
            <a:r>
              <a:rPr lang="en-US" sz="6700" dirty="0">
                <a:latin typeface="Arial" pitchFamily="34" charset="0"/>
                <a:cs typeface="Arial" pitchFamily="34" charset="0"/>
              </a:rPr>
              <a:t>others to </a:t>
            </a:r>
            <a:r>
              <a:rPr lang="en-US" sz="6700" dirty="0" smtClean="0">
                <a:latin typeface="Arial" pitchFamily="34" charset="0"/>
                <a:cs typeface="Arial" pitchFamily="34" charset="0"/>
              </a:rPr>
              <a:t>achieve common goals.</a:t>
            </a:r>
            <a:endParaRPr lang="fr-FR" sz="67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Development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>
                <a:latin typeface="Arial" pitchFamily="34" charset="0"/>
                <a:cs typeface="Arial" pitchFamily="34" charset="0"/>
              </a:rPr>
              <a:t>of management </a:t>
            </a:r>
            <a:r>
              <a:rPr lang="fr-FR" dirty="0">
                <a:latin typeface="Arial" pitchFamily="34" charset="0"/>
                <a:cs typeface="Arial" pitchFamily="34" charset="0"/>
              </a:rPr>
              <a:t>skills</a:t>
            </a:r>
            <a:r>
              <a:rPr lang="fr-FR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>
                <a:latin typeface="Arial" pitchFamily="34" charset="0"/>
                <a:cs typeface="Arial" pitchFamily="34" charset="0"/>
              </a:rPr>
              <a:t>systematic process for competitiveness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).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979613" y="981075"/>
            <a:ext cx="77724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s-E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LIDERAZGO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/>
            <a:r>
              <a:rPr lang="es-ES" sz="4800" b="1" dirty="0" smtClean="0">
                <a:solidFill>
                  <a:schemeClr val="tx2"/>
                </a:solidFill>
                <a:latin typeface="Curlz MT" pitchFamily="82" charset="0"/>
              </a:rPr>
              <a:t>Desarrollo de Habilidades Directivas</a:t>
            </a:r>
          </a:p>
          <a:p>
            <a:pPr eaLnBrk="1" hangingPunct="1"/>
            <a:endParaRPr lang="es-ES" sz="4800" b="1" dirty="0" smtClean="0">
              <a:solidFill>
                <a:schemeClr val="tx2"/>
              </a:solidFill>
              <a:latin typeface="Curlz MT" pitchFamily="82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057400" y="2895600"/>
            <a:ext cx="2057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endParaRPr lang="es-ES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9555163" y="92075"/>
            <a:ext cx="3733800" cy="6613525"/>
          </a:xfrm>
          <a:prstGeom prst="rect">
            <a:avLst/>
          </a:prstGeom>
          <a:solidFill>
            <a:srgbClr val="FFFFFF"/>
          </a:solidFill>
          <a:ln w="12700" cap="sq">
            <a:solidFill>
              <a:srgbClr val="B2B2B2"/>
            </a:solidFill>
            <a:miter lim="800000"/>
            <a:headEnd/>
            <a:tailEnd/>
          </a:ln>
        </p:spPr>
        <p:txBody>
          <a:bodyPr lIns="136525" tIns="182562" rIns="136525" bIns="182562"/>
          <a:lstStyle/>
          <a:p>
            <a:pPr marL="238125" indent="-238125" eaLnBrk="0" hangingPunct="0"/>
            <a:endParaRPr lang="es-ES" sz="1600" b="1" dirty="0">
              <a:solidFill>
                <a:srgbClr val="000000"/>
              </a:solidFill>
              <a:latin typeface="Arial" charset="0"/>
            </a:endParaRPr>
          </a:p>
          <a:p>
            <a:pPr marL="238125" indent="-238125" eaLnBrk="0" hangingPunct="0"/>
            <a:r>
              <a:rPr lang="es-ES" sz="1600" b="1" dirty="0">
                <a:solidFill>
                  <a:srgbClr val="000000"/>
                </a:solidFill>
                <a:latin typeface="Arial" charset="0"/>
              </a:rPr>
              <a:t>Para introducir el logotipo de su organización en esta diapositiva</a:t>
            </a:r>
          </a:p>
          <a:p>
            <a:pPr marL="238125" indent="-238125" eaLnBrk="0" hangingPunct="0"/>
            <a:endParaRPr lang="es-ES" sz="1600" b="1" dirty="0">
              <a:solidFill>
                <a:srgbClr val="000000"/>
              </a:solidFill>
              <a:latin typeface="Arial" charset="0"/>
            </a:endParaRPr>
          </a:p>
          <a:p>
            <a:pPr marL="238125" indent="-238125" eaLnBrk="0" hangingPunct="0">
              <a:buFontTx/>
              <a:buChar char="•"/>
            </a:pPr>
            <a:r>
              <a:rPr lang="es-ES" sz="1600" b="1" dirty="0">
                <a:solidFill>
                  <a:srgbClr val="000000"/>
                </a:solidFill>
                <a:latin typeface="Arial" charset="0"/>
              </a:rPr>
              <a:t>En el menú Insertar</a:t>
            </a:r>
          </a:p>
          <a:p>
            <a:pPr marL="238125" indent="-238125" eaLnBrk="0" hangingPunct="0">
              <a:buFontTx/>
              <a:buChar char="•"/>
            </a:pPr>
            <a:r>
              <a:rPr lang="es-ES" sz="1600" b="1" dirty="0">
                <a:solidFill>
                  <a:srgbClr val="000000"/>
                </a:solidFill>
                <a:latin typeface="Arial" charset="0"/>
              </a:rPr>
              <a:t>Seleccione “Imagen”</a:t>
            </a:r>
          </a:p>
          <a:p>
            <a:pPr marL="238125" indent="-238125" eaLnBrk="0" hangingPunct="0">
              <a:buFontTx/>
              <a:buChar char="•"/>
            </a:pPr>
            <a:r>
              <a:rPr lang="es-ES" sz="1600" b="1" dirty="0">
                <a:solidFill>
                  <a:srgbClr val="000000"/>
                </a:solidFill>
                <a:latin typeface="Arial" charset="0"/>
              </a:rPr>
              <a:t>Localice el archivo del logotipo</a:t>
            </a:r>
          </a:p>
          <a:p>
            <a:pPr marL="238125" indent="-238125" eaLnBrk="0" hangingPunct="0">
              <a:buFontTx/>
              <a:buChar char="•"/>
            </a:pPr>
            <a:r>
              <a:rPr lang="es-ES" sz="1600" b="1" dirty="0">
                <a:solidFill>
                  <a:srgbClr val="000000"/>
                </a:solidFill>
                <a:latin typeface="Arial" charset="0"/>
              </a:rPr>
              <a:t>Haga clic en Aceptar</a:t>
            </a:r>
          </a:p>
          <a:p>
            <a:pPr marL="238125" indent="-238125" eaLnBrk="0" hangingPunct="0"/>
            <a:endParaRPr lang="es-ES" sz="1600" b="1" dirty="0">
              <a:solidFill>
                <a:srgbClr val="000000"/>
              </a:solidFill>
              <a:latin typeface="Arial" charset="0"/>
            </a:endParaRPr>
          </a:p>
          <a:p>
            <a:pPr marL="238125" indent="-238125" eaLnBrk="0" hangingPunct="0"/>
            <a:r>
              <a:rPr lang="es-ES" sz="1600" b="1" dirty="0">
                <a:solidFill>
                  <a:srgbClr val="000000"/>
                </a:solidFill>
                <a:latin typeface="Arial" charset="0"/>
              </a:rPr>
              <a:t>Para cambiar el tamaño del logotipo</a:t>
            </a:r>
          </a:p>
          <a:p>
            <a:pPr marL="238125" indent="-238125" eaLnBrk="0" hangingPunct="0"/>
            <a:endParaRPr lang="es-ES" sz="1600" b="1" dirty="0">
              <a:solidFill>
                <a:srgbClr val="000000"/>
              </a:solidFill>
              <a:latin typeface="Arial" charset="0"/>
            </a:endParaRPr>
          </a:p>
          <a:p>
            <a:pPr marL="238125" indent="-238125" eaLnBrk="0" hangingPunct="0">
              <a:buFontTx/>
              <a:buChar char="•"/>
            </a:pPr>
            <a:r>
              <a:rPr lang="es-ES" sz="1600" b="1" dirty="0">
                <a:solidFill>
                  <a:srgbClr val="000000"/>
                </a:solidFill>
                <a:latin typeface="Arial" charset="0"/>
              </a:rPr>
              <a:t>Haga clic en cualquier parte del logotipo. Los cuadros que aparecen fuera del logotipo se denominan “controladores de tamaño”.</a:t>
            </a:r>
          </a:p>
          <a:p>
            <a:pPr marL="238125" indent="-238125" eaLnBrk="0" hangingPunct="0">
              <a:buFontTx/>
              <a:buChar char="•"/>
            </a:pPr>
            <a:r>
              <a:rPr lang="es-ES" sz="1600" b="1" dirty="0">
                <a:solidFill>
                  <a:srgbClr val="000000"/>
                </a:solidFill>
                <a:latin typeface="Arial" charset="0"/>
              </a:rPr>
              <a:t>Úselos para cambiar el tamaño del objeto.</a:t>
            </a:r>
          </a:p>
          <a:p>
            <a:pPr marL="238125" indent="-238125" eaLnBrk="0" hangingPunct="0">
              <a:buFontTx/>
              <a:buChar char="•"/>
            </a:pPr>
            <a:r>
              <a:rPr lang="es-ES" sz="1600" b="1" dirty="0">
                <a:solidFill>
                  <a:srgbClr val="000000"/>
                </a:solidFill>
                <a:latin typeface="Arial" charset="0"/>
              </a:rPr>
              <a:t>Para mantener las proporciones del objeto, mantenga presionada </a:t>
            </a:r>
            <a:r>
              <a:rPr lang="es-ES" sz="1600" b="1" dirty="0">
                <a:solidFill>
                  <a:srgbClr val="000000"/>
                </a:solidFill>
                <a:latin typeface="Arial" charset="0"/>
              </a:rPr>
              <a:t>Mayús</a:t>
            </a:r>
            <a:r>
              <a:rPr lang="es-ES" sz="1600" b="1" dirty="0">
                <a:solidFill>
                  <a:srgbClr val="000000"/>
                </a:solidFill>
                <a:latin typeface="Arial" charset="0"/>
              </a:rPr>
              <a:t> mientras usa los controladores de tamaño.</a:t>
            </a:r>
          </a:p>
        </p:txBody>
      </p:sp>
      <p:pic>
        <p:nvPicPr>
          <p:cNvPr id="3078" name="Picture 9" descr="Defaul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212" y="1052736"/>
            <a:ext cx="22637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Text Box 12"/>
          <p:cNvSpPr txBox="1">
            <a:spLocks noChangeArrowheads="1"/>
          </p:cNvSpPr>
          <p:nvPr/>
        </p:nvSpPr>
        <p:spPr bwMode="auto">
          <a:xfrm>
            <a:off x="228600" y="61722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s-ES" dirty="0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457200" y="6324600"/>
            <a:ext cx="20574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s-ES" sz="1500" dirty="0">
              <a:solidFill>
                <a:schemeClr val="tx2"/>
              </a:solidFill>
              <a:latin typeface="Banjoman Open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73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utoUpdateAnimBg="0"/>
      <p:bldP spid="4103" grpId="0" build="p" autoUpdateAnimBg="0"/>
      <p:bldP spid="4100" grpId="0" autoUpdateAnimBg="0"/>
      <p:bldP spid="411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619251" y="620713"/>
            <a:ext cx="6553150" cy="5111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s-ES_tradnl" sz="3000" dirty="0" smtClean="0">
                <a:solidFill>
                  <a:schemeClr val="folHlink"/>
                </a:solidFill>
              </a:rPr>
              <a:t>CONCEPTO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es-ES_tradnl" sz="4000" dirty="0" smtClean="0">
              <a:solidFill>
                <a:schemeClr val="folHlin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691259" y="1772816"/>
            <a:ext cx="640913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 eaLnBrk="0" hangingPunct="0"/>
            <a:r>
              <a:rPr lang="es-ES_tradnl" sz="3600" b="1" dirty="0" smtClean="0">
                <a:latin typeface="Arial" charset="0"/>
              </a:rPr>
              <a:t>Liderazgo</a:t>
            </a:r>
          </a:p>
          <a:p>
            <a:pPr defTabSz="762000" eaLnBrk="0" hangingPunct="0"/>
            <a:endParaRPr lang="es-ES_tradnl" sz="3600" b="1" dirty="0" smtClean="0">
              <a:latin typeface="Arial" charset="0"/>
            </a:endParaRPr>
          </a:p>
          <a:p>
            <a:pPr algn="ctr" defTabSz="762000" eaLnBrk="0" hangingPunct="0"/>
            <a:r>
              <a:rPr lang="es-ES_tradnl" sz="3600" b="1" dirty="0" smtClean="0">
                <a:latin typeface="Arial" charset="0"/>
              </a:rPr>
              <a:t> “</a:t>
            </a:r>
            <a:r>
              <a:rPr lang="es-ES_tradnl" sz="3600" dirty="0" smtClean="0">
                <a:latin typeface="Arial" charset="0"/>
              </a:rPr>
              <a:t>Es </a:t>
            </a:r>
            <a:r>
              <a:rPr lang="es-ES_tradnl" sz="3600" dirty="0">
                <a:latin typeface="Arial" charset="0"/>
              </a:rPr>
              <a:t>la capacidad de influir</a:t>
            </a:r>
          </a:p>
          <a:p>
            <a:pPr algn="ctr" defTabSz="762000" eaLnBrk="0" hangingPunct="0"/>
            <a:r>
              <a:rPr lang="es-ES_tradnl" sz="3600" dirty="0">
                <a:latin typeface="Arial" charset="0"/>
              </a:rPr>
              <a:t>en los demás para el logro de</a:t>
            </a:r>
          </a:p>
          <a:p>
            <a:pPr algn="ctr" defTabSz="762000" eaLnBrk="0" hangingPunct="0"/>
            <a:r>
              <a:rPr lang="es-ES_tradnl" sz="3600" dirty="0">
                <a:latin typeface="Arial" charset="0"/>
              </a:rPr>
              <a:t>objetivos comunes”.</a:t>
            </a:r>
          </a:p>
        </p:txBody>
      </p:sp>
    </p:spTree>
    <p:extLst>
      <p:ext uri="{BB962C8B-B14F-4D97-AF65-F5344CB8AC3E}">
        <p14:creationId xmlns:p14="http://schemas.microsoft.com/office/powerpoint/2010/main" val="715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331640" y="836712"/>
            <a:ext cx="7491412" cy="1143000"/>
          </a:xfrm>
        </p:spPr>
        <p:txBody>
          <a:bodyPr/>
          <a:lstStyle/>
          <a:p>
            <a:r>
              <a:rPr lang="es-ES_tradnl" dirty="0" smtClean="0"/>
              <a:t>Objetivo:</a:t>
            </a:r>
            <a:endParaRPr lang="es-MX" dirty="0" smtClean="0"/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2195736" y="2159016"/>
            <a:ext cx="5760639" cy="4714875"/>
          </a:xfrm>
        </p:spPr>
        <p:txBody>
          <a:bodyPr>
            <a:normAutofit/>
          </a:bodyPr>
          <a:lstStyle/>
          <a:p>
            <a:pPr marL="0" indent="0" algn="just">
              <a:spcBef>
                <a:spcPct val="0"/>
              </a:spcBef>
              <a:buClrTx/>
              <a:buFont typeface="Wingdings" pitchFamily="2" charset="2"/>
              <a:buNone/>
              <a:defRPr/>
            </a:pPr>
            <a:r>
              <a:rPr lang="es-ES_tradnl" sz="3200" b="0" kern="1200" dirty="0">
                <a:solidFill>
                  <a:srgbClr val="000000"/>
                </a:solidFill>
              </a:rPr>
              <a:t>I</a:t>
            </a:r>
            <a:r>
              <a:rPr lang="es-ES_tradnl" sz="3200" b="0" kern="1200" dirty="0" smtClean="0">
                <a:solidFill>
                  <a:srgbClr val="000000"/>
                </a:solidFill>
              </a:rPr>
              <a:t>dentificar y desarrollar las </a:t>
            </a:r>
            <a:r>
              <a:rPr lang="es-ES_tradnl" sz="3200" dirty="0" smtClean="0">
                <a:solidFill>
                  <a:srgbClr val="000000"/>
                </a:solidFill>
              </a:rPr>
              <a:t>habilidades </a:t>
            </a:r>
            <a:r>
              <a:rPr lang="es-ES_tradnl" sz="3200" b="0" kern="1200" dirty="0" smtClean="0">
                <a:solidFill>
                  <a:srgbClr val="000000"/>
                </a:solidFill>
              </a:rPr>
              <a:t>fundamentales del liderazgo permitiendo al alumno desarrollar </a:t>
            </a:r>
            <a:r>
              <a:rPr lang="es-ES_tradnl" sz="3200" dirty="0" smtClean="0">
                <a:solidFill>
                  <a:srgbClr val="000000"/>
                </a:solidFill>
              </a:rPr>
              <a:t>la competencia directiva.</a:t>
            </a:r>
            <a:endParaRPr lang="es-ES_tradnl" sz="3200" b="0" kern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751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4059010726"/>
              </p:ext>
            </p:extLst>
          </p:nvPr>
        </p:nvGraphicFramePr>
        <p:xfrm>
          <a:off x="1475656" y="2045072"/>
          <a:ext cx="7368480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2915816" y="624948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/>
              <a:t>Estructuración del curso</a:t>
            </a:r>
            <a:endParaRPr lang="es-MX" sz="3200" dirty="0"/>
          </a:p>
        </p:txBody>
      </p:sp>
      <p:sp>
        <p:nvSpPr>
          <p:cNvPr id="10" name="9 Elipse"/>
          <p:cNvSpPr/>
          <p:nvPr/>
        </p:nvSpPr>
        <p:spPr>
          <a:xfrm>
            <a:off x="3347864" y="1310680"/>
            <a:ext cx="1872208" cy="175828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347864" y="1733907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chemeClr val="bg1"/>
                </a:solidFill>
              </a:rPr>
              <a:t>Fundamentos del liderazgo</a:t>
            </a:r>
            <a:endParaRPr lang="es-MX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546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627784" y="610052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/>
              <a:t>Fundamentos del liderazgo</a:t>
            </a:r>
            <a:endParaRPr lang="es-MX" sz="3600" dirty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676793236"/>
              </p:ext>
            </p:extLst>
          </p:nvPr>
        </p:nvGraphicFramePr>
        <p:xfrm>
          <a:off x="1835696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077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55776" y="332656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/>
              <a:t>Estilos de liderazgo Tradicionales</a:t>
            </a:r>
            <a:endParaRPr lang="es-MX" sz="36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71600" y="2564904"/>
            <a:ext cx="3240359" cy="28083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AR" sz="3200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623628" y="4519613"/>
            <a:ext cx="120967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 eaLnBrk="0" hangingPunct="0"/>
            <a:r>
              <a:rPr kumimoji="0" lang="es-ES_tradnl" sz="1600" b="1" dirty="0">
                <a:latin typeface="Arial" charset="0"/>
              </a:rPr>
              <a:t> Permisivo</a:t>
            </a:r>
          </a:p>
          <a:p>
            <a:pPr algn="ctr" defTabSz="762000" eaLnBrk="0" hangingPunct="0"/>
            <a:r>
              <a:rPr kumimoji="0" lang="es-ES_tradnl" sz="1600" b="1" dirty="0">
                <a:latin typeface="Arial" charset="0"/>
              </a:rPr>
              <a:t>(Liberal)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39503" y="3716338"/>
            <a:ext cx="1411288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 eaLnBrk="0" hangingPunct="0"/>
            <a:r>
              <a:rPr kumimoji="0" lang="es-ES_tradnl" sz="1600" b="1" dirty="0">
                <a:latin typeface="Arial" charset="0"/>
              </a:rPr>
              <a:t>Democrático</a:t>
            </a:r>
          </a:p>
          <a:p>
            <a:pPr algn="ctr" defTabSz="762000" eaLnBrk="0" hangingPunct="0"/>
            <a:r>
              <a:rPr kumimoji="0" lang="es-ES_tradnl" sz="1600" b="1" dirty="0">
                <a:latin typeface="Arial" charset="0"/>
              </a:rPr>
              <a:t>(Flexible)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666491" y="2911475"/>
            <a:ext cx="1357312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defTabSz="762000" eaLnBrk="0" hangingPunct="0"/>
            <a:r>
              <a:rPr kumimoji="0" lang="es-ES_tradnl" sz="1600" b="1" dirty="0">
                <a:latin typeface="Arial" charset="0"/>
              </a:rPr>
              <a:t>Autocrático</a:t>
            </a:r>
          </a:p>
          <a:p>
            <a:pPr algn="ctr" defTabSz="762000" eaLnBrk="0" hangingPunct="0"/>
            <a:r>
              <a:rPr kumimoji="0" lang="es-ES_tradnl" sz="1600" b="1" dirty="0">
                <a:latin typeface="Arial" charset="0"/>
              </a:rPr>
              <a:t>(Autoritario)</a:t>
            </a:r>
          </a:p>
        </p:txBody>
      </p:sp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3273041" y="2930525"/>
            <a:ext cx="581025" cy="579438"/>
            <a:chOff x="1449" y="2696"/>
            <a:chExt cx="366" cy="366"/>
          </a:xfrm>
        </p:grpSpPr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1449" y="2696"/>
              <a:ext cx="366" cy="36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AR" dirty="0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1540" y="2787"/>
              <a:ext cx="67" cy="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 dirty="0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1655" y="2778"/>
              <a:ext cx="67" cy="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 dirty="0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 rot="5400000">
              <a:off x="1583" y="2852"/>
              <a:ext cx="137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4612" tIns="36512" rIns="74612" bIns="36512">
              <a:spAutoFit/>
            </a:bodyPr>
            <a:lstStyle/>
            <a:p>
              <a:pPr defTabSz="500063" eaLnBrk="0" hangingPunct="0"/>
              <a:r>
                <a:rPr kumimoji="0" lang="es-ES_tradnl" sz="1600" dirty="0">
                  <a:latin typeface="Arial" charset="0"/>
                </a:rPr>
                <a:t>{</a:t>
              </a:r>
            </a:p>
          </p:txBody>
        </p:sp>
      </p:grpSp>
      <p:grpSp>
        <p:nvGrpSpPr>
          <p:cNvPr id="16" name="Group 14"/>
          <p:cNvGrpSpPr>
            <a:grpSpLocks/>
          </p:cNvGrpSpPr>
          <p:nvPr/>
        </p:nvGrpSpPr>
        <p:grpSpPr bwMode="auto">
          <a:xfrm>
            <a:off x="3377816" y="4451350"/>
            <a:ext cx="573087" cy="574675"/>
            <a:chOff x="1452" y="3179"/>
            <a:chExt cx="361" cy="361"/>
          </a:xfrm>
        </p:grpSpPr>
        <p:sp>
          <p:nvSpPr>
            <p:cNvPr id="17" name="Oval 15"/>
            <p:cNvSpPr>
              <a:spLocks noChangeArrowheads="1"/>
            </p:cNvSpPr>
            <p:nvPr/>
          </p:nvSpPr>
          <p:spPr bwMode="auto">
            <a:xfrm>
              <a:off x="1452" y="3179"/>
              <a:ext cx="361" cy="361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AR" dirty="0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H="1">
              <a:off x="1495" y="3269"/>
              <a:ext cx="82" cy="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 dirty="0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 flipH="1" flipV="1">
              <a:off x="1687" y="3260"/>
              <a:ext cx="82" cy="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 dirty="0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1560" y="3437"/>
              <a:ext cx="1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 dirty="0"/>
            </a:p>
          </p:txBody>
        </p:sp>
      </p:grpSp>
      <p:grpSp>
        <p:nvGrpSpPr>
          <p:cNvPr id="21" name="Group 19"/>
          <p:cNvGrpSpPr>
            <a:grpSpLocks/>
          </p:cNvGrpSpPr>
          <p:nvPr/>
        </p:nvGrpSpPr>
        <p:grpSpPr bwMode="auto">
          <a:xfrm>
            <a:off x="3315903" y="3730625"/>
            <a:ext cx="573088" cy="574675"/>
            <a:chOff x="1452" y="3659"/>
            <a:chExt cx="361" cy="361"/>
          </a:xfrm>
        </p:grpSpPr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 rot="-5400000">
              <a:off x="1577" y="3818"/>
              <a:ext cx="135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kumimoji="0" lang="es-ES_tradnl" sz="1600" dirty="0">
                  <a:latin typeface="Arial" charset="0"/>
                </a:rPr>
                <a:t>{</a:t>
              </a:r>
            </a:p>
          </p:txBody>
        </p:sp>
        <p:sp>
          <p:nvSpPr>
            <p:cNvPr id="23" name="Oval 21"/>
            <p:cNvSpPr>
              <a:spLocks noChangeArrowheads="1"/>
            </p:cNvSpPr>
            <p:nvPr/>
          </p:nvSpPr>
          <p:spPr bwMode="auto">
            <a:xfrm>
              <a:off x="1452" y="3659"/>
              <a:ext cx="361" cy="361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AR" dirty="0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>
              <a:off x="1660" y="3801"/>
              <a:ext cx="9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 dirty="0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1506" y="3801"/>
              <a:ext cx="1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MX" dirty="0"/>
            </a:p>
          </p:txBody>
        </p:sp>
      </p:grp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4427984" y="1812957"/>
            <a:ext cx="4464496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kumimoji="0" lang="es-ES" b="1" dirty="0">
                <a:latin typeface="Arial" charset="0"/>
              </a:rPr>
              <a:t>Tipos de Líderes</a:t>
            </a:r>
          </a:p>
          <a:p>
            <a:endParaRPr kumimoji="0" lang="es-ES" b="1" dirty="0">
              <a:latin typeface="Arial" charset="0"/>
            </a:endParaRPr>
          </a:p>
          <a:p>
            <a:r>
              <a:rPr kumimoji="0" lang="es-ES" b="1" dirty="0">
                <a:latin typeface="Arial" charset="0"/>
              </a:rPr>
              <a:t>Autocrático </a:t>
            </a:r>
            <a:r>
              <a:rPr kumimoji="0" lang="es-ES" sz="1100" b="1" dirty="0">
                <a:latin typeface="Arial" charset="0"/>
              </a:rPr>
              <a:t>Autoritario</a:t>
            </a:r>
            <a:r>
              <a:rPr kumimoji="0" lang="es-ES" sz="1100" dirty="0">
                <a:latin typeface="Arial" charset="0"/>
              </a:rPr>
              <a:t> </a:t>
            </a:r>
          </a:p>
          <a:p>
            <a:r>
              <a:rPr kumimoji="0" lang="es-ES" dirty="0">
                <a:latin typeface="Arial" charset="0"/>
              </a:rPr>
              <a:t>Liderazgo orientado a la tarea y la acción. </a:t>
            </a:r>
            <a:br>
              <a:rPr kumimoji="0" lang="es-ES" dirty="0">
                <a:latin typeface="Arial" charset="0"/>
              </a:rPr>
            </a:br>
            <a:r>
              <a:rPr kumimoji="0" lang="es-ES" dirty="0">
                <a:latin typeface="Arial" charset="0"/>
              </a:rPr>
              <a:t>Se impone la disciplina, se genera la </a:t>
            </a:r>
            <a:r>
              <a:rPr kumimoji="0" lang="es-ES" dirty="0" smtClean="0">
                <a:latin typeface="Arial" charset="0"/>
              </a:rPr>
              <a:t>obediencia.</a:t>
            </a:r>
            <a:endParaRPr kumimoji="0" lang="es-ES" dirty="0">
              <a:latin typeface="Arial" charset="0"/>
            </a:endParaRPr>
          </a:p>
          <a:p>
            <a:endParaRPr kumimoji="0" lang="es-ES" dirty="0">
              <a:latin typeface="Arial" charset="0"/>
            </a:endParaRPr>
          </a:p>
          <a:p>
            <a:r>
              <a:rPr kumimoji="0" lang="es-ES" b="1" dirty="0">
                <a:latin typeface="Arial" charset="0"/>
              </a:rPr>
              <a:t>Democrático </a:t>
            </a:r>
            <a:r>
              <a:rPr kumimoji="0" lang="es-ES" sz="1100" b="1" dirty="0">
                <a:latin typeface="Arial" charset="0"/>
              </a:rPr>
              <a:t>Flexible</a:t>
            </a:r>
            <a:r>
              <a:rPr kumimoji="0" lang="es-ES" sz="1100" dirty="0">
                <a:latin typeface="Arial" charset="0"/>
              </a:rPr>
              <a:t> </a:t>
            </a:r>
          </a:p>
          <a:p>
            <a:r>
              <a:rPr kumimoji="0" lang="es-ES" dirty="0">
                <a:latin typeface="Arial" charset="0"/>
              </a:rPr>
              <a:t>Liderazgo orientado al grupo. </a:t>
            </a:r>
            <a:br>
              <a:rPr kumimoji="0" lang="es-ES" dirty="0">
                <a:latin typeface="Arial" charset="0"/>
              </a:rPr>
            </a:br>
            <a:r>
              <a:rPr kumimoji="0" lang="es-ES" dirty="0">
                <a:latin typeface="Arial" charset="0"/>
              </a:rPr>
              <a:t>Se fomenta la participación del equipo en la toma de decisiones.</a:t>
            </a:r>
          </a:p>
          <a:p>
            <a:r>
              <a:rPr kumimoji="0" lang="es-ES" dirty="0">
                <a:latin typeface="Arial" charset="0"/>
              </a:rPr>
              <a:t> </a:t>
            </a:r>
          </a:p>
          <a:p>
            <a:r>
              <a:rPr kumimoji="0" lang="es-ES" b="1" dirty="0">
                <a:latin typeface="Arial" charset="0"/>
              </a:rPr>
              <a:t>Permisivo </a:t>
            </a:r>
            <a:r>
              <a:rPr kumimoji="0" lang="es-ES" sz="1100" b="1" dirty="0">
                <a:latin typeface="Arial" charset="0"/>
              </a:rPr>
              <a:t>liberal</a:t>
            </a:r>
            <a:endParaRPr kumimoji="0" lang="es-ES" sz="1100" dirty="0">
              <a:latin typeface="Arial" charset="0"/>
            </a:endParaRPr>
          </a:p>
          <a:p>
            <a:r>
              <a:rPr kumimoji="0" lang="es-ES" dirty="0" smtClean="0">
                <a:latin typeface="Arial" charset="0"/>
              </a:rPr>
              <a:t>Enfocado </a:t>
            </a:r>
            <a:r>
              <a:rPr kumimoji="0" lang="es-ES" dirty="0">
                <a:latin typeface="Arial" charset="0"/>
              </a:rPr>
              <a:t>a las relaciones. </a:t>
            </a:r>
            <a:br>
              <a:rPr kumimoji="0" lang="es-ES" dirty="0">
                <a:latin typeface="Arial" charset="0"/>
              </a:rPr>
            </a:br>
            <a:r>
              <a:rPr kumimoji="0" lang="es-ES" dirty="0" smtClean="0">
                <a:latin typeface="Arial" charset="0"/>
              </a:rPr>
              <a:t>Delega </a:t>
            </a:r>
            <a:r>
              <a:rPr kumimoji="0" lang="es-ES" dirty="0">
                <a:latin typeface="Arial" charset="0"/>
              </a:rPr>
              <a:t>toda la autoridad a los miembros del </a:t>
            </a:r>
            <a:r>
              <a:rPr kumimoji="0" lang="es-ES" dirty="0" smtClean="0">
                <a:latin typeface="Arial" charset="0"/>
              </a:rPr>
              <a:t>equipo.</a:t>
            </a:r>
            <a:endParaRPr kumimoji="0" lang="es-E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07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345</Words>
  <Application>Microsoft Office PowerPoint</Application>
  <PresentationFormat>Presentación en pantalla (4:3)</PresentationFormat>
  <Paragraphs>112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Banjoman Open Bold</vt:lpstr>
      <vt:lpstr>Berlin Sans FB</vt:lpstr>
      <vt:lpstr>Calibri</vt:lpstr>
      <vt:lpstr>Curlz MT</vt:lpstr>
      <vt:lpstr>Times New Roman</vt:lpstr>
      <vt:lpstr>Wingdings</vt:lpstr>
      <vt:lpstr>Tema de Office</vt:lpstr>
      <vt:lpstr>UNIVERSIDAD AUTÓNOMA DEL ESTADO DE HIDALGO</vt:lpstr>
      <vt:lpstr>Presentación de PowerPoint</vt:lpstr>
      <vt:lpstr>Tema: Liderazgo</vt:lpstr>
      <vt:lpstr>LIDERAZGO</vt:lpstr>
      <vt:lpstr>Presentación de PowerPoint</vt:lpstr>
      <vt:lpstr>Objetivo: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Áreas del conocimiento</vt:lpstr>
      <vt:lpstr>Practicas del líder</vt:lpstr>
      <vt:lpstr>Referencias: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JHP</cp:lastModifiedBy>
  <cp:revision>57</cp:revision>
  <dcterms:created xsi:type="dcterms:W3CDTF">2014-12-12T16:57:31Z</dcterms:created>
  <dcterms:modified xsi:type="dcterms:W3CDTF">2016-09-28T18:00:02Z</dcterms:modified>
</cp:coreProperties>
</file>