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sldIdLst>
    <p:sldId id="297" r:id="rId2"/>
    <p:sldId id="298" r:id="rId3"/>
    <p:sldId id="318" r:id="rId4"/>
    <p:sldId id="317" r:id="rId5"/>
    <p:sldId id="299" r:id="rId6"/>
    <p:sldId id="301" r:id="rId7"/>
    <p:sldId id="308" r:id="rId8"/>
    <p:sldId id="309" r:id="rId9"/>
    <p:sldId id="310" r:id="rId10"/>
    <p:sldId id="311" r:id="rId11"/>
    <p:sldId id="312" r:id="rId12"/>
    <p:sldId id="314" r:id="rId13"/>
    <p:sldId id="319" r:id="rId14"/>
    <p:sldId id="315" r:id="rId15"/>
    <p:sldId id="313" r:id="rId16"/>
    <p:sldId id="300" r:id="rId17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7" autoAdjust="0"/>
    <p:restoredTop sz="94660"/>
  </p:normalViewPr>
  <p:slideViewPr>
    <p:cSldViewPr>
      <p:cViewPr varScale="1">
        <p:scale>
          <a:sx n="64" d="100"/>
          <a:sy n="64" d="100"/>
        </p:scale>
        <p:origin x="121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5E426-BDBE-4E9D-A422-0049248F9A5F}" type="doc">
      <dgm:prSet loTypeId="urn:microsoft.com/office/officeart/2008/layout/SquareAccen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E2975251-3C68-4ABA-AABC-3CC2B7AAA2A9}">
      <dgm:prSet phldrT="[Texto]"/>
      <dgm:spPr/>
      <dgm:t>
        <a:bodyPr/>
        <a:lstStyle/>
        <a:p>
          <a:r>
            <a:rPr lang="es-MX" smtClean="0"/>
            <a:t>Clientes	</a:t>
          </a:r>
          <a:endParaRPr lang="es-MX"/>
        </a:p>
      </dgm:t>
    </dgm:pt>
    <dgm:pt modelId="{D2408730-197D-45A5-B9E0-706142C190B3}" type="parTrans" cxnId="{42C6CF49-77BA-4AA5-B551-A4ECAA212865}">
      <dgm:prSet/>
      <dgm:spPr/>
      <dgm:t>
        <a:bodyPr/>
        <a:lstStyle/>
        <a:p>
          <a:endParaRPr lang="es-MX"/>
        </a:p>
      </dgm:t>
    </dgm:pt>
    <dgm:pt modelId="{DD65352F-FB5C-4EA5-B13E-A702E4C23ACE}" type="sibTrans" cxnId="{42C6CF49-77BA-4AA5-B551-A4ECAA212865}">
      <dgm:prSet/>
      <dgm:spPr/>
      <dgm:t>
        <a:bodyPr/>
        <a:lstStyle/>
        <a:p>
          <a:endParaRPr lang="es-MX"/>
        </a:p>
      </dgm:t>
    </dgm:pt>
    <dgm:pt modelId="{D8B10089-F9DE-4EE7-8D08-4B99D2C41DB5}">
      <dgm:prSet phldrT="[Texto]"/>
      <dgm:spPr/>
      <dgm:t>
        <a:bodyPr/>
        <a:lstStyle/>
        <a:p>
          <a:r>
            <a:rPr lang="es-MX" smtClean="0"/>
            <a:t>Apellidos</a:t>
          </a:r>
          <a:endParaRPr lang="es-MX"/>
        </a:p>
      </dgm:t>
    </dgm:pt>
    <dgm:pt modelId="{355D7794-672B-4155-9A3B-A0DCF99A09F6}" type="parTrans" cxnId="{63822181-15EF-47B3-A41B-5EDB84083BC6}">
      <dgm:prSet/>
      <dgm:spPr/>
      <dgm:t>
        <a:bodyPr/>
        <a:lstStyle/>
        <a:p>
          <a:endParaRPr lang="es-MX"/>
        </a:p>
      </dgm:t>
    </dgm:pt>
    <dgm:pt modelId="{0E5784F5-116D-4E11-9E14-A19CB55611B7}" type="sibTrans" cxnId="{63822181-15EF-47B3-A41B-5EDB84083BC6}">
      <dgm:prSet/>
      <dgm:spPr/>
      <dgm:t>
        <a:bodyPr/>
        <a:lstStyle/>
        <a:p>
          <a:endParaRPr lang="es-MX"/>
        </a:p>
      </dgm:t>
    </dgm:pt>
    <dgm:pt modelId="{323F4E6C-5B91-42A0-A319-F47733E9D3D8}">
      <dgm:prSet phldrT="[Texto]"/>
      <dgm:spPr/>
      <dgm:t>
        <a:bodyPr/>
        <a:lstStyle/>
        <a:p>
          <a:r>
            <a:rPr lang="es-MX" smtClean="0"/>
            <a:t>Teléfono</a:t>
          </a:r>
          <a:endParaRPr lang="es-MX"/>
        </a:p>
      </dgm:t>
    </dgm:pt>
    <dgm:pt modelId="{AA5E3B75-6ECE-48EC-95F9-ADD6F33583C3}" type="parTrans" cxnId="{702566F4-D9FC-4BBA-96FC-E0A0AC22E84E}">
      <dgm:prSet/>
      <dgm:spPr/>
      <dgm:t>
        <a:bodyPr/>
        <a:lstStyle/>
        <a:p>
          <a:endParaRPr lang="es-MX"/>
        </a:p>
      </dgm:t>
    </dgm:pt>
    <dgm:pt modelId="{0A1D3120-6F12-495A-BF33-641FAC09DC86}" type="sibTrans" cxnId="{702566F4-D9FC-4BBA-96FC-E0A0AC22E84E}">
      <dgm:prSet/>
      <dgm:spPr/>
      <dgm:t>
        <a:bodyPr/>
        <a:lstStyle/>
        <a:p>
          <a:endParaRPr lang="es-MX"/>
        </a:p>
      </dgm:t>
    </dgm:pt>
    <dgm:pt modelId="{847D06DD-A42B-47BE-921C-50D361C9701C}">
      <dgm:prSet phldrT="[Texto]"/>
      <dgm:spPr/>
      <dgm:t>
        <a:bodyPr/>
        <a:lstStyle/>
        <a:p>
          <a:r>
            <a:rPr lang="es-MX" smtClean="0"/>
            <a:t>Facturas</a:t>
          </a:r>
          <a:endParaRPr lang="es-MX"/>
        </a:p>
      </dgm:t>
    </dgm:pt>
    <dgm:pt modelId="{AF9A5355-89B9-4926-8211-9EFC59C3C766}" type="parTrans" cxnId="{F298CE34-9721-4212-BDBC-CFB53FC173BB}">
      <dgm:prSet/>
      <dgm:spPr/>
      <dgm:t>
        <a:bodyPr/>
        <a:lstStyle/>
        <a:p>
          <a:endParaRPr lang="es-MX"/>
        </a:p>
      </dgm:t>
    </dgm:pt>
    <dgm:pt modelId="{F6CB7FF3-5F9E-464A-916F-AB5328022283}" type="sibTrans" cxnId="{F298CE34-9721-4212-BDBC-CFB53FC173BB}">
      <dgm:prSet/>
      <dgm:spPr/>
      <dgm:t>
        <a:bodyPr/>
        <a:lstStyle/>
        <a:p>
          <a:endParaRPr lang="es-MX"/>
        </a:p>
      </dgm:t>
    </dgm:pt>
    <dgm:pt modelId="{BD39BACB-D3C1-4D4A-A4A1-4DD3DB060C62}">
      <dgm:prSet phldrT="[Texto]"/>
      <dgm:spPr/>
      <dgm:t>
        <a:bodyPr/>
        <a:lstStyle/>
        <a:p>
          <a:r>
            <a:rPr lang="es-MX" smtClean="0"/>
            <a:t>No. Factura</a:t>
          </a:r>
          <a:endParaRPr lang="es-MX"/>
        </a:p>
      </dgm:t>
    </dgm:pt>
    <dgm:pt modelId="{8E08EEEB-8CB1-40D7-AA3A-11A1E5BB6E3C}" type="parTrans" cxnId="{606890C0-89D7-4AA3-BD59-C6E5CB9D3991}">
      <dgm:prSet/>
      <dgm:spPr/>
      <dgm:t>
        <a:bodyPr/>
        <a:lstStyle/>
        <a:p>
          <a:endParaRPr lang="es-MX"/>
        </a:p>
      </dgm:t>
    </dgm:pt>
    <dgm:pt modelId="{BD5A9AC4-91ED-48FE-85A4-619DF3D78ADD}" type="sibTrans" cxnId="{606890C0-89D7-4AA3-BD59-C6E5CB9D3991}">
      <dgm:prSet/>
      <dgm:spPr/>
      <dgm:t>
        <a:bodyPr/>
        <a:lstStyle/>
        <a:p>
          <a:endParaRPr lang="es-MX"/>
        </a:p>
      </dgm:t>
    </dgm:pt>
    <dgm:pt modelId="{92F2FDDF-B4EA-41E8-B0A6-B2B01D2B45F1}">
      <dgm:prSet phldrT="[Texto]"/>
      <dgm:spPr/>
      <dgm:t>
        <a:bodyPr/>
        <a:lstStyle/>
        <a:p>
          <a:r>
            <a:rPr lang="es-MX" smtClean="0"/>
            <a:t>Fecha emisión</a:t>
          </a:r>
          <a:endParaRPr lang="es-MX"/>
        </a:p>
      </dgm:t>
    </dgm:pt>
    <dgm:pt modelId="{3778AD83-5C48-450A-9CBD-1F79C6C1AD45}" type="parTrans" cxnId="{B0276F81-B7CE-4361-8571-1149A04EBD50}">
      <dgm:prSet/>
      <dgm:spPr/>
      <dgm:t>
        <a:bodyPr/>
        <a:lstStyle/>
        <a:p>
          <a:endParaRPr lang="es-MX"/>
        </a:p>
      </dgm:t>
    </dgm:pt>
    <dgm:pt modelId="{EA2C97DA-9D1A-4CC8-B879-B9C310F74758}" type="sibTrans" cxnId="{B0276F81-B7CE-4361-8571-1149A04EBD50}">
      <dgm:prSet/>
      <dgm:spPr/>
      <dgm:t>
        <a:bodyPr/>
        <a:lstStyle/>
        <a:p>
          <a:endParaRPr lang="es-MX"/>
        </a:p>
      </dgm:t>
    </dgm:pt>
    <dgm:pt modelId="{3B528097-9527-4103-A980-F18AA4F0C959}">
      <dgm:prSet phldrT="[Texto]"/>
      <dgm:spPr/>
      <dgm:t>
        <a:bodyPr/>
        <a:lstStyle/>
        <a:p>
          <a:r>
            <a:rPr lang="es-MX" smtClean="0"/>
            <a:t>Código Producto</a:t>
          </a:r>
          <a:endParaRPr lang="es-MX"/>
        </a:p>
      </dgm:t>
    </dgm:pt>
    <dgm:pt modelId="{1E5602B4-968B-480B-9816-E6852FAF43B7}" type="parTrans" cxnId="{7E9B6AB8-3D49-45BB-8247-A264F596A7FC}">
      <dgm:prSet/>
      <dgm:spPr/>
      <dgm:t>
        <a:bodyPr/>
        <a:lstStyle/>
        <a:p>
          <a:endParaRPr lang="es-MX"/>
        </a:p>
      </dgm:t>
    </dgm:pt>
    <dgm:pt modelId="{6CE4F438-33EE-4188-92F4-B69D02EE9361}" type="sibTrans" cxnId="{7E9B6AB8-3D49-45BB-8247-A264F596A7FC}">
      <dgm:prSet/>
      <dgm:spPr/>
      <dgm:t>
        <a:bodyPr/>
        <a:lstStyle/>
        <a:p>
          <a:endParaRPr lang="es-MX"/>
        </a:p>
      </dgm:t>
    </dgm:pt>
    <dgm:pt modelId="{D7AA0E8A-5797-4A3F-9D22-FF7E830915D0}">
      <dgm:prSet phldrT="[Texto]"/>
      <dgm:spPr/>
      <dgm:t>
        <a:bodyPr/>
        <a:lstStyle/>
        <a:p>
          <a:r>
            <a:rPr lang="es-MX" smtClean="0"/>
            <a:t>Productos</a:t>
          </a:r>
          <a:endParaRPr lang="es-MX"/>
        </a:p>
      </dgm:t>
    </dgm:pt>
    <dgm:pt modelId="{AC5A2C14-D327-4BC0-8382-7077C5BA8FD5}" type="parTrans" cxnId="{626C1DE7-F6D6-420D-BA03-AD529D0CF24A}">
      <dgm:prSet/>
      <dgm:spPr/>
      <dgm:t>
        <a:bodyPr/>
        <a:lstStyle/>
        <a:p>
          <a:endParaRPr lang="es-MX"/>
        </a:p>
      </dgm:t>
    </dgm:pt>
    <dgm:pt modelId="{C37A2FEB-B4DE-4CF8-A8DD-8EDD6F38E8D4}" type="sibTrans" cxnId="{626C1DE7-F6D6-420D-BA03-AD529D0CF24A}">
      <dgm:prSet/>
      <dgm:spPr/>
      <dgm:t>
        <a:bodyPr/>
        <a:lstStyle/>
        <a:p>
          <a:endParaRPr lang="es-MX"/>
        </a:p>
      </dgm:t>
    </dgm:pt>
    <dgm:pt modelId="{0DD0A16C-C3FE-453E-A8A4-8B66787FC46D}">
      <dgm:prSet phldrT="[Texto]"/>
      <dgm:spPr/>
      <dgm:t>
        <a:bodyPr/>
        <a:lstStyle/>
        <a:p>
          <a:r>
            <a:rPr lang="es-MX" smtClean="0"/>
            <a:t>Código Producto</a:t>
          </a:r>
          <a:endParaRPr lang="es-MX"/>
        </a:p>
      </dgm:t>
    </dgm:pt>
    <dgm:pt modelId="{6EC44A2F-2DFE-4E82-91DD-6AC07061B459}" type="parTrans" cxnId="{A6C2FB22-3D92-4E4B-B8A7-69CC00C12AB5}">
      <dgm:prSet/>
      <dgm:spPr/>
      <dgm:t>
        <a:bodyPr/>
        <a:lstStyle/>
        <a:p>
          <a:endParaRPr lang="es-MX"/>
        </a:p>
      </dgm:t>
    </dgm:pt>
    <dgm:pt modelId="{7231D503-73C6-4CCE-B1C9-4305527BC950}" type="sibTrans" cxnId="{A6C2FB22-3D92-4E4B-B8A7-69CC00C12AB5}">
      <dgm:prSet/>
      <dgm:spPr/>
      <dgm:t>
        <a:bodyPr/>
        <a:lstStyle/>
        <a:p>
          <a:endParaRPr lang="es-MX"/>
        </a:p>
      </dgm:t>
    </dgm:pt>
    <dgm:pt modelId="{B1D81835-3AF2-4A4F-9ED3-AD1638995DA3}">
      <dgm:prSet phldrT="[Texto]"/>
      <dgm:spPr/>
      <dgm:t>
        <a:bodyPr/>
        <a:lstStyle/>
        <a:p>
          <a:r>
            <a:rPr lang="es-MX" smtClean="0"/>
            <a:t>Descripción</a:t>
          </a:r>
          <a:endParaRPr lang="es-MX"/>
        </a:p>
      </dgm:t>
    </dgm:pt>
    <dgm:pt modelId="{8FBB5CD2-B614-4B7E-8441-077ECC6F4920}" type="parTrans" cxnId="{FA8C76DA-167C-4402-977C-FEEDD9B312F9}">
      <dgm:prSet/>
      <dgm:spPr/>
      <dgm:t>
        <a:bodyPr/>
        <a:lstStyle/>
        <a:p>
          <a:endParaRPr lang="es-MX"/>
        </a:p>
      </dgm:t>
    </dgm:pt>
    <dgm:pt modelId="{B3C62452-4328-4A50-B764-422F4D574999}" type="sibTrans" cxnId="{FA8C76DA-167C-4402-977C-FEEDD9B312F9}">
      <dgm:prSet/>
      <dgm:spPr/>
      <dgm:t>
        <a:bodyPr/>
        <a:lstStyle/>
        <a:p>
          <a:endParaRPr lang="es-MX"/>
        </a:p>
      </dgm:t>
    </dgm:pt>
    <dgm:pt modelId="{E93E90B0-6F25-49F3-9918-EDD0EFB3237B}">
      <dgm:prSet phldrT="[Texto]"/>
      <dgm:spPr/>
      <dgm:t>
        <a:bodyPr/>
        <a:lstStyle/>
        <a:p>
          <a:r>
            <a:rPr lang="es-MX" smtClean="0"/>
            <a:t>Precio de Venta</a:t>
          </a:r>
          <a:endParaRPr lang="es-MX"/>
        </a:p>
      </dgm:t>
    </dgm:pt>
    <dgm:pt modelId="{117B6056-77F7-4AB3-8BCA-BDF5A74222F7}" type="parTrans" cxnId="{BF9BCEA6-85A3-49A6-BB19-F634A870E67F}">
      <dgm:prSet/>
      <dgm:spPr/>
      <dgm:t>
        <a:bodyPr/>
        <a:lstStyle/>
        <a:p>
          <a:endParaRPr lang="es-MX"/>
        </a:p>
      </dgm:t>
    </dgm:pt>
    <dgm:pt modelId="{A40531FF-74D5-4247-AA87-8C8E68FD25C0}" type="sibTrans" cxnId="{BF9BCEA6-85A3-49A6-BB19-F634A870E67F}">
      <dgm:prSet/>
      <dgm:spPr/>
      <dgm:t>
        <a:bodyPr/>
        <a:lstStyle/>
        <a:p>
          <a:endParaRPr lang="es-MX"/>
        </a:p>
      </dgm:t>
    </dgm:pt>
    <dgm:pt modelId="{2D635D02-B292-462B-8F59-162AA2C18743}">
      <dgm:prSet phldrT="[Texto]"/>
      <dgm:spPr/>
      <dgm:t>
        <a:bodyPr/>
        <a:lstStyle/>
        <a:p>
          <a:r>
            <a:rPr lang="es-MX" err="1" smtClean="0"/>
            <a:t>Stok</a:t>
          </a:r>
          <a:endParaRPr lang="es-MX"/>
        </a:p>
      </dgm:t>
    </dgm:pt>
    <dgm:pt modelId="{BF3A62E4-DFDB-4D6A-B5FE-C9350E9EDA56}" type="parTrans" cxnId="{D7E2FD14-FE99-4439-9534-F8EABDA99B60}">
      <dgm:prSet/>
      <dgm:spPr/>
      <dgm:t>
        <a:bodyPr/>
        <a:lstStyle/>
        <a:p>
          <a:endParaRPr lang="es-MX"/>
        </a:p>
      </dgm:t>
    </dgm:pt>
    <dgm:pt modelId="{B278EB40-DDC8-4AE5-BFB4-99C573666077}" type="sibTrans" cxnId="{D7E2FD14-FE99-4439-9534-F8EABDA99B60}">
      <dgm:prSet/>
      <dgm:spPr/>
      <dgm:t>
        <a:bodyPr/>
        <a:lstStyle/>
        <a:p>
          <a:endParaRPr lang="es-MX"/>
        </a:p>
      </dgm:t>
    </dgm:pt>
    <dgm:pt modelId="{CE3127FB-20CB-4D74-B719-44074D56952B}">
      <dgm:prSet phldrT="[Texto]"/>
      <dgm:spPr/>
      <dgm:t>
        <a:bodyPr/>
        <a:lstStyle/>
        <a:p>
          <a:r>
            <a:rPr lang="es-MX" err="1" smtClean="0"/>
            <a:t>Iva</a:t>
          </a:r>
          <a:endParaRPr lang="es-MX"/>
        </a:p>
      </dgm:t>
    </dgm:pt>
    <dgm:pt modelId="{F1D4EAF4-4626-4940-929F-B593F558687C}" type="parTrans" cxnId="{370FCA77-CB88-4333-A756-9CDC54531844}">
      <dgm:prSet/>
      <dgm:spPr/>
      <dgm:t>
        <a:bodyPr/>
        <a:lstStyle/>
        <a:p>
          <a:endParaRPr lang="es-MX"/>
        </a:p>
      </dgm:t>
    </dgm:pt>
    <dgm:pt modelId="{56604C9C-98A4-48EA-9FC4-B4E03C9FCF3C}" type="sibTrans" cxnId="{370FCA77-CB88-4333-A756-9CDC54531844}">
      <dgm:prSet/>
      <dgm:spPr/>
      <dgm:t>
        <a:bodyPr/>
        <a:lstStyle/>
        <a:p>
          <a:endParaRPr lang="es-MX"/>
        </a:p>
      </dgm:t>
    </dgm:pt>
    <dgm:pt modelId="{5C5D56DF-08F0-46BC-A8A4-A8DE373C216F}">
      <dgm:prSet phldrT="[Texto]"/>
      <dgm:spPr/>
      <dgm:t>
        <a:bodyPr/>
        <a:lstStyle/>
        <a:p>
          <a:r>
            <a:rPr lang="es-MX" smtClean="0"/>
            <a:t>Total</a:t>
          </a:r>
          <a:endParaRPr lang="es-MX"/>
        </a:p>
      </dgm:t>
    </dgm:pt>
    <dgm:pt modelId="{2BB86540-7AA9-4EB6-A8E9-77BC0B44B496}" type="parTrans" cxnId="{D432BD1F-1EE8-444E-B4E2-2454E2BC0EBF}">
      <dgm:prSet/>
      <dgm:spPr/>
      <dgm:t>
        <a:bodyPr/>
        <a:lstStyle/>
        <a:p>
          <a:endParaRPr lang="es-MX"/>
        </a:p>
      </dgm:t>
    </dgm:pt>
    <dgm:pt modelId="{9A7264C7-4341-420A-8A72-E8808BA966B8}" type="sibTrans" cxnId="{D432BD1F-1EE8-444E-B4E2-2454E2BC0EBF}">
      <dgm:prSet/>
      <dgm:spPr/>
      <dgm:t>
        <a:bodyPr/>
        <a:lstStyle/>
        <a:p>
          <a:endParaRPr lang="es-MX"/>
        </a:p>
      </dgm:t>
    </dgm:pt>
    <dgm:pt modelId="{43E1BBD4-35AE-4E65-92FB-23DD230A18A9}">
      <dgm:prSet phldrT="[Texto]"/>
      <dgm:spPr/>
      <dgm:t>
        <a:bodyPr/>
        <a:lstStyle/>
        <a:p>
          <a:r>
            <a:rPr lang="es-MX" smtClean="0"/>
            <a:t>Domicilio</a:t>
          </a:r>
          <a:endParaRPr lang="es-MX"/>
        </a:p>
      </dgm:t>
    </dgm:pt>
    <dgm:pt modelId="{F80E8EAC-B87A-4BBB-B2D8-C81F104ADBD6}" type="parTrans" cxnId="{65201DDF-4DE6-45A9-A6FB-2488D8FFFBE0}">
      <dgm:prSet/>
      <dgm:spPr/>
      <dgm:t>
        <a:bodyPr/>
        <a:lstStyle/>
        <a:p>
          <a:endParaRPr lang="es-MX"/>
        </a:p>
      </dgm:t>
    </dgm:pt>
    <dgm:pt modelId="{59508034-DFA4-4014-8234-23F9CF5981EC}" type="sibTrans" cxnId="{65201DDF-4DE6-45A9-A6FB-2488D8FFFBE0}">
      <dgm:prSet/>
      <dgm:spPr/>
      <dgm:t>
        <a:bodyPr/>
        <a:lstStyle/>
        <a:p>
          <a:endParaRPr lang="es-MX"/>
        </a:p>
      </dgm:t>
    </dgm:pt>
    <dgm:pt modelId="{95813232-17D4-48A1-9CC0-C8E634AFF7B5}">
      <dgm:prSet phldrT="[Texto]"/>
      <dgm:spPr/>
      <dgm:t>
        <a:bodyPr/>
        <a:lstStyle/>
        <a:p>
          <a:r>
            <a:rPr lang="es-MX" smtClean="0"/>
            <a:t>Cantidad</a:t>
          </a:r>
          <a:endParaRPr lang="es-MX"/>
        </a:p>
      </dgm:t>
    </dgm:pt>
    <dgm:pt modelId="{18761060-A537-45A6-AEAB-D4A92CAADA7A}" type="parTrans" cxnId="{C22C8D08-7FFD-494B-9972-A54888A6DBE1}">
      <dgm:prSet/>
      <dgm:spPr/>
      <dgm:t>
        <a:bodyPr/>
        <a:lstStyle/>
        <a:p>
          <a:endParaRPr lang="es-MX"/>
        </a:p>
      </dgm:t>
    </dgm:pt>
    <dgm:pt modelId="{7AC8EB59-BCDB-4210-93FB-A21559D1C8E8}" type="sibTrans" cxnId="{C22C8D08-7FFD-494B-9972-A54888A6DBE1}">
      <dgm:prSet/>
      <dgm:spPr/>
      <dgm:t>
        <a:bodyPr/>
        <a:lstStyle/>
        <a:p>
          <a:endParaRPr lang="es-MX"/>
        </a:p>
      </dgm:t>
    </dgm:pt>
    <dgm:pt modelId="{FE8BD9F9-E5F0-42E8-A3A6-9D0160D37777}">
      <dgm:prSet phldrT="[Texto]"/>
      <dgm:spPr/>
      <dgm:t>
        <a:bodyPr/>
        <a:lstStyle/>
        <a:p>
          <a:r>
            <a:rPr lang="es-MX" smtClean="0"/>
            <a:t>Código Cliente</a:t>
          </a:r>
          <a:endParaRPr lang="es-MX"/>
        </a:p>
      </dgm:t>
    </dgm:pt>
    <dgm:pt modelId="{C14C1781-2F6E-4DB7-9FB7-165E05F70BC3}" type="parTrans" cxnId="{84B42B5D-AC79-4ECF-A52D-10446158ED99}">
      <dgm:prSet/>
      <dgm:spPr/>
      <dgm:t>
        <a:bodyPr/>
        <a:lstStyle/>
        <a:p>
          <a:endParaRPr lang="es-MX"/>
        </a:p>
      </dgm:t>
    </dgm:pt>
    <dgm:pt modelId="{741EAC03-BA1D-4F8F-8A6F-D65785C33276}" type="sibTrans" cxnId="{84B42B5D-AC79-4ECF-A52D-10446158ED99}">
      <dgm:prSet/>
      <dgm:spPr/>
      <dgm:t>
        <a:bodyPr/>
        <a:lstStyle/>
        <a:p>
          <a:endParaRPr lang="es-MX"/>
        </a:p>
      </dgm:t>
    </dgm:pt>
    <dgm:pt modelId="{1F72C80A-D98C-4CA0-A1D8-3542BCC6DA67}">
      <dgm:prSet phldrT="[Texto]"/>
      <dgm:spPr/>
      <dgm:t>
        <a:bodyPr/>
        <a:lstStyle/>
        <a:p>
          <a:r>
            <a:rPr lang="es-MX" smtClean="0"/>
            <a:t>Código de Cliente</a:t>
          </a:r>
          <a:endParaRPr lang="es-MX"/>
        </a:p>
      </dgm:t>
    </dgm:pt>
    <dgm:pt modelId="{B022F2CA-F80A-4E96-86FC-A2BD84543677}" type="parTrans" cxnId="{D871B134-7231-426C-AA80-A3423747D4AC}">
      <dgm:prSet/>
      <dgm:spPr/>
      <dgm:t>
        <a:bodyPr/>
        <a:lstStyle/>
        <a:p>
          <a:endParaRPr lang="es-MX"/>
        </a:p>
      </dgm:t>
    </dgm:pt>
    <dgm:pt modelId="{7A1C48AA-465E-4177-A877-D459F006B6F4}" type="sibTrans" cxnId="{D871B134-7231-426C-AA80-A3423747D4AC}">
      <dgm:prSet/>
      <dgm:spPr/>
      <dgm:t>
        <a:bodyPr/>
        <a:lstStyle/>
        <a:p>
          <a:endParaRPr lang="es-MX"/>
        </a:p>
      </dgm:t>
    </dgm:pt>
    <dgm:pt modelId="{EDF8907D-AED7-4B31-A062-1FFB2079F5E2}">
      <dgm:prSet phldrT="[Texto]"/>
      <dgm:spPr/>
      <dgm:t>
        <a:bodyPr/>
        <a:lstStyle/>
        <a:p>
          <a:r>
            <a:rPr lang="es-MX" smtClean="0"/>
            <a:t>Nombre</a:t>
          </a:r>
          <a:endParaRPr lang="es-MX"/>
        </a:p>
      </dgm:t>
    </dgm:pt>
    <dgm:pt modelId="{ADF17E56-908F-4E7C-81B3-D20AC82AE098}" type="parTrans" cxnId="{504DBC39-AE55-4532-AB4B-2AC2327D7118}">
      <dgm:prSet/>
      <dgm:spPr/>
      <dgm:t>
        <a:bodyPr/>
        <a:lstStyle/>
        <a:p>
          <a:endParaRPr lang="es-MX"/>
        </a:p>
      </dgm:t>
    </dgm:pt>
    <dgm:pt modelId="{876CC91E-C747-4996-92AD-C925C5D015D2}" type="sibTrans" cxnId="{504DBC39-AE55-4532-AB4B-2AC2327D7118}">
      <dgm:prSet/>
      <dgm:spPr/>
      <dgm:t>
        <a:bodyPr/>
        <a:lstStyle/>
        <a:p>
          <a:endParaRPr lang="es-MX"/>
        </a:p>
      </dgm:t>
    </dgm:pt>
    <dgm:pt modelId="{C5E84839-EFFB-44A1-AC39-0FA3BDE8865C}" type="pres">
      <dgm:prSet presAssocID="{EA15E426-BDBE-4E9D-A422-0049248F9A5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1B6C4B6-5365-42BC-B8F4-5EA58C535D93}" type="pres">
      <dgm:prSet presAssocID="{E2975251-3C68-4ABA-AABC-3CC2B7AAA2A9}" presName="root" presStyleCnt="0">
        <dgm:presLayoutVars>
          <dgm:chMax/>
          <dgm:chPref/>
        </dgm:presLayoutVars>
      </dgm:prSet>
      <dgm:spPr/>
    </dgm:pt>
    <dgm:pt modelId="{1D78BB6E-C9D0-4258-A212-33A126CBCEF9}" type="pres">
      <dgm:prSet presAssocID="{E2975251-3C68-4ABA-AABC-3CC2B7AAA2A9}" presName="rootComposite" presStyleCnt="0">
        <dgm:presLayoutVars/>
      </dgm:prSet>
      <dgm:spPr/>
    </dgm:pt>
    <dgm:pt modelId="{64D99DBF-137C-4C64-8A25-919D4DED906E}" type="pres">
      <dgm:prSet presAssocID="{E2975251-3C68-4ABA-AABC-3CC2B7AAA2A9}" presName="ParentAccent" presStyleLbl="alignNode1" presStyleIdx="0" presStyleCnt="3"/>
      <dgm:spPr/>
    </dgm:pt>
    <dgm:pt modelId="{61D665B6-2185-4E67-851F-2914CDC34476}" type="pres">
      <dgm:prSet presAssocID="{E2975251-3C68-4ABA-AABC-3CC2B7AAA2A9}" presName="ParentSmallAccent" presStyleLbl="fgAcc1" presStyleIdx="0" presStyleCnt="3"/>
      <dgm:spPr/>
    </dgm:pt>
    <dgm:pt modelId="{386EA936-15A4-467C-9264-E6EDAF97CA73}" type="pres">
      <dgm:prSet presAssocID="{E2975251-3C68-4ABA-AABC-3CC2B7AAA2A9}" presName="Parent" presStyleLbl="revTx" presStyleIdx="0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63E580-6D5F-4DB6-8F1F-CE319D95D1FC}" type="pres">
      <dgm:prSet presAssocID="{E2975251-3C68-4ABA-AABC-3CC2B7AAA2A9}" presName="childShape" presStyleCnt="0">
        <dgm:presLayoutVars>
          <dgm:chMax val="0"/>
          <dgm:chPref val="0"/>
        </dgm:presLayoutVars>
      </dgm:prSet>
      <dgm:spPr/>
    </dgm:pt>
    <dgm:pt modelId="{67DF7D5B-97A3-40A3-BA8E-80B729861A54}" type="pres">
      <dgm:prSet presAssocID="{1F72C80A-D98C-4CA0-A1D8-3542BCC6DA67}" presName="childComposite" presStyleCnt="0">
        <dgm:presLayoutVars>
          <dgm:chMax val="0"/>
          <dgm:chPref val="0"/>
        </dgm:presLayoutVars>
      </dgm:prSet>
      <dgm:spPr/>
    </dgm:pt>
    <dgm:pt modelId="{D9AC7B2A-C94B-4C04-9AF2-DCE654DBFB12}" type="pres">
      <dgm:prSet presAssocID="{1F72C80A-D98C-4CA0-A1D8-3542BCC6DA67}" presName="ChildAccent" presStyleLbl="solidFgAcc1" presStyleIdx="0" presStyleCnt="16"/>
      <dgm:spPr/>
    </dgm:pt>
    <dgm:pt modelId="{3511B613-8543-483E-929A-4D2C2EC12861}" type="pres">
      <dgm:prSet presAssocID="{1F72C80A-D98C-4CA0-A1D8-3542BCC6DA67}" presName="Child" presStyleLbl="revTx" presStyleIdx="1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FF54F4-7E98-40A2-89EF-13A1C99EFA66}" type="pres">
      <dgm:prSet presAssocID="{EDF8907D-AED7-4B31-A062-1FFB2079F5E2}" presName="childComposite" presStyleCnt="0">
        <dgm:presLayoutVars>
          <dgm:chMax val="0"/>
          <dgm:chPref val="0"/>
        </dgm:presLayoutVars>
      </dgm:prSet>
      <dgm:spPr/>
    </dgm:pt>
    <dgm:pt modelId="{DE0ED07F-D4AE-42B3-B138-6AB81594333A}" type="pres">
      <dgm:prSet presAssocID="{EDF8907D-AED7-4B31-A062-1FFB2079F5E2}" presName="ChildAccent" presStyleLbl="solidFgAcc1" presStyleIdx="1" presStyleCnt="16"/>
      <dgm:spPr/>
    </dgm:pt>
    <dgm:pt modelId="{AC1E8FF5-37F2-4BC3-BD66-7D8CC9056246}" type="pres">
      <dgm:prSet presAssocID="{EDF8907D-AED7-4B31-A062-1FFB2079F5E2}" presName="Child" presStyleLbl="revTx" presStyleIdx="2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A497CD-94AB-4B20-90B2-72AA8D648F1D}" type="pres">
      <dgm:prSet presAssocID="{D8B10089-F9DE-4EE7-8D08-4B99D2C41DB5}" presName="childComposite" presStyleCnt="0">
        <dgm:presLayoutVars>
          <dgm:chMax val="0"/>
          <dgm:chPref val="0"/>
        </dgm:presLayoutVars>
      </dgm:prSet>
      <dgm:spPr/>
    </dgm:pt>
    <dgm:pt modelId="{499114AF-DD13-456E-AEA3-2F7441DDD9CE}" type="pres">
      <dgm:prSet presAssocID="{D8B10089-F9DE-4EE7-8D08-4B99D2C41DB5}" presName="ChildAccent" presStyleLbl="solidFgAcc1" presStyleIdx="2" presStyleCnt="16"/>
      <dgm:spPr/>
    </dgm:pt>
    <dgm:pt modelId="{9F61EC72-1D7A-4935-A392-C779B4507B07}" type="pres">
      <dgm:prSet presAssocID="{D8B10089-F9DE-4EE7-8D08-4B99D2C41DB5}" presName="Child" presStyleLbl="revTx" presStyleIdx="3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3B1786-12B6-4F4B-B2C2-8D33C85783DE}" type="pres">
      <dgm:prSet presAssocID="{43E1BBD4-35AE-4E65-92FB-23DD230A18A9}" presName="childComposite" presStyleCnt="0">
        <dgm:presLayoutVars>
          <dgm:chMax val="0"/>
          <dgm:chPref val="0"/>
        </dgm:presLayoutVars>
      </dgm:prSet>
      <dgm:spPr/>
    </dgm:pt>
    <dgm:pt modelId="{232BEA4F-B10A-4843-BCF3-A05F66605F03}" type="pres">
      <dgm:prSet presAssocID="{43E1BBD4-35AE-4E65-92FB-23DD230A18A9}" presName="ChildAccent" presStyleLbl="solidFgAcc1" presStyleIdx="3" presStyleCnt="16"/>
      <dgm:spPr/>
    </dgm:pt>
    <dgm:pt modelId="{244E3354-1F37-4ABD-A94E-EB788C44A99B}" type="pres">
      <dgm:prSet presAssocID="{43E1BBD4-35AE-4E65-92FB-23DD230A18A9}" presName="Child" presStyleLbl="revTx" presStyleIdx="4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F55179-0B16-4A66-B2C7-A5C53FCD380D}" type="pres">
      <dgm:prSet presAssocID="{323F4E6C-5B91-42A0-A319-F47733E9D3D8}" presName="childComposite" presStyleCnt="0">
        <dgm:presLayoutVars>
          <dgm:chMax val="0"/>
          <dgm:chPref val="0"/>
        </dgm:presLayoutVars>
      </dgm:prSet>
      <dgm:spPr/>
    </dgm:pt>
    <dgm:pt modelId="{7DD6482A-58BC-49C5-956D-54CE04BF3C05}" type="pres">
      <dgm:prSet presAssocID="{323F4E6C-5B91-42A0-A319-F47733E9D3D8}" presName="ChildAccent" presStyleLbl="solidFgAcc1" presStyleIdx="4" presStyleCnt="16"/>
      <dgm:spPr/>
    </dgm:pt>
    <dgm:pt modelId="{39DF1735-16DF-4AA8-9B24-1BAEE9B1D82E}" type="pres">
      <dgm:prSet presAssocID="{323F4E6C-5B91-42A0-A319-F47733E9D3D8}" presName="Child" presStyleLbl="revTx" presStyleIdx="5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69F5DF-F352-41E2-A440-56D9AE0AF576}" type="pres">
      <dgm:prSet presAssocID="{847D06DD-A42B-47BE-921C-50D361C9701C}" presName="root" presStyleCnt="0">
        <dgm:presLayoutVars>
          <dgm:chMax/>
          <dgm:chPref/>
        </dgm:presLayoutVars>
      </dgm:prSet>
      <dgm:spPr/>
    </dgm:pt>
    <dgm:pt modelId="{18E49A84-F738-4060-812B-BB1BECB1C995}" type="pres">
      <dgm:prSet presAssocID="{847D06DD-A42B-47BE-921C-50D361C9701C}" presName="rootComposite" presStyleCnt="0">
        <dgm:presLayoutVars/>
      </dgm:prSet>
      <dgm:spPr/>
    </dgm:pt>
    <dgm:pt modelId="{E235DAAE-355E-4A83-8014-78F683715B27}" type="pres">
      <dgm:prSet presAssocID="{847D06DD-A42B-47BE-921C-50D361C9701C}" presName="ParentAccent" presStyleLbl="alignNode1" presStyleIdx="1" presStyleCnt="3"/>
      <dgm:spPr/>
    </dgm:pt>
    <dgm:pt modelId="{B71D3D0D-A8BF-476D-881F-E56981D243CB}" type="pres">
      <dgm:prSet presAssocID="{847D06DD-A42B-47BE-921C-50D361C9701C}" presName="ParentSmallAccent" presStyleLbl="fgAcc1" presStyleIdx="1" presStyleCnt="3"/>
      <dgm:spPr/>
    </dgm:pt>
    <dgm:pt modelId="{DCD9F9BD-CF9F-47AF-B764-E1F85965B820}" type="pres">
      <dgm:prSet presAssocID="{847D06DD-A42B-47BE-921C-50D361C9701C}" presName="Parent" presStyleLbl="revTx" presStyleIdx="6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B9BEF7-7FB0-4972-8620-225010C1A705}" type="pres">
      <dgm:prSet presAssocID="{847D06DD-A42B-47BE-921C-50D361C9701C}" presName="childShape" presStyleCnt="0">
        <dgm:presLayoutVars>
          <dgm:chMax val="0"/>
          <dgm:chPref val="0"/>
        </dgm:presLayoutVars>
      </dgm:prSet>
      <dgm:spPr/>
    </dgm:pt>
    <dgm:pt modelId="{E307A83C-4EE4-43AD-BA39-ABA624497184}" type="pres">
      <dgm:prSet presAssocID="{BD39BACB-D3C1-4D4A-A4A1-4DD3DB060C62}" presName="childComposite" presStyleCnt="0">
        <dgm:presLayoutVars>
          <dgm:chMax val="0"/>
          <dgm:chPref val="0"/>
        </dgm:presLayoutVars>
      </dgm:prSet>
      <dgm:spPr/>
    </dgm:pt>
    <dgm:pt modelId="{0A782C25-1845-4BF6-B9E5-3DF5C15F98E3}" type="pres">
      <dgm:prSet presAssocID="{BD39BACB-D3C1-4D4A-A4A1-4DD3DB060C62}" presName="ChildAccent" presStyleLbl="solidFgAcc1" presStyleIdx="5" presStyleCnt="16"/>
      <dgm:spPr/>
    </dgm:pt>
    <dgm:pt modelId="{42135828-4EBE-4D89-87DB-FC5B688A1EB4}" type="pres">
      <dgm:prSet presAssocID="{BD39BACB-D3C1-4D4A-A4A1-4DD3DB060C62}" presName="Child" presStyleLbl="revTx" presStyleIdx="7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060C8B-B53D-4EA8-B7F2-F54A9F3D827B}" type="pres">
      <dgm:prSet presAssocID="{3B528097-9527-4103-A980-F18AA4F0C959}" presName="childComposite" presStyleCnt="0">
        <dgm:presLayoutVars>
          <dgm:chMax val="0"/>
          <dgm:chPref val="0"/>
        </dgm:presLayoutVars>
      </dgm:prSet>
      <dgm:spPr/>
    </dgm:pt>
    <dgm:pt modelId="{4FA8F54C-91E7-46E5-9173-FCE54825B690}" type="pres">
      <dgm:prSet presAssocID="{3B528097-9527-4103-A980-F18AA4F0C959}" presName="ChildAccent" presStyleLbl="solidFgAcc1" presStyleIdx="6" presStyleCnt="16"/>
      <dgm:spPr/>
    </dgm:pt>
    <dgm:pt modelId="{44F04D9B-D7E5-4BE4-8C5A-ADD82BFB3071}" type="pres">
      <dgm:prSet presAssocID="{3B528097-9527-4103-A980-F18AA4F0C959}" presName="Child" presStyleLbl="revTx" presStyleIdx="8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BA68E3-BF52-491E-9937-BEC898490FEE}" type="pres">
      <dgm:prSet presAssocID="{95813232-17D4-48A1-9CC0-C8E634AFF7B5}" presName="childComposite" presStyleCnt="0">
        <dgm:presLayoutVars>
          <dgm:chMax val="0"/>
          <dgm:chPref val="0"/>
        </dgm:presLayoutVars>
      </dgm:prSet>
      <dgm:spPr/>
    </dgm:pt>
    <dgm:pt modelId="{6FEFF5F8-5910-4A5B-86D3-6F75462A6BC7}" type="pres">
      <dgm:prSet presAssocID="{95813232-17D4-48A1-9CC0-C8E634AFF7B5}" presName="ChildAccent" presStyleLbl="solidFgAcc1" presStyleIdx="7" presStyleCnt="16"/>
      <dgm:spPr/>
    </dgm:pt>
    <dgm:pt modelId="{293B7553-429B-46C5-ABE8-46CFF24FCA26}" type="pres">
      <dgm:prSet presAssocID="{95813232-17D4-48A1-9CC0-C8E634AFF7B5}" presName="Child" presStyleLbl="revTx" presStyleIdx="9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CCA2F6-C772-4CF7-AB39-D31AFD1CEC13}" type="pres">
      <dgm:prSet presAssocID="{FE8BD9F9-E5F0-42E8-A3A6-9D0160D37777}" presName="childComposite" presStyleCnt="0">
        <dgm:presLayoutVars>
          <dgm:chMax val="0"/>
          <dgm:chPref val="0"/>
        </dgm:presLayoutVars>
      </dgm:prSet>
      <dgm:spPr/>
    </dgm:pt>
    <dgm:pt modelId="{CDDFC51A-8869-40E4-8B4D-CA7899EC0A0A}" type="pres">
      <dgm:prSet presAssocID="{FE8BD9F9-E5F0-42E8-A3A6-9D0160D37777}" presName="ChildAccent" presStyleLbl="solidFgAcc1" presStyleIdx="8" presStyleCnt="16"/>
      <dgm:spPr/>
    </dgm:pt>
    <dgm:pt modelId="{2B838C42-1F91-45A5-9539-ECFC2D1772A2}" type="pres">
      <dgm:prSet presAssocID="{FE8BD9F9-E5F0-42E8-A3A6-9D0160D37777}" presName="Child" presStyleLbl="revTx" presStyleIdx="10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B118B4-81F6-4C7B-B39B-563BB9698028}" type="pres">
      <dgm:prSet presAssocID="{92F2FDDF-B4EA-41E8-B0A6-B2B01D2B45F1}" presName="childComposite" presStyleCnt="0">
        <dgm:presLayoutVars>
          <dgm:chMax val="0"/>
          <dgm:chPref val="0"/>
        </dgm:presLayoutVars>
      </dgm:prSet>
      <dgm:spPr/>
    </dgm:pt>
    <dgm:pt modelId="{8E1465B9-864A-4092-8FB0-AEAFD2D75D4E}" type="pres">
      <dgm:prSet presAssocID="{92F2FDDF-B4EA-41E8-B0A6-B2B01D2B45F1}" presName="ChildAccent" presStyleLbl="solidFgAcc1" presStyleIdx="9" presStyleCnt="16"/>
      <dgm:spPr/>
    </dgm:pt>
    <dgm:pt modelId="{D8CCA1AD-8537-4D26-AD71-E2141A7CC084}" type="pres">
      <dgm:prSet presAssocID="{92F2FDDF-B4EA-41E8-B0A6-B2B01D2B45F1}" presName="Child" presStyleLbl="revTx" presStyleIdx="11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1867E0-B2FA-4534-AD3B-B28950EC50D4}" type="pres">
      <dgm:prSet presAssocID="{CE3127FB-20CB-4D74-B719-44074D56952B}" presName="childComposite" presStyleCnt="0">
        <dgm:presLayoutVars>
          <dgm:chMax val="0"/>
          <dgm:chPref val="0"/>
        </dgm:presLayoutVars>
      </dgm:prSet>
      <dgm:spPr/>
    </dgm:pt>
    <dgm:pt modelId="{48CD0A2E-04E5-44BF-B421-BDE2C63B6BE9}" type="pres">
      <dgm:prSet presAssocID="{CE3127FB-20CB-4D74-B719-44074D56952B}" presName="ChildAccent" presStyleLbl="solidFgAcc1" presStyleIdx="10" presStyleCnt="16"/>
      <dgm:spPr/>
    </dgm:pt>
    <dgm:pt modelId="{608D06B9-4FD0-4DBF-8A5F-27EE5271919B}" type="pres">
      <dgm:prSet presAssocID="{CE3127FB-20CB-4D74-B719-44074D56952B}" presName="Child" presStyleLbl="revTx" presStyleIdx="12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84AD6B-D5F4-43A2-908A-F96CEC93F655}" type="pres">
      <dgm:prSet presAssocID="{5C5D56DF-08F0-46BC-A8A4-A8DE373C216F}" presName="childComposite" presStyleCnt="0">
        <dgm:presLayoutVars>
          <dgm:chMax val="0"/>
          <dgm:chPref val="0"/>
        </dgm:presLayoutVars>
      </dgm:prSet>
      <dgm:spPr/>
    </dgm:pt>
    <dgm:pt modelId="{2ED2A82F-407A-4CB2-9472-FB0D6D32033B}" type="pres">
      <dgm:prSet presAssocID="{5C5D56DF-08F0-46BC-A8A4-A8DE373C216F}" presName="ChildAccent" presStyleLbl="solidFgAcc1" presStyleIdx="11" presStyleCnt="16"/>
      <dgm:spPr/>
    </dgm:pt>
    <dgm:pt modelId="{279B712D-20F4-486E-BE16-BBF510569AD3}" type="pres">
      <dgm:prSet presAssocID="{5C5D56DF-08F0-46BC-A8A4-A8DE373C216F}" presName="Child" presStyleLbl="revTx" presStyleIdx="13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95AF8D-DAAF-410C-B0CE-04FAA0A13139}" type="pres">
      <dgm:prSet presAssocID="{D7AA0E8A-5797-4A3F-9D22-FF7E830915D0}" presName="root" presStyleCnt="0">
        <dgm:presLayoutVars>
          <dgm:chMax/>
          <dgm:chPref/>
        </dgm:presLayoutVars>
      </dgm:prSet>
      <dgm:spPr/>
    </dgm:pt>
    <dgm:pt modelId="{4A657268-33E6-487D-998B-8DB2E0AD9528}" type="pres">
      <dgm:prSet presAssocID="{D7AA0E8A-5797-4A3F-9D22-FF7E830915D0}" presName="rootComposite" presStyleCnt="0">
        <dgm:presLayoutVars/>
      </dgm:prSet>
      <dgm:spPr/>
    </dgm:pt>
    <dgm:pt modelId="{17C611F6-8D20-44C6-8CFE-54390D1B7ACC}" type="pres">
      <dgm:prSet presAssocID="{D7AA0E8A-5797-4A3F-9D22-FF7E830915D0}" presName="ParentAccent" presStyleLbl="alignNode1" presStyleIdx="2" presStyleCnt="3"/>
      <dgm:spPr/>
    </dgm:pt>
    <dgm:pt modelId="{02F3F4A7-6240-4198-BD59-E8753592D8EB}" type="pres">
      <dgm:prSet presAssocID="{D7AA0E8A-5797-4A3F-9D22-FF7E830915D0}" presName="ParentSmallAccent" presStyleLbl="fgAcc1" presStyleIdx="2" presStyleCnt="3"/>
      <dgm:spPr/>
    </dgm:pt>
    <dgm:pt modelId="{B12019EA-52D2-439D-9315-47374A926675}" type="pres">
      <dgm:prSet presAssocID="{D7AA0E8A-5797-4A3F-9D22-FF7E830915D0}" presName="Parent" presStyleLbl="revTx" presStyleIdx="14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B146D0-964A-4EEE-9932-C799BF9AE2FA}" type="pres">
      <dgm:prSet presAssocID="{D7AA0E8A-5797-4A3F-9D22-FF7E830915D0}" presName="childShape" presStyleCnt="0">
        <dgm:presLayoutVars>
          <dgm:chMax val="0"/>
          <dgm:chPref val="0"/>
        </dgm:presLayoutVars>
      </dgm:prSet>
      <dgm:spPr/>
    </dgm:pt>
    <dgm:pt modelId="{C69D6D18-85AD-49BB-9526-059197FC7835}" type="pres">
      <dgm:prSet presAssocID="{0DD0A16C-C3FE-453E-A8A4-8B66787FC46D}" presName="childComposite" presStyleCnt="0">
        <dgm:presLayoutVars>
          <dgm:chMax val="0"/>
          <dgm:chPref val="0"/>
        </dgm:presLayoutVars>
      </dgm:prSet>
      <dgm:spPr/>
    </dgm:pt>
    <dgm:pt modelId="{3D54492D-D4B0-40A7-8D4F-C1997A2B31D2}" type="pres">
      <dgm:prSet presAssocID="{0DD0A16C-C3FE-453E-A8A4-8B66787FC46D}" presName="ChildAccent" presStyleLbl="solidFgAcc1" presStyleIdx="12" presStyleCnt="16"/>
      <dgm:spPr/>
    </dgm:pt>
    <dgm:pt modelId="{D2C4B0B6-5148-44A7-B4D4-88EFE49AF46A}" type="pres">
      <dgm:prSet presAssocID="{0DD0A16C-C3FE-453E-A8A4-8B66787FC46D}" presName="Child" presStyleLbl="revTx" presStyleIdx="15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FF4AFD-D7C3-4238-8BE1-A606410F5787}" type="pres">
      <dgm:prSet presAssocID="{B1D81835-3AF2-4A4F-9ED3-AD1638995DA3}" presName="childComposite" presStyleCnt="0">
        <dgm:presLayoutVars>
          <dgm:chMax val="0"/>
          <dgm:chPref val="0"/>
        </dgm:presLayoutVars>
      </dgm:prSet>
      <dgm:spPr/>
    </dgm:pt>
    <dgm:pt modelId="{AEFA377B-D743-4C9F-A54A-C9D7F47802EF}" type="pres">
      <dgm:prSet presAssocID="{B1D81835-3AF2-4A4F-9ED3-AD1638995DA3}" presName="ChildAccent" presStyleLbl="solidFgAcc1" presStyleIdx="13" presStyleCnt="16"/>
      <dgm:spPr/>
    </dgm:pt>
    <dgm:pt modelId="{C4D662ED-4BB2-47F7-862B-76D1A4A84DD8}" type="pres">
      <dgm:prSet presAssocID="{B1D81835-3AF2-4A4F-9ED3-AD1638995DA3}" presName="Child" presStyleLbl="revTx" presStyleIdx="16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042A8E-E18E-4AB3-8E74-07F051A89A7B}" type="pres">
      <dgm:prSet presAssocID="{E93E90B0-6F25-49F3-9918-EDD0EFB3237B}" presName="childComposite" presStyleCnt="0">
        <dgm:presLayoutVars>
          <dgm:chMax val="0"/>
          <dgm:chPref val="0"/>
        </dgm:presLayoutVars>
      </dgm:prSet>
      <dgm:spPr/>
    </dgm:pt>
    <dgm:pt modelId="{F9FD060A-2B51-4618-B0DC-83CDEEEC9D71}" type="pres">
      <dgm:prSet presAssocID="{E93E90B0-6F25-49F3-9918-EDD0EFB3237B}" presName="ChildAccent" presStyleLbl="solidFgAcc1" presStyleIdx="14" presStyleCnt="16"/>
      <dgm:spPr/>
    </dgm:pt>
    <dgm:pt modelId="{E1832CD3-2BA9-42BD-B9B6-76BF72C6D248}" type="pres">
      <dgm:prSet presAssocID="{E93E90B0-6F25-49F3-9918-EDD0EFB3237B}" presName="Child" presStyleLbl="revTx" presStyleIdx="17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898246-2C7F-4C22-BFDF-AACF681E80DB}" type="pres">
      <dgm:prSet presAssocID="{2D635D02-B292-462B-8F59-162AA2C18743}" presName="childComposite" presStyleCnt="0">
        <dgm:presLayoutVars>
          <dgm:chMax val="0"/>
          <dgm:chPref val="0"/>
        </dgm:presLayoutVars>
      </dgm:prSet>
      <dgm:spPr/>
    </dgm:pt>
    <dgm:pt modelId="{9DC7DA36-7383-4B7E-8E97-E5B4050A118F}" type="pres">
      <dgm:prSet presAssocID="{2D635D02-B292-462B-8F59-162AA2C18743}" presName="ChildAccent" presStyleLbl="solidFgAcc1" presStyleIdx="15" presStyleCnt="16"/>
      <dgm:spPr/>
    </dgm:pt>
    <dgm:pt modelId="{B0958429-BEA6-4A93-902C-CD1A51248A94}" type="pres">
      <dgm:prSet presAssocID="{2D635D02-B292-462B-8F59-162AA2C18743}" presName="Child" presStyleLbl="revTx" presStyleIdx="18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45D3D9E-31EF-4548-9270-59B1576E05B8}" type="presOf" srcId="{3B528097-9527-4103-A980-F18AA4F0C959}" destId="{44F04D9B-D7E5-4BE4-8C5A-ADD82BFB3071}" srcOrd="0" destOrd="0" presId="urn:microsoft.com/office/officeart/2008/layout/SquareAccentList"/>
    <dgm:cxn modelId="{91429EF6-7149-40BB-84D7-1C6176A237E9}" type="presOf" srcId="{847D06DD-A42B-47BE-921C-50D361C9701C}" destId="{DCD9F9BD-CF9F-47AF-B764-E1F85965B820}" srcOrd="0" destOrd="0" presId="urn:microsoft.com/office/officeart/2008/layout/SquareAccentList"/>
    <dgm:cxn modelId="{BF9BCEA6-85A3-49A6-BB19-F634A870E67F}" srcId="{D7AA0E8A-5797-4A3F-9D22-FF7E830915D0}" destId="{E93E90B0-6F25-49F3-9918-EDD0EFB3237B}" srcOrd="2" destOrd="0" parTransId="{117B6056-77F7-4AB3-8BCA-BDF5A74222F7}" sibTransId="{A40531FF-74D5-4247-AA87-8C8E68FD25C0}"/>
    <dgm:cxn modelId="{FA8C76DA-167C-4402-977C-FEEDD9B312F9}" srcId="{D7AA0E8A-5797-4A3F-9D22-FF7E830915D0}" destId="{B1D81835-3AF2-4A4F-9ED3-AD1638995DA3}" srcOrd="1" destOrd="0" parTransId="{8FBB5CD2-B614-4B7E-8441-077ECC6F4920}" sibTransId="{B3C62452-4328-4A50-B764-422F4D574999}"/>
    <dgm:cxn modelId="{D7E2FD14-FE99-4439-9534-F8EABDA99B60}" srcId="{D7AA0E8A-5797-4A3F-9D22-FF7E830915D0}" destId="{2D635D02-B292-462B-8F59-162AA2C18743}" srcOrd="3" destOrd="0" parTransId="{BF3A62E4-DFDB-4D6A-B5FE-C9350E9EDA56}" sibTransId="{B278EB40-DDC8-4AE5-BFB4-99C573666077}"/>
    <dgm:cxn modelId="{C3D146D9-2EC7-4EE6-935E-139DE9975E40}" type="presOf" srcId="{E2975251-3C68-4ABA-AABC-3CC2B7AAA2A9}" destId="{386EA936-15A4-467C-9264-E6EDAF97CA73}" srcOrd="0" destOrd="0" presId="urn:microsoft.com/office/officeart/2008/layout/SquareAccentList"/>
    <dgm:cxn modelId="{AE2199C0-83B8-4B73-A4D5-9D0A7CACA17F}" type="presOf" srcId="{EA15E426-BDBE-4E9D-A422-0049248F9A5F}" destId="{C5E84839-EFFB-44A1-AC39-0FA3BDE8865C}" srcOrd="0" destOrd="0" presId="urn:microsoft.com/office/officeart/2008/layout/SquareAccentList"/>
    <dgm:cxn modelId="{C8E25329-6A23-4DD6-BBF9-E7942A1C1860}" type="presOf" srcId="{5C5D56DF-08F0-46BC-A8A4-A8DE373C216F}" destId="{279B712D-20F4-486E-BE16-BBF510569AD3}" srcOrd="0" destOrd="0" presId="urn:microsoft.com/office/officeart/2008/layout/SquareAccentList"/>
    <dgm:cxn modelId="{D432BD1F-1EE8-444E-B4E2-2454E2BC0EBF}" srcId="{847D06DD-A42B-47BE-921C-50D361C9701C}" destId="{5C5D56DF-08F0-46BC-A8A4-A8DE373C216F}" srcOrd="6" destOrd="0" parTransId="{2BB86540-7AA9-4EB6-A8E9-77BC0B44B496}" sibTransId="{9A7264C7-4341-420A-8A72-E8808BA966B8}"/>
    <dgm:cxn modelId="{B38300DB-79AA-4C00-81BE-04382492C189}" type="presOf" srcId="{2D635D02-B292-462B-8F59-162AA2C18743}" destId="{B0958429-BEA6-4A93-902C-CD1A51248A94}" srcOrd="0" destOrd="0" presId="urn:microsoft.com/office/officeart/2008/layout/SquareAccentList"/>
    <dgm:cxn modelId="{8EF2C838-E51E-461F-BDEE-690CF5DCDD9A}" type="presOf" srcId="{D8B10089-F9DE-4EE7-8D08-4B99D2C41DB5}" destId="{9F61EC72-1D7A-4935-A392-C779B4507B07}" srcOrd="0" destOrd="0" presId="urn:microsoft.com/office/officeart/2008/layout/SquareAccentList"/>
    <dgm:cxn modelId="{F298CE34-9721-4212-BDBC-CFB53FC173BB}" srcId="{EA15E426-BDBE-4E9D-A422-0049248F9A5F}" destId="{847D06DD-A42B-47BE-921C-50D361C9701C}" srcOrd="1" destOrd="0" parTransId="{AF9A5355-89B9-4926-8211-9EFC59C3C766}" sibTransId="{F6CB7FF3-5F9E-464A-916F-AB5328022283}"/>
    <dgm:cxn modelId="{A6C2FB22-3D92-4E4B-B8A7-69CC00C12AB5}" srcId="{D7AA0E8A-5797-4A3F-9D22-FF7E830915D0}" destId="{0DD0A16C-C3FE-453E-A8A4-8B66787FC46D}" srcOrd="0" destOrd="0" parTransId="{6EC44A2F-2DFE-4E82-91DD-6AC07061B459}" sibTransId="{7231D503-73C6-4CCE-B1C9-4305527BC950}"/>
    <dgm:cxn modelId="{63822181-15EF-47B3-A41B-5EDB84083BC6}" srcId="{E2975251-3C68-4ABA-AABC-3CC2B7AAA2A9}" destId="{D8B10089-F9DE-4EE7-8D08-4B99D2C41DB5}" srcOrd="2" destOrd="0" parTransId="{355D7794-672B-4155-9A3B-A0DCF99A09F6}" sibTransId="{0E5784F5-116D-4E11-9E14-A19CB55611B7}"/>
    <dgm:cxn modelId="{7E9B6AB8-3D49-45BB-8247-A264F596A7FC}" srcId="{847D06DD-A42B-47BE-921C-50D361C9701C}" destId="{3B528097-9527-4103-A980-F18AA4F0C959}" srcOrd="1" destOrd="0" parTransId="{1E5602B4-968B-480B-9816-E6852FAF43B7}" sibTransId="{6CE4F438-33EE-4188-92F4-B69D02EE9361}"/>
    <dgm:cxn modelId="{DD4D4EF9-D939-4CD4-AF1D-D7F5427B953B}" type="presOf" srcId="{92F2FDDF-B4EA-41E8-B0A6-B2B01D2B45F1}" destId="{D8CCA1AD-8537-4D26-AD71-E2141A7CC084}" srcOrd="0" destOrd="0" presId="urn:microsoft.com/office/officeart/2008/layout/SquareAccentList"/>
    <dgm:cxn modelId="{0C5BF179-5EBD-4FD5-80ED-F964226BB152}" type="presOf" srcId="{B1D81835-3AF2-4A4F-9ED3-AD1638995DA3}" destId="{C4D662ED-4BB2-47F7-862B-76D1A4A84DD8}" srcOrd="0" destOrd="0" presId="urn:microsoft.com/office/officeart/2008/layout/SquareAccentList"/>
    <dgm:cxn modelId="{606890C0-89D7-4AA3-BD59-C6E5CB9D3991}" srcId="{847D06DD-A42B-47BE-921C-50D361C9701C}" destId="{BD39BACB-D3C1-4D4A-A4A1-4DD3DB060C62}" srcOrd="0" destOrd="0" parTransId="{8E08EEEB-8CB1-40D7-AA3A-11A1E5BB6E3C}" sibTransId="{BD5A9AC4-91ED-48FE-85A4-619DF3D78ADD}"/>
    <dgm:cxn modelId="{D871B134-7231-426C-AA80-A3423747D4AC}" srcId="{E2975251-3C68-4ABA-AABC-3CC2B7AAA2A9}" destId="{1F72C80A-D98C-4CA0-A1D8-3542BCC6DA67}" srcOrd="0" destOrd="0" parTransId="{B022F2CA-F80A-4E96-86FC-A2BD84543677}" sibTransId="{7A1C48AA-465E-4177-A877-D459F006B6F4}"/>
    <dgm:cxn modelId="{B0276F81-B7CE-4361-8571-1149A04EBD50}" srcId="{847D06DD-A42B-47BE-921C-50D361C9701C}" destId="{92F2FDDF-B4EA-41E8-B0A6-B2B01D2B45F1}" srcOrd="4" destOrd="0" parTransId="{3778AD83-5C48-450A-9CBD-1F79C6C1AD45}" sibTransId="{EA2C97DA-9D1A-4CC8-B879-B9C310F74758}"/>
    <dgm:cxn modelId="{FB95F621-2858-4534-9874-E103D11A824F}" type="presOf" srcId="{95813232-17D4-48A1-9CC0-C8E634AFF7B5}" destId="{293B7553-429B-46C5-ABE8-46CFF24FCA26}" srcOrd="0" destOrd="0" presId="urn:microsoft.com/office/officeart/2008/layout/SquareAccentList"/>
    <dgm:cxn modelId="{504DBC39-AE55-4532-AB4B-2AC2327D7118}" srcId="{E2975251-3C68-4ABA-AABC-3CC2B7AAA2A9}" destId="{EDF8907D-AED7-4B31-A062-1FFB2079F5E2}" srcOrd="1" destOrd="0" parTransId="{ADF17E56-908F-4E7C-81B3-D20AC82AE098}" sibTransId="{876CC91E-C747-4996-92AD-C925C5D015D2}"/>
    <dgm:cxn modelId="{03832C86-E88D-43F1-9F07-D9E72C683197}" type="presOf" srcId="{BD39BACB-D3C1-4D4A-A4A1-4DD3DB060C62}" destId="{42135828-4EBE-4D89-87DB-FC5B688A1EB4}" srcOrd="0" destOrd="0" presId="urn:microsoft.com/office/officeart/2008/layout/SquareAccentList"/>
    <dgm:cxn modelId="{21AD74EB-D3A3-48A2-A37C-A5A52160135D}" type="presOf" srcId="{43E1BBD4-35AE-4E65-92FB-23DD230A18A9}" destId="{244E3354-1F37-4ABD-A94E-EB788C44A99B}" srcOrd="0" destOrd="0" presId="urn:microsoft.com/office/officeart/2008/layout/SquareAccentList"/>
    <dgm:cxn modelId="{626C1DE7-F6D6-420D-BA03-AD529D0CF24A}" srcId="{EA15E426-BDBE-4E9D-A422-0049248F9A5F}" destId="{D7AA0E8A-5797-4A3F-9D22-FF7E830915D0}" srcOrd="2" destOrd="0" parTransId="{AC5A2C14-D327-4BC0-8382-7077C5BA8FD5}" sibTransId="{C37A2FEB-B4DE-4CF8-A8DD-8EDD6F38E8D4}"/>
    <dgm:cxn modelId="{FA2017CB-1AF2-4ED5-B5E8-6B242C553C4F}" type="presOf" srcId="{CE3127FB-20CB-4D74-B719-44074D56952B}" destId="{608D06B9-4FD0-4DBF-8A5F-27EE5271919B}" srcOrd="0" destOrd="0" presId="urn:microsoft.com/office/officeart/2008/layout/SquareAccentList"/>
    <dgm:cxn modelId="{84B42B5D-AC79-4ECF-A52D-10446158ED99}" srcId="{847D06DD-A42B-47BE-921C-50D361C9701C}" destId="{FE8BD9F9-E5F0-42E8-A3A6-9D0160D37777}" srcOrd="3" destOrd="0" parTransId="{C14C1781-2F6E-4DB7-9FB7-165E05F70BC3}" sibTransId="{741EAC03-BA1D-4F8F-8A6F-D65785C33276}"/>
    <dgm:cxn modelId="{C22C8D08-7FFD-494B-9972-A54888A6DBE1}" srcId="{847D06DD-A42B-47BE-921C-50D361C9701C}" destId="{95813232-17D4-48A1-9CC0-C8E634AFF7B5}" srcOrd="2" destOrd="0" parTransId="{18761060-A537-45A6-AEAB-D4A92CAADA7A}" sibTransId="{7AC8EB59-BCDB-4210-93FB-A21559D1C8E8}"/>
    <dgm:cxn modelId="{65201DDF-4DE6-45A9-A6FB-2488D8FFFBE0}" srcId="{E2975251-3C68-4ABA-AABC-3CC2B7AAA2A9}" destId="{43E1BBD4-35AE-4E65-92FB-23DD230A18A9}" srcOrd="3" destOrd="0" parTransId="{F80E8EAC-B87A-4BBB-B2D8-C81F104ADBD6}" sibTransId="{59508034-DFA4-4014-8234-23F9CF5981EC}"/>
    <dgm:cxn modelId="{CC471075-577E-4818-B6C0-6A29898FAA8C}" type="presOf" srcId="{FE8BD9F9-E5F0-42E8-A3A6-9D0160D37777}" destId="{2B838C42-1F91-45A5-9539-ECFC2D1772A2}" srcOrd="0" destOrd="0" presId="urn:microsoft.com/office/officeart/2008/layout/SquareAccentList"/>
    <dgm:cxn modelId="{FA1247C6-581E-4129-8B6B-C5ED34E27791}" type="presOf" srcId="{E93E90B0-6F25-49F3-9918-EDD0EFB3237B}" destId="{E1832CD3-2BA9-42BD-B9B6-76BF72C6D248}" srcOrd="0" destOrd="0" presId="urn:microsoft.com/office/officeart/2008/layout/SquareAccentList"/>
    <dgm:cxn modelId="{C7985573-3A08-45D6-BC54-409B0A519746}" type="presOf" srcId="{1F72C80A-D98C-4CA0-A1D8-3542BCC6DA67}" destId="{3511B613-8543-483E-929A-4D2C2EC12861}" srcOrd="0" destOrd="0" presId="urn:microsoft.com/office/officeart/2008/layout/SquareAccentList"/>
    <dgm:cxn modelId="{702566F4-D9FC-4BBA-96FC-E0A0AC22E84E}" srcId="{E2975251-3C68-4ABA-AABC-3CC2B7AAA2A9}" destId="{323F4E6C-5B91-42A0-A319-F47733E9D3D8}" srcOrd="4" destOrd="0" parTransId="{AA5E3B75-6ECE-48EC-95F9-ADD6F33583C3}" sibTransId="{0A1D3120-6F12-495A-BF33-641FAC09DC86}"/>
    <dgm:cxn modelId="{6EAB1F99-EBE5-4F2E-B54B-5D03963176F1}" type="presOf" srcId="{0DD0A16C-C3FE-453E-A8A4-8B66787FC46D}" destId="{D2C4B0B6-5148-44A7-B4D4-88EFE49AF46A}" srcOrd="0" destOrd="0" presId="urn:microsoft.com/office/officeart/2008/layout/SquareAccentList"/>
    <dgm:cxn modelId="{DCD445A3-313C-4747-822A-1F31D907DA63}" type="presOf" srcId="{323F4E6C-5B91-42A0-A319-F47733E9D3D8}" destId="{39DF1735-16DF-4AA8-9B24-1BAEE9B1D82E}" srcOrd="0" destOrd="0" presId="urn:microsoft.com/office/officeart/2008/layout/SquareAccentList"/>
    <dgm:cxn modelId="{42C6CF49-77BA-4AA5-B551-A4ECAA212865}" srcId="{EA15E426-BDBE-4E9D-A422-0049248F9A5F}" destId="{E2975251-3C68-4ABA-AABC-3CC2B7AAA2A9}" srcOrd="0" destOrd="0" parTransId="{D2408730-197D-45A5-B9E0-706142C190B3}" sibTransId="{DD65352F-FB5C-4EA5-B13E-A702E4C23ACE}"/>
    <dgm:cxn modelId="{3A099AA1-DC44-41FB-8120-1CF2D5BD2002}" type="presOf" srcId="{EDF8907D-AED7-4B31-A062-1FFB2079F5E2}" destId="{AC1E8FF5-37F2-4BC3-BD66-7D8CC9056246}" srcOrd="0" destOrd="0" presId="urn:microsoft.com/office/officeart/2008/layout/SquareAccentList"/>
    <dgm:cxn modelId="{F16893B2-9C94-4435-857B-7039AB14540B}" type="presOf" srcId="{D7AA0E8A-5797-4A3F-9D22-FF7E830915D0}" destId="{B12019EA-52D2-439D-9315-47374A926675}" srcOrd="0" destOrd="0" presId="urn:microsoft.com/office/officeart/2008/layout/SquareAccentList"/>
    <dgm:cxn modelId="{370FCA77-CB88-4333-A756-9CDC54531844}" srcId="{847D06DD-A42B-47BE-921C-50D361C9701C}" destId="{CE3127FB-20CB-4D74-B719-44074D56952B}" srcOrd="5" destOrd="0" parTransId="{F1D4EAF4-4626-4940-929F-B593F558687C}" sibTransId="{56604C9C-98A4-48EA-9FC4-B4E03C9FCF3C}"/>
    <dgm:cxn modelId="{833DC2BA-08AD-409A-85DA-6FB471C9125F}" type="presParOf" srcId="{C5E84839-EFFB-44A1-AC39-0FA3BDE8865C}" destId="{F1B6C4B6-5365-42BC-B8F4-5EA58C535D93}" srcOrd="0" destOrd="0" presId="urn:microsoft.com/office/officeart/2008/layout/SquareAccentList"/>
    <dgm:cxn modelId="{F56C6A05-4A16-45C5-9F16-1615A44383CF}" type="presParOf" srcId="{F1B6C4B6-5365-42BC-B8F4-5EA58C535D93}" destId="{1D78BB6E-C9D0-4258-A212-33A126CBCEF9}" srcOrd="0" destOrd="0" presId="urn:microsoft.com/office/officeart/2008/layout/SquareAccentList"/>
    <dgm:cxn modelId="{CAC32BA2-3401-4B0F-BB88-B84CC7B92210}" type="presParOf" srcId="{1D78BB6E-C9D0-4258-A212-33A126CBCEF9}" destId="{64D99DBF-137C-4C64-8A25-919D4DED906E}" srcOrd="0" destOrd="0" presId="urn:microsoft.com/office/officeart/2008/layout/SquareAccentList"/>
    <dgm:cxn modelId="{7C0E0D52-947B-4571-81E4-41B3F08AEFE8}" type="presParOf" srcId="{1D78BB6E-C9D0-4258-A212-33A126CBCEF9}" destId="{61D665B6-2185-4E67-851F-2914CDC34476}" srcOrd="1" destOrd="0" presId="urn:microsoft.com/office/officeart/2008/layout/SquareAccentList"/>
    <dgm:cxn modelId="{12CA2A51-EC47-4057-8066-0EE3C84E2AC3}" type="presParOf" srcId="{1D78BB6E-C9D0-4258-A212-33A126CBCEF9}" destId="{386EA936-15A4-467C-9264-E6EDAF97CA73}" srcOrd="2" destOrd="0" presId="urn:microsoft.com/office/officeart/2008/layout/SquareAccentList"/>
    <dgm:cxn modelId="{F0D05267-C8B2-4C8E-8466-D1F7F997AA3A}" type="presParOf" srcId="{F1B6C4B6-5365-42BC-B8F4-5EA58C535D93}" destId="{8063E580-6D5F-4DB6-8F1F-CE319D95D1FC}" srcOrd="1" destOrd="0" presId="urn:microsoft.com/office/officeart/2008/layout/SquareAccentList"/>
    <dgm:cxn modelId="{6AE889B5-BE67-4610-AD79-6807CE83DF8B}" type="presParOf" srcId="{8063E580-6D5F-4DB6-8F1F-CE319D95D1FC}" destId="{67DF7D5B-97A3-40A3-BA8E-80B729861A54}" srcOrd="0" destOrd="0" presId="urn:microsoft.com/office/officeart/2008/layout/SquareAccentList"/>
    <dgm:cxn modelId="{D8FE4AE6-DF6E-4D5C-9CB9-88ED6B2179FA}" type="presParOf" srcId="{67DF7D5B-97A3-40A3-BA8E-80B729861A54}" destId="{D9AC7B2A-C94B-4C04-9AF2-DCE654DBFB12}" srcOrd="0" destOrd="0" presId="urn:microsoft.com/office/officeart/2008/layout/SquareAccentList"/>
    <dgm:cxn modelId="{B50FE474-F9E7-4DEB-9C9E-58B1DA9F7C13}" type="presParOf" srcId="{67DF7D5B-97A3-40A3-BA8E-80B729861A54}" destId="{3511B613-8543-483E-929A-4D2C2EC12861}" srcOrd="1" destOrd="0" presId="urn:microsoft.com/office/officeart/2008/layout/SquareAccentList"/>
    <dgm:cxn modelId="{BBB3F041-8D2B-44E1-8A9F-9E9758198254}" type="presParOf" srcId="{8063E580-6D5F-4DB6-8F1F-CE319D95D1FC}" destId="{18FF54F4-7E98-40A2-89EF-13A1C99EFA66}" srcOrd="1" destOrd="0" presId="urn:microsoft.com/office/officeart/2008/layout/SquareAccentList"/>
    <dgm:cxn modelId="{C2F54797-DED1-4111-BF5D-B75A5C389D99}" type="presParOf" srcId="{18FF54F4-7E98-40A2-89EF-13A1C99EFA66}" destId="{DE0ED07F-D4AE-42B3-B138-6AB81594333A}" srcOrd="0" destOrd="0" presId="urn:microsoft.com/office/officeart/2008/layout/SquareAccentList"/>
    <dgm:cxn modelId="{0BF9E371-3883-4C13-A572-50AB7038F8D0}" type="presParOf" srcId="{18FF54F4-7E98-40A2-89EF-13A1C99EFA66}" destId="{AC1E8FF5-37F2-4BC3-BD66-7D8CC9056246}" srcOrd="1" destOrd="0" presId="urn:microsoft.com/office/officeart/2008/layout/SquareAccentList"/>
    <dgm:cxn modelId="{7EC9ACA2-C5C0-4E2B-A328-F4F7E7BF0D93}" type="presParOf" srcId="{8063E580-6D5F-4DB6-8F1F-CE319D95D1FC}" destId="{F0A497CD-94AB-4B20-90B2-72AA8D648F1D}" srcOrd="2" destOrd="0" presId="urn:microsoft.com/office/officeart/2008/layout/SquareAccentList"/>
    <dgm:cxn modelId="{CDF2C584-518D-4E5B-88E9-515416B67B1A}" type="presParOf" srcId="{F0A497CD-94AB-4B20-90B2-72AA8D648F1D}" destId="{499114AF-DD13-456E-AEA3-2F7441DDD9CE}" srcOrd="0" destOrd="0" presId="urn:microsoft.com/office/officeart/2008/layout/SquareAccentList"/>
    <dgm:cxn modelId="{6ED568CF-32CB-4481-AA47-D5E9002235D9}" type="presParOf" srcId="{F0A497CD-94AB-4B20-90B2-72AA8D648F1D}" destId="{9F61EC72-1D7A-4935-A392-C779B4507B07}" srcOrd="1" destOrd="0" presId="urn:microsoft.com/office/officeart/2008/layout/SquareAccentList"/>
    <dgm:cxn modelId="{26F085B4-9885-459E-8B10-51BA8FD84FF2}" type="presParOf" srcId="{8063E580-6D5F-4DB6-8F1F-CE319D95D1FC}" destId="{C13B1786-12B6-4F4B-B2C2-8D33C85783DE}" srcOrd="3" destOrd="0" presId="urn:microsoft.com/office/officeart/2008/layout/SquareAccentList"/>
    <dgm:cxn modelId="{49E36F54-00EE-4C37-A3EB-E8C58B9F544E}" type="presParOf" srcId="{C13B1786-12B6-4F4B-B2C2-8D33C85783DE}" destId="{232BEA4F-B10A-4843-BCF3-A05F66605F03}" srcOrd="0" destOrd="0" presId="urn:microsoft.com/office/officeart/2008/layout/SquareAccentList"/>
    <dgm:cxn modelId="{9B228957-9914-4153-A229-2BDF8B295788}" type="presParOf" srcId="{C13B1786-12B6-4F4B-B2C2-8D33C85783DE}" destId="{244E3354-1F37-4ABD-A94E-EB788C44A99B}" srcOrd="1" destOrd="0" presId="urn:microsoft.com/office/officeart/2008/layout/SquareAccentList"/>
    <dgm:cxn modelId="{C9196041-3A96-467A-8BA6-4F61FB1D1896}" type="presParOf" srcId="{8063E580-6D5F-4DB6-8F1F-CE319D95D1FC}" destId="{26F55179-0B16-4A66-B2C7-A5C53FCD380D}" srcOrd="4" destOrd="0" presId="urn:microsoft.com/office/officeart/2008/layout/SquareAccentList"/>
    <dgm:cxn modelId="{1AFEC141-2EC8-46C8-834C-C496F53381B9}" type="presParOf" srcId="{26F55179-0B16-4A66-B2C7-A5C53FCD380D}" destId="{7DD6482A-58BC-49C5-956D-54CE04BF3C05}" srcOrd="0" destOrd="0" presId="urn:microsoft.com/office/officeart/2008/layout/SquareAccentList"/>
    <dgm:cxn modelId="{FF0A610C-F1A9-4A2E-9F3F-26120A438081}" type="presParOf" srcId="{26F55179-0B16-4A66-B2C7-A5C53FCD380D}" destId="{39DF1735-16DF-4AA8-9B24-1BAEE9B1D82E}" srcOrd="1" destOrd="0" presId="urn:microsoft.com/office/officeart/2008/layout/SquareAccentList"/>
    <dgm:cxn modelId="{D776B61F-791B-4507-A5B4-BA34BA4850B3}" type="presParOf" srcId="{C5E84839-EFFB-44A1-AC39-0FA3BDE8865C}" destId="{4069F5DF-F352-41E2-A440-56D9AE0AF576}" srcOrd="1" destOrd="0" presId="urn:microsoft.com/office/officeart/2008/layout/SquareAccentList"/>
    <dgm:cxn modelId="{6C2C654A-22A8-422A-AE6E-5A013B0C8274}" type="presParOf" srcId="{4069F5DF-F352-41E2-A440-56D9AE0AF576}" destId="{18E49A84-F738-4060-812B-BB1BECB1C995}" srcOrd="0" destOrd="0" presId="urn:microsoft.com/office/officeart/2008/layout/SquareAccentList"/>
    <dgm:cxn modelId="{2A151B37-D73E-4162-89BA-81E1C5A4B770}" type="presParOf" srcId="{18E49A84-F738-4060-812B-BB1BECB1C995}" destId="{E235DAAE-355E-4A83-8014-78F683715B27}" srcOrd="0" destOrd="0" presId="urn:microsoft.com/office/officeart/2008/layout/SquareAccentList"/>
    <dgm:cxn modelId="{512DCF2B-F902-4DF9-8BAB-B49256CE2066}" type="presParOf" srcId="{18E49A84-F738-4060-812B-BB1BECB1C995}" destId="{B71D3D0D-A8BF-476D-881F-E56981D243CB}" srcOrd="1" destOrd="0" presId="urn:microsoft.com/office/officeart/2008/layout/SquareAccentList"/>
    <dgm:cxn modelId="{4B4DEE57-88A5-48CB-BA72-AF26FC8C490F}" type="presParOf" srcId="{18E49A84-F738-4060-812B-BB1BECB1C995}" destId="{DCD9F9BD-CF9F-47AF-B764-E1F85965B820}" srcOrd="2" destOrd="0" presId="urn:microsoft.com/office/officeart/2008/layout/SquareAccentList"/>
    <dgm:cxn modelId="{5B39CA20-314E-4FEA-976C-C9D402385C69}" type="presParOf" srcId="{4069F5DF-F352-41E2-A440-56D9AE0AF576}" destId="{50B9BEF7-7FB0-4972-8620-225010C1A705}" srcOrd="1" destOrd="0" presId="urn:microsoft.com/office/officeart/2008/layout/SquareAccentList"/>
    <dgm:cxn modelId="{9641790F-0FA5-4DBD-8BC8-CB9D9C7C4B93}" type="presParOf" srcId="{50B9BEF7-7FB0-4972-8620-225010C1A705}" destId="{E307A83C-4EE4-43AD-BA39-ABA624497184}" srcOrd="0" destOrd="0" presId="urn:microsoft.com/office/officeart/2008/layout/SquareAccentList"/>
    <dgm:cxn modelId="{CF17C3EE-4688-43BF-8C5A-F8840816AB4D}" type="presParOf" srcId="{E307A83C-4EE4-43AD-BA39-ABA624497184}" destId="{0A782C25-1845-4BF6-B9E5-3DF5C15F98E3}" srcOrd="0" destOrd="0" presId="urn:microsoft.com/office/officeart/2008/layout/SquareAccentList"/>
    <dgm:cxn modelId="{7D5A8629-46D6-4687-B5C4-5F6801A42F6E}" type="presParOf" srcId="{E307A83C-4EE4-43AD-BA39-ABA624497184}" destId="{42135828-4EBE-4D89-87DB-FC5B688A1EB4}" srcOrd="1" destOrd="0" presId="urn:microsoft.com/office/officeart/2008/layout/SquareAccentList"/>
    <dgm:cxn modelId="{A081223E-D27B-4191-95DA-7193DE11AFAA}" type="presParOf" srcId="{50B9BEF7-7FB0-4972-8620-225010C1A705}" destId="{2B060C8B-B53D-4EA8-B7F2-F54A9F3D827B}" srcOrd="1" destOrd="0" presId="urn:microsoft.com/office/officeart/2008/layout/SquareAccentList"/>
    <dgm:cxn modelId="{3A0DD8D4-4051-4783-9B02-A2D8FE0B3290}" type="presParOf" srcId="{2B060C8B-B53D-4EA8-B7F2-F54A9F3D827B}" destId="{4FA8F54C-91E7-46E5-9173-FCE54825B690}" srcOrd="0" destOrd="0" presId="urn:microsoft.com/office/officeart/2008/layout/SquareAccentList"/>
    <dgm:cxn modelId="{AEEFC7B5-F323-4C8B-9B82-54BBA6209518}" type="presParOf" srcId="{2B060C8B-B53D-4EA8-B7F2-F54A9F3D827B}" destId="{44F04D9B-D7E5-4BE4-8C5A-ADD82BFB3071}" srcOrd="1" destOrd="0" presId="urn:microsoft.com/office/officeart/2008/layout/SquareAccentList"/>
    <dgm:cxn modelId="{4C5A9988-A404-45AA-837A-663F553C55D0}" type="presParOf" srcId="{50B9BEF7-7FB0-4972-8620-225010C1A705}" destId="{DABA68E3-BF52-491E-9937-BEC898490FEE}" srcOrd="2" destOrd="0" presId="urn:microsoft.com/office/officeart/2008/layout/SquareAccentList"/>
    <dgm:cxn modelId="{32B8DB83-894A-46D7-A733-D2C939926954}" type="presParOf" srcId="{DABA68E3-BF52-491E-9937-BEC898490FEE}" destId="{6FEFF5F8-5910-4A5B-86D3-6F75462A6BC7}" srcOrd="0" destOrd="0" presId="urn:microsoft.com/office/officeart/2008/layout/SquareAccentList"/>
    <dgm:cxn modelId="{2A9508F8-2A28-4757-9E72-05F266983C3E}" type="presParOf" srcId="{DABA68E3-BF52-491E-9937-BEC898490FEE}" destId="{293B7553-429B-46C5-ABE8-46CFF24FCA26}" srcOrd="1" destOrd="0" presId="urn:microsoft.com/office/officeart/2008/layout/SquareAccentList"/>
    <dgm:cxn modelId="{55912913-EC39-4ECF-B505-FD80F4183056}" type="presParOf" srcId="{50B9BEF7-7FB0-4972-8620-225010C1A705}" destId="{63CCA2F6-C772-4CF7-AB39-D31AFD1CEC13}" srcOrd="3" destOrd="0" presId="urn:microsoft.com/office/officeart/2008/layout/SquareAccentList"/>
    <dgm:cxn modelId="{FEC1FD5B-5E0E-4AA2-A399-CD5A3053928C}" type="presParOf" srcId="{63CCA2F6-C772-4CF7-AB39-D31AFD1CEC13}" destId="{CDDFC51A-8869-40E4-8B4D-CA7899EC0A0A}" srcOrd="0" destOrd="0" presId="urn:microsoft.com/office/officeart/2008/layout/SquareAccentList"/>
    <dgm:cxn modelId="{D4C11F0B-10FE-49AA-A534-2E4C98B5951B}" type="presParOf" srcId="{63CCA2F6-C772-4CF7-AB39-D31AFD1CEC13}" destId="{2B838C42-1F91-45A5-9539-ECFC2D1772A2}" srcOrd="1" destOrd="0" presId="urn:microsoft.com/office/officeart/2008/layout/SquareAccentList"/>
    <dgm:cxn modelId="{72525DA3-E5A0-49FD-B414-FCAD6D5EDE33}" type="presParOf" srcId="{50B9BEF7-7FB0-4972-8620-225010C1A705}" destId="{B2B118B4-81F6-4C7B-B39B-563BB9698028}" srcOrd="4" destOrd="0" presId="urn:microsoft.com/office/officeart/2008/layout/SquareAccentList"/>
    <dgm:cxn modelId="{72405819-4A64-44E1-BDBE-C783C4502CAB}" type="presParOf" srcId="{B2B118B4-81F6-4C7B-B39B-563BB9698028}" destId="{8E1465B9-864A-4092-8FB0-AEAFD2D75D4E}" srcOrd="0" destOrd="0" presId="urn:microsoft.com/office/officeart/2008/layout/SquareAccentList"/>
    <dgm:cxn modelId="{02893A17-7CF5-471F-AD4E-BFB7881F4FBD}" type="presParOf" srcId="{B2B118B4-81F6-4C7B-B39B-563BB9698028}" destId="{D8CCA1AD-8537-4D26-AD71-E2141A7CC084}" srcOrd="1" destOrd="0" presId="urn:microsoft.com/office/officeart/2008/layout/SquareAccentList"/>
    <dgm:cxn modelId="{29317020-CCBE-40F9-AFE6-8ACD71FB07D7}" type="presParOf" srcId="{50B9BEF7-7FB0-4972-8620-225010C1A705}" destId="{1A1867E0-B2FA-4534-AD3B-B28950EC50D4}" srcOrd="5" destOrd="0" presId="urn:microsoft.com/office/officeart/2008/layout/SquareAccentList"/>
    <dgm:cxn modelId="{ECDA5359-0C97-4AED-88B2-8B8DAF7E1C45}" type="presParOf" srcId="{1A1867E0-B2FA-4534-AD3B-B28950EC50D4}" destId="{48CD0A2E-04E5-44BF-B421-BDE2C63B6BE9}" srcOrd="0" destOrd="0" presId="urn:microsoft.com/office/officeart/2008/layout/SquareAccentList"/>
    <dgm:cxn modelId="{33DB640A-8BE5-42EE-BA65-014B64B598E4}" type="presParOf" srcId="{1A1867E0-B2FA-4534-AD3B-B28950EC50D4}" destId="{608D06B9-4FD0-4DBF-8A5F-27EE5271919B}" srcOrd="1" destOrd="0" presId="urn:microsoft.com/office/officeart/2008/layout/SquareAccentList"/>
    <dgm:cxn modelId="{72EB570C-B241-4057-B8CD-C41B7E498EDA}" type="presParOf" srcId="{50B9BEF7-7FB0-4972-8620-225010C1A705}" destId="{8A84AD6B-D5F4-43A2-908A-F96CEC93F655}" srcOrd="6" destOrd="0" presId="urn:microsoft.com/office/officeart/2008/layout/SquareAccentList"/>
    <dgm:cxn modelId="{D8DB0C66-64AA-4EA0-B5B5-3E48E18D134E}" type="presParOf" srcId="{8A84AD6B-D5F4-43A2-908A-F96CEC93F655}" destId="{2ED2A82F-407A-4CB2-9472-FB0D6D32033B}" srcOrd="0" destOrd="0" presId="urn:microsoft.com/office/officeart/2008/layout/SquareAccentList"/>
    <dgm:cxn modelId="{3B22B5D0-A7F8-40EE-B37E-DA1B85BC1BE1}" type="presParOf" srcId="{8A84AD6B-D5F4-43A2-908A-F96CEC93F655}" destId="{279B712D-20F4-486E-BE16-BBF510569AD3}" srcOrd="1" destOrd="0" presId="urn:microsoft.com/office/officeart/2008/layout/SquareAccentList"/>
    <dgm:cxn modelId="{6AC7643D-11DB-4675-A4AD-45A356D9A0A2}" type="presParOf" srcId="{C5E84839-EFFB-44A1-AC39-0FA3BDE8865C}" destId="{2E95AF8D-DAAF-410C-B0CE-04FAA0A13139}" srcOrd="2" destOrd="0" presId="urn:microsoft.com/office/officeart/2008/layout/SquareAccentList"/>
    <dgm:cxn modelId="{931C2CEB-D784-45BE-B5EA-B1C8FA270C6B}" type="presParOf" srcId="{2E95AF8D-DAAF-410C-B0CE-04FAA0A13139}" destId="{4A657268-33E6-487D-998B-8DB2E0AD9528}" srcOrd="0" destOrd="0" presId="urn:microsoft.com/office/officeart/2008/layout/SquareAccentList"/>
    <dgm:cxn modelId="{8CA0B7C9-9DFE-4C72-A5F7-904462270ECE}" type="presParOf" srcId="{4A657268-33E6-487D-998B-8DB2E0AD9528}" destId="{17C611F6-8D20-44C6-8CFE-54390D1B7ACC}" srcOrd="0" destOrd="0" presId="urn:microsoft.com/office/officeart/2008/layout/SquareAccentList"/>
    <dgm:cxn modelId="{7E98EB82-B5B2-432C-BBC0-27B940B439D8}" type="presParOf" srcId="{4A657268-33E6-487D-998B-8DB2E0AD9528}" destId="{02F3F4A7-6240-4198-BD59-E8753592D8EB}" srcOrd="1" destOrd="0" presId="urn:microsoft.com/office/officeart/2008/layout/SquareAccentList"/>
    <dgm:cxn modelId="{ACE60D83-09E4-4E29-AA66-5BA9C898696D}" type="presParOf" srcId="{4A657268-33E6-487D-998B-8DB2E0AD9528}" destId="{B12019EA-52D2-439D-9315-47374A926675}" srcOrd="2" destOrd="0" presId="urn:microsoft.com/office/officeart/2008/layout/SquareAccentList"/>
    <dgm:cxn modelId="{EE2DA5A3-A882-458D-8325-ACCE9E5CB98F}" type="presParOf" srcId="{2E95AF8D-DAAF-410C-B0CE-04FAA0A13139}" destId="{E0B146D0-964A-4EEE-9932-C799BF9AE2FA}" srcOrd="1" destOrd="0" presId="urn:microsoft.com/office/officeart/2008/layout/SquareAccentList"/>
    <dgm:cxn modelId="{0AFFCCEB-B5A3-4408-9A26-1AA4EDA26D0B}" type="presParOf" srcId="{E0B146D0-964A-4EEE-9932-C799BF9AE2FA}" destId="{C69D6D18-85AD-49BB-9526-059197FC7835}" srcOrd="0" destOrd="0" presId="urn:microsoft.com/office/officeart/2008/layout/SquareAccentList"/>
    <dgm:cxn modelId="{3EF61779-38AC-4035-A538-48BA00C075E8}" type="presParOf" srcId="{C69D6D18-85AD-49BB-9526-059197FC7835}" destId="{3D54492D-D4B0-40A7-8D4F-C1997A2B31D2}" srcOrd="0" destOrd="0" presId="urn:microsoft.com/office/officeart/2008/layout/SquareAccentList"/>
    <dgm:cxn modelId="{F371BE87-F4E6-4F65-AD83-00983260E52F}" type="presParOf" srcId="{C69D6D18-85AD-49BB-9526-059197FC7835}" destId="{D2C4B0B6-5148-44A7-B4D4-88EFE49AF46A}" srcOrd="1" destOrd="0" presId="urn:microsoft.com/office/officeart/2008/layout/SquareAccentList"/>
    <dgm:cxn modelId="{E1FA2455-A511-4914-9E5F-2E15C4783339}" type="presParOf" srcId="{E0B146D0-964A-4EEE-9932-C799BF9AE2FA}" destId="{42FF4AFD-D7C3-4238-8BE1-A606410F5787}" srcOrd="1" destOrd="0" presId="urn:microsoft.com/office/officeart/2008/layout/SquareAccentList"/>
    <dgm:cxn modelId="{0B8979EF-B25C-49B3-9A6F-C0BF89B050AE}" type="presParOf" srcId="{42FF4AFD-D7C3-4238-8BE1-A606410F5787}" destId="{AEFA377B-D743-4C9F-A54A-C9D7F47802EF}" srcOrd="0" destOrd="0" presId="urn:microsoft.com/office/officeart/2008/layout/SquareAccentList"/>
    <dgm:cxn modelId="{F2628DB2-DEB9-42B6-A7D2-DC5BF4A2ACEA}" type="presParOf" srcId="{42FF4AFD-D7C3-4238-8BE1-A606410F5787}" destId="{C4D662ED-4BB2-47F7-862B-76D1A4A84DD8}" srcOrd="1" destOrd="0" presId="urn:microsoft.com/office/officeart/2008/layout/SquareAccentList"/>
    <dgm:cxn modelId="{0EE3A471-B7AD-42B6-9AB3-F95D8C142905}" type="presParOf" srcId="{E0B146D0-964A-4EEE-9932-C799BF9AE2FA}" destId="{0E042A8E-E18E-4AB3-8E74-07F051A89A7B}" srcOrd="2" destOrd="0" presId="urn:microsoft.com/office/officeart/2008/layout/SquareAccentList"/>
    <dgm:cxn modelId="{A4EB487A-CB6C-4B3D-ABCD-2F175C74D9F4}" type="presParOf" srcId="{0E042A8E-E18E-4AB3-8E74-07F051A89A7B}" destId="{F9FD060A-2B51-4618-B0DC-83CDEEEC9D71}" srcOrd="0" destOrd="0" presId="urn:microsoft.com/office/officeart/2008/layout/SquareAccentList"/>
    <dgm:cxn modelId="{4C6583AB-E96F-4002-8586-8F1D317708E4}" type="presParOf" srcId="{0E042A8E-E18E-4AB3-8E74-07F051A89A7B}" destId="{E1832CD3-2BA9-42BD-B9B6-76BF72C6D248}" srcOrd="1" destOrd="0" presId="urn:microsoft.com/office/officeart/2008/layout/SquareAccentList"/>
    <dgm:cxn modelId="{8DA3D2CA-A4B5-4E74-BAD2-2903E3DE8531}" type="presParOf" srcId="{E0B146D0-964A-4EEE-9932-C799BF9AE2FA}" destId="{CF898246-2C7F-4C22-BFDF-AACF681E80DB}" srcOrd="3" destOrd="0" presId="urn:microsoft.com/office/officeart/2008/layout/SquareAccentList"/>
    <dgm:cxn modelId="{6E2EDEBD-EFBB-4DB9-8773-65E55E44A8AA}" type="presParOf" srcId="{CF898246-2C7F-4C22-BFDF-AACF681E80DB}" destId="{9DC7DA36-7383-4B7E-8E97-E5B4050A118F}" srcOrd="0" destOrd="0" presId="urn:microsoft.com/office/officeart/2008/layout/SquareAccentList"/>
    <dgm:cxn modelId="{3AF79183-CD6B-4B77-A65A-3F049586A7F3}" type="presParOf" srcId="{CF898246-2C7F-4C22-BFDF-AACF681E80DB}" destId="{B0958429-BEA6-4A93-902C-CD1A51248A9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15E426-BDBE-4E9D-A422-0049248F9A5F}" type="doc">
      <dgm:prSet loTypeId="urn:microsoft.com/office/officeart/2008/layout/SquareAccen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E2975251-3C68-4ABA-AABC-3CC2B7AAA2A9}">
      <dgm:prSet phldrT="[Texto]"/>
      <dgm:spPr/>
      <dgm:t>
        <a:bodyPr/>
        <a:lstStyle/>
        <a:p>
          <a:r>
            <a:rPr lang="es-MX" smtClean="0"/>
            <a:t>Clientes	</a:t>
          </a:r>
          <a:endParaRPr lang="es-MX"/>
        </a:p>
      </dgm:t>
    </dgm:pt>
    <dgm:pt modelId="{D2408730-197D-45A5-B9E0-706142C190B3}" type="parTrans" cxnId="{42C6CF49-77BA-4AA5-B551-A4ECAA212865}">
      <dgm:prSet/>
      <dgm:spPr/>
      <dgm:t>
        <a:bodyPr/>
        <a:lstStyle/>
        <a:p>
          <a:endParaRPr lang="es-MX"/>
        </a:p>
      </dgm:t>
    </dgm:pt>
    <dgm:pt modelId="{DD65352F-FB5C-4EA5-B13E-A702E4C23ACE}" type="sibTrans" cxnId="{42C6CF49-77BA-4AA5-B551-A4ECAA212865}">
      <dgm:prSet/>
      <dgm:spPr/>
      <dgm:t>
        <a:bodyPr/>
        <a:lstStyle/>
        <a:p>
          <a:endParaRPr lang="es-MX"/>
        </a:p>
      </dgm:t>
    </dgm:pt>
    <dgm:pt modelId="{D8B10089-F9DE-4EE7-8D08-4B99D2C41DB5}">
      <dgm:prSet phldrT="[Texto]"/>
      <dgm:spPr/>
      <dgm:t>
        <a:bodyPr/>
        <a:lstStyle/>
        <a:p>
          <a:r>
            <a:rPr lang="es-MX" smtClean="0"/>
            <a:t>Apellidos</a:t>
          </a:r>
          <a:endParaRPr lang="es-MX"/>
        </a:p>
      </dgm:t>
    </dgm:pt>
    <dgm:pt modelId="{355D7794-672B-4155-9A3B-A0DCF99A09F6}" type="parTrans" cxnId="{63822181-15EF-47B3-A41B-5EDB84083BC6}">
      <dgm:prSet/>
      <dgm:spPr/>
      <dgm:t>
        <a:bodyPr/>
        <a:lstStyle/>
        <a:p>
          <a:endParaRPr lang="es-MX"/>
        </a:p>
      </dgm:t>
    </dgm:pt>
    <dgm:pt modelId="{0E5784F5-116D-4E11-9E14-A19CB55611B7}" type="sibTrans" cxnId="{63822181-15EF-47B3-A41B-5EDB84083BC6}">
      <dgm:prSet/>
      <dgm:spPr/>
      <dgm:t>
        <a:bodyPr/>
        <a:lstStyle/>
        <a:p>
          <a:endParaRPr lang="es-MX"/>
        </a:p>
      </dgm:t>
    </dgm:pt>
    <dgm:pt modelId="{323F4E6C-5B91-42A0-A319-F47733E9D3D8}">
      <dgm:prSet phldrT="[Texto]"/>
      <dgm:spPr/>
      <dgm:t>
        <a:bodyPr/>
        <a:lstStyle/>
        <a:p>
          <a:r>
            <a:rPr lang="es-MX" smtClean="0"/>
            <a:t>Teléfono</a:t>
          </a:r>
          <a:endParaRPr lang="es-MX"/>
        </a:p>
      </dgm:t>
    </dgm:pt>
    <dgm:pt modelId="{AA5E3B75-6ECE-48EC-95F9-ADD6F33583C3}" type="parTrans" cxnId="{702566F4-D9FC-4BBA-96FC-E0A0AC22E84E}">
      <dgm:prSet/>
      <dgm:spPr/>
      <dgm:t>
        <a:bodyPr/>
        <a:lstStyle/>
        <a:p>
          <a:endParaRPr lang="es-MX"/>
        </a:p>
      </dgm:t>
    </dgm:pt>
    <dgm:pt modelId="{0A1D3120-6F12-495A-BF33-641FAC09DC86}" type="sibTrans" cxnId="{702566F4-D9FC-4BBA-96FC-E0A0AC22E84E}">
      <dgm:prSet/>
      <dgm:spPr/>
      <dgm:t>
        <a:bodyPr/>
        <a:lstStyle/>
        <a:p>
          <a:endParaRPr lang="es-MX"/>
        </a:p>
      </dgm:t>
    </dgm:pt>
    <dgm:pt modelId="{847D06DD-A42B-47BE-921C-50D361C9701C}">
      <dgm:prSet phldrT="[Texto]"/>
      <dgm:spPr/>
      <dgm:t>
        <a:bodyPr/>
        <a:lstStyle/>
        <a:p>
          <a:r>
            <a:rPr lang="es-MX" smtClean="0"/>
            <a:t>Facturas</a:t>
          </a:r>
          <a:endParaRPr lang="es-MX"/>
        </a:p>
      </dgm:t>
    </dgm:pt>
    <dgm:pt modelId="{AF9A5355-89B9-4926-8211-9EFC59C3C766}" type="parTrans" cxnId="{F298CE34-9721-4212-BDBC-CFB53FC173BB}">
      <dgm:prSet/>
      <dgm:spPr/>
      <dgm:t>
        <a:bodyPr/>
        <a:lstStyle/>
        <a:p>
          <a:endParaRPr lang="es-MX"/>
        </a:p>
      </dgm:t>
    </dgm:pt>
    <dgm:pt modelId="{F6CB7FF3-5F9E-464A-916F-AB5328022283}" type="sibTrans" cxnId="{F298CE34-9721-4212-BDBC-CFB53FC173BB}">
      <dgm:prSet/>
      <dgm:spPr/>
      <dgm:t>
        <a:bodyPr/>
        <a:lstStyle/>
        <a:p>
          <a:endParaRPr lang="es-MX"/>
        </a:p>
      </dgm:t>
    </dgm:pt>
    <dgm:pt modelId="{BD39BACB-D3C1-4D4A-A4A1-4DD3DB060C62}">
      <dgm:prSet phldrT="[Texto]"/>
      <dgm:spPr/>
      <dgm:t>
        <a:bodyPr/>
        <a:lstStyle/>
        <a:p>
          <a:r>
            <a:rPr lang="es-MX" smtClean="0"/>
            <a:t>No. Factura</a:t>
          </a:r>
          <a:endParaRPr lang="es-MX"/>
        </a:p>
      </dgm:t>
    </dgm:pt>
    <dgm:pt modelId="{8E08EEEB-8CB1-40D7-AA3A-11A1E5BB6E3C}" type="parTrans" cxnId="{606890C0-89D7-4AA3-BD59-C6E5CB9D3991}">
      <dgm:prSet/>
      <dgm:spPr/>
      <dgm:t>
        <a:bodyPr/>
        <a:lstStyle/>
        <a:p>
          <a:endParaRPr lang="es-MX"/>
        </a:p>
      </dgm:t>
    </dgm:pt>
    <dgm:pt modelId="{BD5A9AC4-91ED-48FE-85A4-619DF3D78ADD}" type="sibTrans" cxnId="{606890C0-89D7-4AA3-BD59-C6E5CB9D3991}">
      <dgm:prSet/>
      <dgm:spPr/>
      <dgm:t>
        <a:bodyPr/>
        <a:lstStyle/>
        <a:p>
          <a:endParaRPr lang="es-MX"/>
        </a:p>
      </dgm:t>
    </dgm:pt>
    <dgm:pt modelId="{92F2FDDF-B4EA-41E8-B0A6-B2B01D2B45F1}">
      <dgm:prSet phldrT="[Texto]"/>
      <dgm:spPr/>
      <dgm:t>
        <a:bodyPr/>
        <a:lstStyle/>
        <a:p>
          <a:r>
            <a:rPr lang="es-MX" smtClean="0"/>
            <a:t>Fecha emisión</a:t>
          </a:r>
          <a:endParaRPr lang="es-MX"/>
        </a:p>
      </dgm:t>
    </dgm:pt>
    <dgm:pt modelId="{3778AD83-5C48-450A-9CBD-1F79C6C1AD45}" type="parTrans" cxnId="{B0276F81-B7CE-4361-8571-1149A04EBD50}">
      <dgm:prSet/>
      <dgm:spPr/>
      <dgm:t>
        <a:bodyPr/>
        <a:lstStyle/>
        <a:p>
          <a:endParaRPr lang="es-MX"/>
        </a:p>
      </dgm:t>
    </dgm:pt>
    <dgm:pt modelId="{EA2C97DA-9D1A-4CC8-B879-B9C310F74758}" type="sibTrans" cxnId="{B0276F81-B7CE-4361-8571-1149A04EBD50}">
      <dgm:prSet/>
      <dgm:spPr/>
      <dgm:t>
        <a:bodyPr/>
        <a:lstStyle/>
        <a:p>
          <a:endParaRPr lang="es-MX"/>
        </a:p>
      </dgm:t>
    </dgm:pt>
    <dgm:pt modelId="{3B528097-9527-4103-A980-F18AA4F0C959}">
      <dgm:prSet phldrT="[Texto]"/>
      <dgm:spPr/>
      <dgm:t>
        <a:bodyPr/>
        <a:lstStyle/>
        <a:p>
          <a:r>
            <a:rPr lang="es-MX" b="1" smtClean="0"/>
            <a:t>Código Producto</a:t>
          </a:r>
          <a:endParaRPr lang="es-MX" b="1"/>
        </a:p>
      </dgm:t>
    </dgm:pt>
    <dgm:pt modelId="{1E5602B4-968B-480B-9816-E6852FAF43B7}" type="parTrans" cxnId="{7E9B6AB8-3D49-45BB-8247-A264F596A7FC}">
      <dgm:prSet/>
      <dgm:spPr/>
      <dgm:t>
        <a:bodyPr/>
        <a:lstStyle/>
        <a:p>
          <a:endParaRPr lang="es-MX"/>
        </a:p>
      </dgm:t>
    </dgm:pt>
    <dgm:pt modelId="{6CE4F438-33EE-4188-92F4-B69D02EE9361}" type="sibTrans" cxnId="{7E9B6AB8-3D49-45BB-8247-A264F596A7FC}">
      <dgm:prSet/>
      <dgm:spPr/>
      <dgm:t>
        <a:bodyPr/>
        <a:lstStyle/>
        <a:p>
          <a:endParaRPr lang="es-MX"/>
        </a:p>
      </dgm:t>
    </dgm:pt>
    <dgm:pt modelId="{D7AA0E8A-5797-4A3F-9D22-FF7E830915D0}">
      <dgm:prSet phldrT="[Texto]"/>
      <dgm:spPr/>
      <dgm:t>
        <a:bodyPr/>
        <a:lstStyle/>
        <a:p>
          <a:r>
            <a:rPr lang="es-MX" smtClean="0"/>
            <a:t>Productos</a:t>
          </a:r>
          <a:endParaRPr lang="es-MX"/>
        </a:p>
      </dgm:t>
    </dgm:pt>
    <dgm:pt modelId="{AC5A2C14-D327-4BC0-8382-7077C5BA8FD5}" type="parTrans" cxnId="{626C1DE7-F6D6-420D-BA03-AD529D0CF24A}">
      <dgm:prSet/>
      <dgm:spPr/>
      <dgm:t>
        <a:bodyPr/>
        <a:lstStyle/>
        <a:p>
          <a:endParaRPr lang="es-MX"/>
        </a:p>
      </dgm:t>
    </dgm:pt>
    <dgm:pt modelId="{C37A2FEB-B4DE-4CF8-A8DD-8EDD6F38E8D4}" type="sibTrans" cxnId="{626C1DE7-F6D6-420D-BA03-AD529D0CF24A}">
      <dgm:prSet/>
      <dgm:spPr/>
      <dgm:t>
        <a:bodyPr/>
        <a:lstStyle/>
        <a:p>
          <a:endParaRPr lang="es-MX"/>
        </a:p>
      </dgm:t>
    </dgm:pt>
    <dgm:pt modelId="{0DD0A16C-C3FE-453E-A8A4-8B66787FC46D}">
      <dgm:prSet phldrT="[Texto]"/>
      <dgm:spPr/>
      <dgm:t>
        <a:bodyPr/>
        <a:lstStyle/>
        <a:p>
          <a:r>
            <a:rPr lang="es-MX" b="1" smtClean="0"/>
            <a:t>Código Producto</a:t>
          </a:r>
          <a:endParaRPr lang="es-MX" b="1"/>
        </a:p>
      </dgm:t>
    </dgm:pt>
    <dgm:pt modelId="{6EC44A2F-2DFE-4E82-91DD-6AC07061B459}" type="parTrans" cxnId="{A6C2FB22-3D92-4E4B-B8A7-69CC00C12AB5}">
      <dgm:prSet/>
      <dgm:spPr/>
      <dgm:t>
        <a:bodyPr/>
        <a:lstStyle/>
        <a:p>
          <a:endParaRPr lang="es-MX"/>
        </a:p>
      </dgm:t>
    </dgm:pt>
    <dgm:pt modelId="{7231D503-73C6-4CCE-B1C9-4305527BC950}" type="sibTrans" cxnId="{A6C2FB22-3D92-4E4B-B8A7-69CC00C12AB5}">
      <dgm:prSet/>
      <dgm:spPr/>
      <dgm:t>
        <a:bodyPr/>
        <a:lstStyle/>
        <a:p>
          <a:endParaRPr lang="es-MX"/>
        </a:p>
      </dgm:t>
    </dgm:pt>
    <dgm:pt modelId="{B1D81835-3AF2-4A4F-9ED3-AD1638995DA3}">
      <dgm:prSet phldrT="[Texto]"/>
      <dgm:spPr/>
      <dgm:t>
        <a:bodyPr/>
        <a:lstStyle/>
        <a:p>
          <a:r>
            <a:rPr lang="es-MX" smtClean="0"/>
            <a:t>Descripción</a:t>
          </a:r>
          <a:endParaRPr lang="es-MX"/>
        </a:p>
      </dgm:t>
    </dgm:pt>
    <dgm:pt modelId="{8FBB5CD2-B614-4B7E-8441-077ECC6F4920}" type="parTrans" cxnId="{FA8C76DA-167C-4402-977C-FEEDD9B312F9}">
      <dgm:prSet/>
      <dgm:spPr/>
      <dgm:t>
        <a:bodyPr/>
        <a:lstStyle/>
        <a:p>
          <a:endParaRPr lang="es-MX"/>
        </a:p>
      </dgm:t>
    </dgm:pt>
    <dgm:pt modelId="{B3C62452-4328-4A50-B764-422F4D574999}" type="sibTrans" cxnId="{FA8C76DA-167C-4402-977C-FEEDD9B312F9}">
      <dgm:prSet/>
      <dgm:spPr/>
      <dgm:t>
        <a:bodyPr/>
        <a:lstStyle/>
        <a:p>
          <a:endParaRPr lang="es-MX"/>
        </a:p>
      </dgm:t>
    </dgm:pt>
    <dgm:pt modelId="{E93E90B0-6F25-49F3-9918-EDD0EFB3237B}">
      <dgm:prSet phldrT="[Texto]"/>
      <dgm:spPr/>
      <dgm:t>
        <a:bodyPr/>
        <a:lstStyle/>
        <a:p>
          <a:r>
            <a:rPr lang="es-MX" smtClean="0"/>
            <a:t>Precio de Venta</a:t>
          </a:r>
          <a:endParaRPr lang="es-MX"/>
        </a:p>
      </dgm:t>
    </dgm:pt>
    <dgm:pt modelId="{117B6056-77F7-4AB3-8BCA-BDF5A74222F7}" type="parTrans" cxnId="{BF9BCEA6-85A3-49A6-BB19-F634A870E67F}">
      <dgm:prSet/>
      <dgm:spPr/>
      <dgm:t>
        <a:bodyPr/>
        <a:lstStyle/>
        <a:p>
          <a:endParaRPr lang="es-MX"/>
        </a:p>
      </dgm:t>
    </dgm:pt>
    <dgm:pt modelId="{A40531FF-74D5-4247-AA87-8C8E68FD25C0}" type="sibTrans" cxnId="{BF9BCEA6-85A3-49A6-BB19-F634A870E67F}">
      <dgm:prSet/>
      <dgm:spPr/>
      <dgm:t>
        <a:bodyPr/>
        <a:lstStyle/>
        <a:p>
          <a:endParaRPr lang="es-MX"/>
        </a:p>
      </dgm:t>
    </dgm:pt>
    <dgm:pt modelId="{2D635D02-B292-462B-8F59-162AA2C18743}">
      <dgm:prSet phldrT="[Texto]"/>
      <dgm:spPr/>
      <dgm:t>
        <a:bodyPr/>
        <a:lstStyle/>
        <a:p>
          <a:r>
            <a:rPr lang="es-MX" err="1" smtClean="0"/>
            <a:t>Stok</a:t>
          </a:r>
          <a:endParaRPr lang="es-MX"/>
        </a:p>
      </dgm:t>
    </dgm:pt>
    <dgm:pt modelId="{BF3A62E4-DFDB-4D6A-B5FE-C9350E9EDA56}" type="parTrans" cxnId="{D7E2FD14-FE99-4439-9534-F8EABDA99B60}">
      <dgm:prSet/>
      <dgm:spPr/>
      <dgm:t>
        <a:bodyPr/>
        <a:lstStyle/>
        <a:p>
          <a:endParaRPr lang="es-MX"/>
        </a:p>
      </dgm:t>
    </dgm:pt>
    <dgm:pt modelId="{B278EB40-DDC8-4AE5-BFB4-99C573666077}" type="sibTrans" cxnId="{D7E2FD14-FE99-4439-9534-F8EABDA99B60}">
      <dgm:prSet/>
      <dgm:spPr/>
      <dgm:t>
        <a:bodyPr/>
        <a:lstStyle/>
        <a:p>
          <a:endParaRPr lang="es-MX"/>
        </a:p>
      </dgm:t>
    </dgm:pt>
    <dgm:pt modelId="{CE3127FB-20CB-4D74-B719-44074D56952B}">
      <dgm:prSet phldrT="[Texto]"/>
      <dgm:spPr/>
      <dgm:t>
        <a:bodyPr/>
        <a:lstStyle/>
        <a:p>
          <a:r>
            <a:rPr lang="es-MX" err="1" smtClean="0"/>
            <a:t>Iva</a:t>
          </a:r>
          <a:endParaRPr lang="es-MX"/>
        </a:p>
      </dgm:t>
    </dgm:pt>
    <dgm:pt modelId="{F1D4EAF4-4626-4940-929F-B593F558687C}" type="parTrans" cxnId="{370FCA77-CB88-4333-A756-9CDC54531844}">
      <dgm:prSet/>
      <dgm:spPr/>
      <dgm:t>
        <a:bodyPr/>
        <a:lstStyle/>
        <a:p>
          <a:endParaRPr lang="es-MX"/>
        </a:p>
      </dgm:t>
    </dgm:pt>
    <dgm:pt modelId="{56604C9C-98A4-48EA-9FC4-B4E03C9FCF3C}" type="sibTrans" cxnId="{370FCA77-CB88-4333-A756-9CDC54531844}">
      <dgm:prSet/>
      <dgm:spPr/>
      <dgm:t>
        <a:bodyPr/>
        <a:lstStyle/>
        <a:p>
          <a:endParaRPr lang="es-MX"/>
        </a:p>
      </dgm:t>
    </dgm:pt>
    <dgm:pt modelId="{5C5D56DF-08F0-46BC-A8A4-A8DE373C216F}">
      <dgm:prSet phldrT="[Texto]"/>
      <dgm:spPr/>
      <dgm:t>
        <a:bodyPr/>
        <a:lstStyle/>
        <a:p>
          <a:r>
            <a:rPr lang="es-MX" smtClean="0"/>
            <a:t>Total</a:t>
          </a:r>
          <a:endParaRPr lang="es-MX"/>
        </a:p>
      </dgm:t>
    </dgm:pt>
    <dgm:pt modelId="{2BB86540-7AA9-4EB6-A8E9-77BC0B44B496}" type="parTrans" cxnId="{D432BD1F-1EE8-444E-B4E2-2454E2BC0EBF}">
      <dgm:prSet/>
      <dgm:spPr/>
      <dgm:t>
        <a:bodyPr/>
        <a:lstStyle/>
        <a:p>
          <a:endParaRPr lang="es-MX"/>
        </a:p>
      </dgm:t>
    </dgm:pt>
    <dgm:pt modelId="{9A7264C7-4341-420A-8A72-E8808BA966B8}" type="sibTrans" cxnId="{D432BD1F-1EE8-444E-B4E2-2454E2BC0EBF}">
      <dgm:prSet/>
      <dgm:spPr/>
      <dgm:t>
        <a:bodyPr/>
        <a:lstStyle/>
        <a:p>
          <a:endParaRPr lang="es-MX"/>
        </a:p>
      </dgm:t>
    </dgm:pt>
    <dgm:pt modelId="{43E1BBD4-35AE-4E65-92FB-23DD230A18A9}">
      <dgm:prSet phldrT="[Texto]"/>
      <dgm:spPr/>
      <dgm:t>
        <a:bodyPr/>
        <a:lstStyle/>
        <a:p>
          <a:r>
            <a:rPr lang="es-MX" smtClean="0"/>
            <a:t>Domicilio</a:t>
          </a:r>
          <a:endParaRPr lang="es-MX"/>
        </a:p>
      </dgm:t>
    </dgm:pt>
    <dgm:pt modelId="{F80E8EAC-B87A-4BBB-B2D8-C81F104ADBD6}" type="parTrans" cxnId="{65201DDF-4DE6-45A9-A6FB-2488D8FFFBE0}">
      <dgm:prSet/>
      <dgm:spPr/>
      <dgm:t>
        <a:bodyPr/>
        <a:lstStyle/>
        <a:p>
          <a:endParaRPr lang="es-MX"/>
        </a:p>
      </dgm:t>
    </dgm:pt>
    <dgm:pt modelId="{59508034-DFA4-4014-8234-23F9CF5981EC}" type="sibTrans" cxnId="{65201DDF-4DE6-45A9-A6FB-2488D8FFFBE0}">
      <dgm:prSet/>
      <dgm:spPr/>
      <dgm:t>
        <a:bodyPr/>
        <a:lstStyle/>
        <a:p>
          <a:endParaRPr lang="es-MX"/>
        </a:p>
      </dgm:t>
    </dgm:pt>
    <dgm:pt modelId="{95813232-17D4-48A1-9CC0-C8E634AFF7B5}">
      <dgm:prSet phldrT="[Texto]"/>
      <dgm:spPr/>
      <dgm:t>
        <a:bodyPr/>
        <a:lstStyle/>
        <a:p>
          <a:r>
            <a:rPr lang="es-MX" smtClean="0"/>
            <a:t>Cantidad</a:t>
          </a:r>
          <a:endParaRPr lang="es-MX"/>
        </a:p>
      </dgm:t>
    </dgm:pt>
    <dgm:pt modelId="{18761060-A537-45A6-AEAB-D4A92CAADA7A}" type="parTrans" cxnId="{C22C8D08-7FFD-494B-9972-A54888A6DBE1}">
      <dgm:prSet/>
      <dgm:spPr/>
      <dgm:t>
        <a:bodyPr/>
        <a:lstStyle/>
        <a:p>
          <a:endParaRPr lang="es-MX"/>
        </a:p>
      </dgm:t>
    </dgm:pt>
    <dgm:pt modelId="{7AC8EB59-BCDB-4210-93FB-A21559D1C8E8}" type="sibTrans" cxnId="{C22C8D08-7FFD-494B-9972-A54888A6DBE1}">
      <dgm:prSet/>
      <dgm:spPr/>
      <dgm:t>
        <a:bodyPr/>
        <a:lstStyle/>
        <a:p>
          <a:endParaRPr lang="es-MX"/>
        </a:p>
      </dgm:t>
    </dgm:pt>
    <dgm:pt modelId="{FE8BD9F9-E5F0-42E8-A3A6-9D0160D37777}">
      <dgm:prSet phldrT="[Texto]"/>
      <dgm:spPr/>
      <dgm:t>
        <a:bodyPr/>
        <a:lstStyle/>
        <a:p>
          <a:r>
            <a:rPr lang="es-MX" b="1" smtClean="0"/>
            <a:t>Código Cliente</a:t>
          </a:r>
          <a:endParaRPr lang="es-MX" b="1"/>
        </a:p>
      </dgm:t>
    </dgm:pt>
    <dgm:pt modelId="{C14C1781-2F6E-4DB7-9FB7-165E05F70BC3}" type="parTrans" cxnId="{84B42B5D-AC79-4ECF-A52D-10446158ED99}">
      <dgm:prSet/>
      <dgm:spPr/>
      <dgm:t>
        <a:bodyPr/>
        <a:lstStyle/>
        <a:p>
          <a:endParaRPr lang="es-MX"/>
        </a:p>
      </dgm:t>
    </dgm:pt>
    <dgm:pt modelId="{741EAC03-BA1D-4F8F-8A6F-D65785C33276}" type="sibTrans" cxnId="{84B42B5D-AC79-4ECF-A52D-10446158ED99}">
      <dgm:prSet/>
      <dgm:spPr/>
      <dgm:t>
        <a:bodyPr/>
        <a:lstStyle/>
        <a:p>
          <a:endParaRPr lang="es-MX"/>
        </a:p>
      </dgm:t>
    </dgm:pt>
    <dgm:pt modelId="{1F72C80A-D98C-4CA0-A1D8-3542BCC6DA67}">
      <dgm:prSet phldrT="[Texto]"/>
      <dgm:spPr/>
      <dgm:t>
        <a:bodyPr/>
        <a:lstStyle/>
        <a:p>
          <a:r>
            <a:rPr lang="es-MX" b="1" smtClean="0"/>
            <a:t>Código de Cliente</a:t>
          </a:r>
          <a:endParaRPr lang="es-MX" b="1"/>
        </a:p>
      </dgm:t>
    </dgm:pt>
    <dgm:pt modelId="{B022F2CA-F80A-4E96-86FC-A2BD84543677}" type="parTrans" cxnId="{D871B134-7231-426C-AA80-A3423747D4AC}">
      <dgm:prSet/>
      <dgm:spPr/>
      <dgm:t>
        <a:bodyPr/>
        <a:lstStyle/>
        <a:p>
          <a:endParaRPr lang="es-MX"/>
        </a:p>
      </dgm:t>
    </dgm:pt>
    <dgm:pt modelId="{7A1C48AA-465E-4177-A877-D459F006B6F4}" type="sibTrans" cxnId="{D871B134-7231-426C-AA80-A3423747D4AC}">
      <dgm:prSet/>
      <dgm:spPr/>
      <dgm:t>
        <a:bodyPr/>
        <a:lstStyle/>
        <a:p>
          <a:endParaRPr lang="es-MX"/>
        </a:p>
      </dgm:t>
    </dgm:pt>
    <dgm:pt modelId="{EDF8907D-AED7-4B31-A062-1FFB2079F5E2}">
      <dgm:prSet phldrT="[Texto]"/>
      <dgm:spPr/>
      <dgm:t>
        <a:bodyPr/>
        <a:lstStyle/>
        <a:p>
          <a:r>
            <a:rPr lang="es-MX" smtClean="0"/>
            <a:t>Nombre</a:t>
          </a:r>
          <a:endParaRPr lang="es-MX"/>
        </a:p>
      </dgm:t>
    </dgm:pt>
    <dgm:pt modelId="{ADF17E56-908F-4E7C-81B3-D20AC82AE098}" type="parTrans" cxnId="{504DBC39-AE55-4532-AB4B-2AC2327D7118}">
      <dgm:prSet/>
      <dgm:spPr/>
      <dgm:t>
        <a:bodyPr/>
        <a:lstStyle/>
        <a:p>
          <a:endParaRPr lang="es-MX"/>
        </a:p>
      </dgm:t>
    </dgm:pt>
    <dgm:pt modelId="{876CC91E-C747-4996-92AD-C925C5D015D2}" type="sibTrans" cxnId="{504DBC39-AE55-4532-AB4B-2AC2327D7118}">
      <dgm:prSet/>
      <dgm:spPr/>
      <dgm:t>
        <a:bodyPr/>
        <a:lstStyle/>
        <a:p>
          <a:endParaRPr lang="es-MX"/>
        </a:p>
      </dgm:t>
    </dgm:pt>
    <dgm:pt modelId="{C5E84839-EFFB-44A1-AC39-0FA3BDE8865C}" type="pres">
      <dgm:prSet presAssocID="{EA15E426-BDBE-4E9D-A422-0049248F9A5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1B6C4B6-5365-42BC-B8F4-5EA58C535D93}" type="pres">
      <dgm:prSet presAssocID="{E2975251-3C68-4ABA-AABC-3CC2B7AAA2A9}" presName="root" presStyleCnt="0">
        <dgm:presLayoutVars>
          <dgm:chMax/>
          <dgm:chPref/>
        </dgm:presLayoutVars>
      </dgm:prSet>
      <dgm:spPr/>
    </dgm:pt>
    <dgm:pt modelId="{1D78BB6E-C9D0-4258-A212-33A126CBCEF9}" type="pres">
      <dgm:prSet presAssocID="{E2975251-3C68-4ABA-AABC-3CC2B7AAA2A9}" presName="rootComposite" presStyleCnt="0">
        <dgm:presLayoutVars/>
      </dgm:prSet>
      <dgm:spPr/>
    </dgm:pt>
    <dgm:pt modelId="{64D99DBF-137C-4C64-8A25-919D4DED906E}" type="pres">
      <dgm:prSet presAssocID="{E2975251-3C68-4ABA-AABC-3CC2B7AAA2A9}" presName="ParentAccent" presStyleLbl="alignNode1" presStyleIdx="0" presStyleCnt="3"/>
      <dgm:spPr/>
    </dgm:pt>
    <dgm:pt modelId="{61D665B6-2185-4E67-851F-2914CDC34476}" type="pres">
      <dgm:prSet presAssocID="{E2975251-3C68-4ABA-AABC-3CC2B7AAA2A9}" presName="ParentSmallAccent" presStyleLbl="fgAcc1" presStyleIdx="0" presStyleCnt="3"/>
      <dgm:spPr/>
    </dgm:pt>
    <dgm:pt modelId="{386EA936-15A4-467C-9264-E6EDAF97CA73}" type="pres">
      <dgm:prSet presAssocID="{E2975251-3C68-4ABA-AABC-3CC2B7AAA2A9}" presName="Parent" presStyleLbl="revTx" presStyleIdx="0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63E580-6D5F-4DB6-8F1F-CE319D95D1FC}" type="pres">
      <dgm:prSet presAssocID="{E2975251-3C68-4ABA-AABC-3CC2B7AAA2A9}" presName="childShape" presStyleCnt="0">
        <dgm:presLayoutVars>
          <dgm:chMax val="0"/>
          <dgm:chPref val="0"/>
        </dgm:presLayoutVars>
      </dgm:prSet>
      <dgm:spPr/>
    </dgm:pt>
    <dgm:pt modelId="{67DF7D5B-97A3-40A3-BA8E-80B729861A54}" type="pres">
      <dgm:prSet presAssocID="{1F72C80A-D98C-4CA0-A1D8-3542BCC6DA67}" presName="childComposite" presStyleCnt="0">
        <dgm:presLayoutVars>
          <dgm:chMax val="0"/>
          <dgm:chPref val="0"/>
        </dgm:presLayoutVars>
      </dgm:prSet>
      <dgm:spPr/>
    </dgm:pt>
    <dgm:pt modelId="{D9AC7B2A-C94B-4C04-9AF2-DCE654DBFB12}" type="pres">
      <dgm:prSet presAssocID="{1F72C80A-D98C-4CA0-A1D8-3542BCC6DA67}" presName="ChildAccent" presStyleLbl="solidFgAcc1" presStyleIdx="0" presStyleCnt="16"/>
      <dgm:spPr/>
    </dgm:pt>
    <dgm:pt modelId="{3511B613-8543-483E-929A-4D2C2EC12861}" type="pres">
      <dgm:prSet presAssocID="{1F72C80A-D98C-4CA0-A1D8-3542BCC6DA67}" presName="Child" presStyleLbl="revTx" presStyleIdx="1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FF54F4-7E98-40A2-89EF-13A1C99EFA66}" type="pres">
      <dgm:prSet presAssocID="{EDF8907D-AED7-4B31-A062-1FFB2079F5E2}" presName="childComposite" presStyleCnt="0">
        <dgm:presLayoutVars>
          <dgm:chMax val="0"/>
          <dgm:chPref val="0"/>
        </dgm:presLayoutVars>
      </dgm:prSet>
      <dgm:spPr/>
    </dgm:pt>
    <dgm:pt modelId="{DE0ED07F-D4AE-42B3-B138-6AB81594333A}" type="pres">
      <dgm:prSet presAssocID="{EDF8907D-AED7-4B31-A062-1FFB2079F5E2}" presName="ChildAccent" presStyleLbl="solidFgAcc1" presStyleIdx="1" presStyleCnt="16"/>
      <dgm:spPr/>
    </dgm:pt>
    <dgm:pt modelId="{AC1E8FF5-37F2-4BC3-BD66-7D8CC9056246}" type="pres">
      <dgm:prSet presAssocID="{EDF8907D-AED7-4B31-A062-1FFB2079F5E2}" presName="Child" presStyleLbl="revTx" presStyleIdx="2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A497CD-94AB-4B20-90B2-72AA8D648F1D}" type="pres">
      <dgm:prSet presAssocID="{D8B10089-F9DE-4EE7-8D08-4B99D2C41DB5}" presName="childComposite" presStyleCnt="0">
        <dgm:presLayoutVars>
          <dgm:chMax val="0"/>
          <dgm:chPref val="0"/>
        </dgm:presLayoutVars>
      </dgm:prSet>
      <dgm:spPr/>
    </dgm:pt>
    <dgm:pt modelId="{499114AF-DD13-456E-AEA3-2F7441DDD9CE}" type="pres">
      <dgm:prSet presAssocID="{D8B10089-F9DE-4EE7-8D08-4B99D2C41DB5}" presName="ChildAccent" presStyleLbl="solidFgAcc1" presStyleIdx="2" presStyleCnt="16"/>
      <dgm:spPr/>
    </dgm:pt>
    <dgm:pt modelId="{9F61EC72-1D7A-4935-A392-C779B4507B07}" type="pres">
      <dgm:prSet presAssocID="{D8B10089-F9DE-4EE7-8D08-4B99D2C41DB5}" presName="Child" presStyleLbl="revTx" presStyleIdx="3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3B1786-12B6-4F4B-B2C2-8D33C85783DE}" type="pres">
      <dgm:prSet presAssocID="{43E1BBD4-35AE-4E65-92FB-23DD230A18A9}" presName="childComposite" presStyleCnt="0">
        <dgm:presLayoutVars>
          <dgm:chMax val="0"/>
          <dgm:chPref val="0"/>
        </dgm:presLayoutVars>
      </dgm:prSet>
      <dgm:spPr/>
    </dgm:pt>
    <dgm:pt modelId="{232BEA4F-B10A-4843-BCF3-A05F66605F03}" type="pres">
      <dgm:prSet presAssocID="{43E1BBD4-35AE-4E65-92FB-23DD230A18A9}" presName="ChildAccent" presStyleLbl="solidFgAcc1" presStyleIdx="3" presStyleCnt="16"/>
      <dgm:spPr/>
    </dgm:pt>
    <dgm:pt modelId="{244E3354-1F37-4ABD-A94E-EB788C44A99B}" type="pres">
      <dgm:prSet presAssocID="{43E1BBD4-35AE-4E65-92FB-23DD230A18A9}" presName="Child" presStyleLbl="revTx" presStyleIdx="4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F55179-0B16-4A66-B2C7-A5C53FCD380D}" type="pres">
      <dgm:prSet presAssocID="{323F4E6C-5B91-42A0-A319-F47733E9D3D8}" presName="childComposite" presStyleCnt="0">
        <dgm:presLayoutVars>
          <dgm:chMax val="0"/>
          <dgm:chPref val="0"/>
        </dgm:presLayoutVars>
      </dgm:prSet>
      <dgm:spPr/>
    </dgm:pt>
    <dgm:pt modelId="{7DD6482A-58BC-49C5-956D-54CE04BF3C05}" type="pres">
      <dgm:prSet presAssocID="{323F4E6C-5B91-42A0-A319-F47733E9D3D8}" presName="ChildAccent" presStyleLbl="solidFgAcc1" presStyleIdx="4" presStyleCnt="16"/>
      <dgm:spPr/>
    </dgm:pt>
    <dgm:pt modelId="{39DF1735-16DF-4AA8-9B24-1BAEE9B1D82E}" type="pres">
      <dgm:prSet presAssocID="{323F4E6C-5B91-42A0-A319-F47733E9D3D8}" presName="Child" presStyleLbl="revTx" presStyleIdx="5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69F5DF-F352-41E2-A440-56D9AE0AF576}" type="pres">
      <dgm:prSet presAssocID="{847D06DD-A42B-47BE-921C-50D361C9701C}" presName="root" presStyleCnt="0">
        <dgm:presLayoutVars>
          <dgm:chMax/>
          <dgm:chPref/>
        </dgm:presLayoutVars>
      </dgm:prSet>
      <dgm:spPr/>
    </dgm:pt>
    <dgm:pt modelId="{18E49A84-F738-4060-812B-BB1BECB1C995}" type="pres">
      <dgm:prSet presAssocID="{847D06DD-A42B-47BE-921C-50D361C9701C}" presName="rootComposite" presStyleCnt="0">
        <dgm:presLayoutVars/>
      </dgm:prSet>
      <dgm:spPr/>
    </dgm:pt>
    <dgm:pt modelId="{E235DAAE-355E-4A83-8014-78F683715B27}" type="pres">
      <dgm:prSet presAssocID="{847D06DD-A42B-47BE-921C-50D361C9701C}" presName="ParentAccent" presStyleLbl="alignNode1" presStyleIdx="1" presStyleCnt="3"/>
      <dgm:spPr/>
    </dgm:pt>
    <dgm:pt modelId="{B71D3D0D-A8BF-476D-881F-E56981D243CB}" type="pres">
      <dgm:prSet presAssocID="{847D06DD-A42B-47BE-921C-50D361C9701C}" presName="ParentSmallAccent" presStyleLbl="fgAcc1" presStyleIdx="1" presStyleCnt="3"/>
      <dgm:spPr/>
    </dgm:pt>
    <dgm:pt modelId="{DCD9F9BD-CF9F-47AF-B764-E1F85965B820}" type="pres">
      <dgm:prSet presAssocID="{847D06DD-A42B-47BE-921C-50D361C9701C}" presName="Parent" presStyleLbl="revTx" presStyleIdx="6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B9BEF7-7FB0-4972-8620-225010C1A705}" type="pres">
      <dgm:prSet presAssocID="{847D06DD-A42B-47BE-921C-50D361C9701C}" presName="childShape" presStyleCnt="0">
        <dgm:presLayoutVars>
          <dgm:chMax val="0"/>
          <dgm:chPref val="0"/>
        </dgm:presLayoutVars>
      </dgm:prSet>
      <dgm:spPr/>
    </dgm:pt>
    <dgm:pt modelId="{E307A83C-4EE4-43AD-BA39-ABA624497184}" type="pres">
      <dgm:prSet presAssocID="{BD39BACB-D3C1-4D4A-A4A1-4DD3DB060C62}" presName="childComposite" presStyleCnt="0">
        <dgm:presLayoutVars>
          <dgm:chMax val="0"/>
          <dgm:chPref val="0"/>
        </dgm:presLayoutVars>
      </dgm:prSet>
      <dgm:spPr/>
    </dgm:pt>
    <dgm:pt modelId="{0A782C25-1845-4BF6-B9E5-3DF5C15F98E3}" type="pres">
      <dgm:prSet presAssocID="{BD39BACB-D3C1-4D4A-A4A1-4DD3DB060C62}" presName="ChildAccent" presStyleLbl="solidFgAcc1" presStyleIdx="5" presStyleCnt="16"/>
      <dgm:spPr/>
    </dgm:pt>
    <dgm:pt modelId="{42135828-4EBE-4D89-87DB-FC5B688A1EB4}" type="pres">
      <dgm:prSet presAssocID="{BD39BACB-D3C1-4D4A-A4A1-4DD3DB060C62}" presName="Child" presStyleLbl="revTx" presStyleIdx="7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060C8B-B53D-4EA8-B7F2-F54A9F3D827B}" type="pres">
      <dgm:prSet presAssocID="{3B528097-9527-4103-A980-F18AA4F0C959}" presName="childComposite" presStyleCnt="0">
        <dgm:presLayoutVars>
          <dgm:chMax val="0"/>
          <dgm:chPref val="0"/>
        </dgm:presLayoutVars>
      </dgm:prSet>
      <dgm:spPr/>
    </dgm:pt>
    <dgm:pt modelId="{4FA8F54C-91E7-46E5-9173-FCE54825B690}" type="pres">
      <dgm:prSet presAssocID="{3B528097-9527-4103-A980-F18AA4F0C959}" presName="ChildAccent" presStyleLbl="solidFgAcc1" presStyleIdx="6" presStyleCnt="16"/>
      <dgm:spPr/>
    </dgm:pt>
    <dgm:pt modelId="{44F04D9B-D7E5-4BE4-8C5A-ADD82BFB3071}" type="pres">
      <dgm:prSet presAssocID="{3B528097-9527-4103-A980-F18AA4F0C959}" presName="Child" presStyleLbl="revTx" presStyleIdx="8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BA68E3-BF52-491E-9937-BEC898490FEE}" type="pres">
      <dgm:prSet presAssocID="{95813232-17D4-48A1-9CC0-C8E634AFF7B5}" presName="childComposite" presStyleCnt="0">
        <dgm:presLayoutVars>
          <dgm:chMax val="0"/>
          <dgm:chPref val="0"/>
        </dgm:presLayoutVars>
      </dgm:prSet>
      <dgm:spPr/>
    </dgm:pt>
    <dgm:pt modelId="{6FEFF5F8-5910-4A5B-86D3-6F75462A6BC7}" type="pres">
      <dgm:prSet presAssocID="{95813232-17D4-48A1-9CC0-C8E634AFF7B5}" presName="ChildAccent" presStyleLbl="solidFgAcc1" presStyleIdx="7" presStyleCnt="16"/>
      <dgm:spPr/>
    </dgm:pt>
    <dgm:pt modelId="{293B7553-429B-46C5-ABE8-46CFF24FCA26}" type="pres">
      <dgm:prSet presAssocID="{95813232-17D4-48A1-9CC0-C8E634AFF7B5}" presName="Child" presStyleLbl="revTx" presStyleIdx="9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CCA2F6-C772-4CF7-AB39-D31AFD1CEC13}" type="pres">
      <dgm:prSet presAssocID="{FE8BD9F9-E5F0-42E8-A3A6-9D0160D37777}" presName="childComposite" presStyleCnt="0">
        <dgm:presLayoutVars>
          <dgm:chMax val="0"/>
          <dgm:chPref val="0"/>
        </dgm:presLayoutVars>
      </dgm:prSet>
      <dgm:spPr/>
    </dgm:pt>
    <dgm:pt modelId="{CDDFC51A-8869-40E4-8B4D-CA7899EC0A0A}" type="pres">
      <dgm:prSet presAssocID="{FE8BD9F9-E5F0-42E8-A3A6-9D0160D37777}" presName="ChildAccent" presStyleLbl="solidFgAcc1" presStyleIdx="8" presStyleCnt="16"/>
      <dgm:spPr/>
    </dgm:pt>
    <dgm:pt modelId="{2B838C42-1F91-45A5-9539-ECFC2D1772A2}" type="pres">
      <dgm:prSet presAssocID="{FE8BD9F9-E5F0-42E8-A3A6-9D0160D37777}" presName="Child" presStyleLbl="revTx" presStyleIdx="10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B118B4-81F6-4C7B-B39B-563BB9698028}" type="pres">
      <dgm:prSet presAssocID="{92F2FDDF-B4EA-41E8-B0A6-B2B01D2B45F1}" presName="childComposite" presStyleCnt="0">
        <dgm:presLayoutVars>
          <dgm:chMax val="0"/>
          <dgm:chPref val="0"/>
        </dgm:presLayoutVars>
      </dgm:prSet>
      <dgm:spPr/>
    </dgm:pt>
    <dgm:pt modelId="{8E1465B9-864A-4092-8FB0-AEAFD2D75D4E}" type="pres">
      <dgm:prSet presAssocID="{92F2FDDF-B4EA-41E8-B0A6-B2B01D2B45F1}" presName="ChildAccent" presStyleLbl="solidFgAcc1" presStyleIdx="9" presStyleCnt="16"/>
      <dgm:spPr/>
    </dgm:pt>
    <dgm:pt modelId="{D8CCA1AD-8537-4D26-AD71-E2141A7CC084}" type="pres">
      <dgm:prSet presAssocID="{92F2FDDF-B4EA-41E8-B0A6-B2B01D2B45F1}" presName="Child" presStyleLbl="revTx" presStyleIdx="11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1867E0-B2FA-4534-AD3B-B28950EC50D4}" type="pres">
      <dgm:prSet presAssocID="{CE3127FB-20CB-4D74-B719-44074D56952B}" presName="childComposite" presStyleCnt="0">
        <dgm:presLayoutVars>
          <dgm:chMax val="0"/>
          <dgm:chPref val="0"/>
        </dgm:presLayoutVars>
      </dgm:prSet>
      <dgm:spPr/>
    </dgm:pt>
    <dgm:pt modelId="{48CD0A2E-04E5-44BF-B421-BDE2C63B6BE9}" type="pres">
      <dgm:prSet presAssocID="{CE3127FB-20CB-4D74-B719-44074D56952B}" presName="ChildAccent" presStyleLbl="solidFgAcc1" presStyleIdx="10" presStyleCnt="16"/>
      <dgm:spPr/>
    </dgm:pt>
    <dgm:pt modelId="{608D06B9-4FD0-4DBF-8A5F-27EE5271919B}" type="pres">
      <dgm:prSet presAssocID="{CE3127FB-20CB-4D74-B719-44074D56952B}" presName="Child" presStyleLbl="revTx" presStyleIdx="12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84AD6B-D5F4-43A2-908A-F96CEC93F655}" type="pres">
      <dgm:prSet presAssocID="{5C5D56DF-08F0-46BC-A8A4-A8DE373C216F}" presName="childComposite" presStyleCnt="0">
        <dgm:presLayoutVars>
          <dgm:chMax val="0"/>
          <dgm:chPref val="0"/>
        </dgm:presLayoutVars>
      </dgm:prSet>
      <dgm:spPr/>
    </dgm:pt>
    <dgm:pt modelId="{2ED2A82F-407A-4CB2-9472-FB0D6D32033B}" type="pres">
      <dgm:prSet presAssocID="{5C5D56DF-08F0-46BC-A8A4-A8DE373C216F}" presName="ChildAccent" presStyleLbl="solidFgAcc1" presStyleIdx="11" presStyleCnt="16"/>
      <dgm:spPr/>
    </dgm:pt>
    <dgm:pt modelId="{279B712D-20F4-486E-BE16-BBF510569AD3}" type="pres">
      <dgm:prSet presAssocID="{5C5D56DF-08F0-46BC-A8A4-A8DE373C216F}" presName="Child" presStyleLbl="revTx" presStyleIdx="13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95AF8D-DAAF-410C-B0CE-04FAA0A13139}" type="pres">
      <dgm:prSet presAssocID="{D7AA0E8A-5797-4A3F-9D22-FF7E830915D0}" presName="root" presStyleCnt="0">
        <dgm:presLayoutVars>
          <dgm:chMax/>
          <dgm:chPref/>
        </dgm:presLayoutVars>
      </dgm:prSet>
      <dgm:spPr/>
    </dgm:pt>
    <dgm:pt modelId="{4A657268-33E6-487D-998B-8DB2E0AD9528}" type="pres">
      <dgm:prSet presAssocID="{D7AA0E8A-5797-4A3F-9D22-FF7E830915D0}" presName="rootComposite" presStyleCnt="0">
        <dgm:presLayoutVars/>
      </dgm:prSet>
      <dgm:spPr/>
    </dgm:pt>
    <dgm:pt modelId="{17C611F6-8D20-44C6-8CFE-54390D1B7ACC}" type="pres">
      <dgm:prSet presAssocID="{D7AA0E8A-5797-4A3F-9D22-FF7E830915D0}" presName="ParentAccent" presStyleLbl="alignNode1" presStyleIdx="2" presStyleCnt="3"/>
      <dgm:spPr/>
    </dgm:pt>
    <dgm:pt modelId="{02F3F4A7-6240-4198-BD59-E8753592D8EB}" type="pres">
      <dgm:prSet presAssocID="{D7AA0E8A-5797-4A3F-9D22-FF7E830915D0}" presName="ParentSmallAccent" presStyleLbl="fgAcc1" presStyleIdx="2" presStyleCnt="3"/>
      <dgm:spPr/>
    </dgm:pt>
    <dgm:pt modelId="{B12019EA-52D2-439D-9315-47374A926675}" type="pres">
      <dgm:prSet presAssocID="{D7AA0E8A-5797-4A3F-9D22-FF7E830915D0}" presName="Parent" presStyleLbl="revTx" presStyleIdx="14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B146D0-964A-4EEE-9932-C799BF9AE2FA}" type="pres">
      <dgm:prSet presAssocID="{D7AA0E8A-5797-4A3F-9D22-FF7E830915D0}" presName="childShape" presStyleCnt="0">
        <dgm:presLayoutVars>
          <dgm:chMax val="0"/>
          <dgm:chPref val="0"/>
        </dgm:presLayoutVars>
      </dgm:prSet>
      <dgm:spPr/>
    </dgm:pt>
    <dgm:pt modelId="{C69D6D18-85AD-49BB-9526-059197FC7835}" type="pres">
      <dgm:prSet presAssocID="{0DD0A16C-C3FE-453E-A8A4-8B66787FC46D}" presName="childComposite" presStyleCnt="0">
        <dgm:presLayoutVars>
          <dgm:chMax val="0"/>
          <dgm:chPref val="0"/>
        </dgm:presLayoutVars>
      </dgm:prSet>
      <dgm:spPr/>
    </dgm:pt>
    <dgm:pt modelId="{3D54492D-D4B0-40A7-8D4F-C1997A2B31D2}" type="pres">
      <dgm:prSet presAssocID="{0DD0A16C-C3FE-453E-A8A4-8B66787FC46D}" presName="ChildAccent" presStyleLbl="solidFgAcc1" presStyleIdx="12" presStyleCnt="16"/>
      <dgm:spPr/>
    </dgm:pt>
    <dgm:pt modelId="{D2C4B0B6-5148-44A7-B4D4-88EFE49AF46A}" type="pres">
      <dgm:prSet presAssocID="{0DD0A16C-C3FE-453E-A8A4-8B66787FC46D}" presName="Child" presStyleLbl="revTx" presStyleIdx="15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FF4AFD-D7C3-4238-8BE1-A606410F5787}" type="pres">
      <dgm:prSet presAssocID="{B1D81835-3AF2-4A4F-9ED3-AD1638995DA3}" presName="childComposite" presStyleCnt="0">
        <dgm:presLayoutVars>
          <dgm:chMax val="0"/>
          <dgm:chPref val="0"/>
        </dgm:presLayoutVars>
      </dgm:prSet>
      <dgm:spPr/>
    </dgm:pt>
    <dgm:pt modelId="{AEFA377B-D743-4C9F-A54A-C9D7F47802EF}" type="pres">
      <dgm:prSet presAssocID="{B1D81835-3AF2-4A4F-9ED3-AD1638995DA3}" presName="ChildAccent" presStyleLbl="solidFgAcc1" presStyleIdx="13" presStyleCnt="16"/>
      <dgm:spPr/>
    </dgm:pt>
    <dgm:pt modelId="{C4D662ED-4BB2-47F7-862B-76D1A4A84DD8}" type="pres">
      <dgm:prSet presAssocID="{B1D81835-3AF2-4A4F-9ED3-AD1638995DA3}" presName="Child" presStyleLbl="revTx" presStyleIdx="16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042A8E-E18E-4AB3-8E74-07F051A89A7B}" type="pres">
      <dgm:prSet presAssocID="{E93E90B0-6F25-49F3-9918-EDD0EFB3237B}" presName="childComposite" presStyleCnt="0">
        <dgm:presLayoutVars>
          <dgm:chMax val="0"/>
          <dgm:chPref val="0"/>
        </dgm:presLayoutVars>
      </dgm:prSet>
      <dgm:spPr/>
    </dgm:pt>
    <dgm:pt modelId="{F9FD060A-2B51-4618-B0DC-83CDEEEC9D71}" type="pres">
      <dgm:prSet presAssocID="{E93E90B0-6F25-49F3-9918-EDD0EFB3237B}" presName="ChildAccent" presStyleLbl="solidFgAcc1" presStyleIdx="14" presStyleCnt="16"/>
      <dgm:spPr/>
    </dgm:pt>
    <dgm:pt modelId="{E1832CD3-2BA9-42BD-B9B6-76BF72C6D248}" type="pres">
      <dgm:prSet presAssocID="{E93E90B0-6F25-49F3-9918-EDD0EFB3237B}" presName="Child" presStyleLbl="revTx" presStyleIdx="17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898246-2C7F-4C22-BFDF-AACF681E80DB}" type="pres">
      <dgm:prSet presAssocID="{2D635D02-B292-462B-8F59-162AA2C18743}" presName="childComposite" presStyleCnt="0">
        <dgm:presLayoutVars>
          <dgm:chMax val="0"/>
          <dgm:chPref val="0"/>
        </dgm:presLayoutVars>
      </dgm:prSet>
      <dgm:spPr/>
    </dgm:pt>
    <dgm:pt modelId="{9DC7DA36-7383-4B7E-8E97-E5B4050A118F}" type="pres">
      <dgm:prSet presAssocID="{2D635D02-B292-462B-8F59-162AA2C18743}" presName="ChildAccent" presStyleLbl="solidFgAcc1" presStyleIdx="15" presStyleCnt="16"/>
      <dgm:spPr/>
    </dgm:pt>
    <dgm:pt modelId="{B0958429-BEA6-4A93-902C-CD1A51248A94}" type="pres">
      <dgm:prSet presAssocID="{2D635D02-B292-462B-8F59-162AA2C18743}" presName="Child" presStyleLbl="revTx" presStyleIdx="18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F9BCEA6-85A3-49A6-BB19-F634A870E67F}" srcId="{D7AA0E8A-5797-4A3F-9D22-FF7E830915D0}" destId="{E93E90B0-6F25-49F3-9918-EDD0EFB3237B}" srcOrd="2" destOrd="0" parTransId="{117B6056-77F7-4AB3-8BCA-BDF5A74222F7}" sibTransId="{A40531FF-74D5-4247-AA87-8C8E68FD25C0}"/>
    <dgm:cxn modelId="{FA8C76DA-167C-4402-977C-FEEDD9B312F9}" srcId="{D7AA0E8A-5797-4A3F-9D22-FF7E830915D0}" destId="{B1D81835-3AF2-4A4F-9ED3-AD1638995DA3}" srcOrd="1" destOrd="0" parTransId="{8FBB5CD2-B614-4B7E-8441-077ECC6F4920}" sibTransId="{B3C62452-4328-4A50-B764-422F4D574999}"/>
    <dgm:cxn modelId="{D7E2FD14-FE99-4439-9534-F8EABDA99B60}" srcId="{D7AA0E8A-5797-4A3F-9D22-FF7E830915D0}" destId="{2D635D02-B292-462B-8F59-162AA2C18743}" srcOrd="3" destOrd="0" parTransId="{BF3A62E4-DFDB-4D6A-B5FE-C9350E9EDA56}" sibTransId="{B278EB40-DDC8-4AE5-BFB4-99C573666077}"/>
    <dgm:cxn modelId="{E7771DA4-4A8E-48E2-A666-FCB732BB2F89}" type="presOf" srcId="{CE3127FB-20CB-4D74-B719-44074D56952B}" destId="{608D06B9-4FD0-4DBF-8A5F-27EE5271919B}" srcOrd="0" destOrd="0" presId="urn:microsoft.com/office/officeart/2008/layout/SquareAccentList"/>
    <dgm:cxn modelId="{D432BD1F-1EE8-444E-B4E2-2454E2BC0EBF}" srcId="{847D06DD-A42B-47BE-921C-50D361C9701C}" destId="{5C5D56DF-08F0-46BC-A8A4-A8DE373C216F}" srcOrd="6" destOrd="0" parTransId="{2BB86540-7AA9-4EB6-A8E9-77BC0B44B496}" sibTransId="{9A7264C7-4341-420A-8A72-E8808BA966B8}"/>
    <dgm:cxn modelId="{F298CE34-9721-4212-BDBC-CFB53FC173BB}" srcId="{EA15E426-BDBE-4E9D-A422-0049248F9A5F}" destId="{847D06DD-A42B-47BE-921C-50D361C9701C}" srcOrd="1" destOrd="0" parTransId="{AF9A5355-89B9-4926-8211-9EFC59C3C766}" sibTransId="{F6CB7FF3-5F9E-464A-916F-AB5328022283}"/>
    <dgm:cxn modelId="{A6C2FB22-3D92-4E4B-B8A7-69CC00C12AB5}" srcId="{D7AA0E8A-5797-4A3F-9D22-FF7E830915D0}" destId="{0DD0A16C-C3FE-453E-A8A4-8B66787FC46D}" srcOrd="0" destOrd="0" parTransId="{6EC44A2F-2DFE-4E82-91DD-6AC07061B459}" sibTransId="{7231D503-73C6-4CCE-B1C9-4305527BC950}"/>
    <dgm:cxn modelId="{63822181-15EF-47B3-A41B-5EDB84083BC6}" srcId="{E2975251-3C68-4ABA-AABC-3CC2B7AAA2A9}" destId="{D8B10089-F9DE-4EE7-8D08-4B99D2C41DB5}" srcOrd="2" destOrd="0" parTransId="{355D7794-672B-4155-9A3B-A0DCF99A09F6}" sibTransId="{0E5784F5-116D-4E11-9E14-A19CB55611B7}"/>
    <dgm:cxn modelId="{2A0431FC-45AE-40D0-8258-06756E6E4846}" type="presOf" srcId="{5C5D56DF-08F0-46BC-A8A4-A8DE373C216F}" destId="{279B712D-20F4-486E-BE16-BBF510569AD3}" srcOrd="0" destOrd="0" presId="urn:microsoft.com/office/officeart/2008/layout/SquareAccentList"/>
    <dgm:cxn modelId="{D9E417D5-24FE-4BCB-B267-6F745C3532EB}" type="presOf" srcId="{92F2FDDF-B4EA-41E8-B0A6-B2B01D2B45F1}" destId="{D8CCA1AD-8537-4D26-AD71-E2141A7CC084}" srcOrd="0" destOrd="0" presId="urn:microsoft.com/office/officeart/2008/layout/SquareAccentList"/>
    <dgm:cxn modelId="{7E9B6AB8-3D49-45BB-8247-A264F596A7FC}" srcId="{847D06DD-A42B-47BE-921C-50D361C9701C}" destId="{3B528097-9527-4103-A980-F18AA4F0C959}" srcOrd="1" destOrd="0" parTransId="{1E5602B4-968B-480B-9816-E6852FAF43B7}" sibTransId="{6CE4F438-33EE-4188-92F4-B69D02EE9361}"/>
    <dgm:cxn modelId="{73FD1FD4-1B45-4733-9B93-9CE30ED1DF29}" type="presOf" srcId="{D7AA0E8A-5797-4A3F-9D22-FF7E830915D0}" destId="{B12019EA-52D2-439D-9315-47374A926675}" srcOrd="0" destOrd="0" presId="urn:microsoft.com/office/officeart/2008/layout/SquareAccentList"/>
    <dgm:cxn modelId="{A22D3B32-CE2D-468D-A211-93284BA0824D}" type="presOf" srcId="{B1D81835-3AF2-4A4F-9ED3-AD1638995DA3}" destId="{C4D662ED-4BB2-47F7-862B-76D1A4A84DD8}" srcOrd="0" destOrd="0" presId="urn:microsoft.com/office/officeart/2008/layout/SquareAccentList"/>
    <dgm:cxn modelId="{18DE907B-20D0-4334-A98C-88116F8DCD73}" type="presOf" srcId="{323F4E6C-5B91-42A0-A319-F47733E9D3D8}" destId="{39DF1735-16DF-4AA8-9B24-1BAEE9B1D82E}" srcOrd="0" destOrd="0" presId="urn:microsoft.com/office/officeart/2008/layout/SquareAccentList"/>
    <dgm:cxn modelId="{BD2247F2-20BD-4476-ACE1-BD39C12E03D4}" type="presOf" srcId="{2D635D02-B292-462B-8F59-162AA2C18743}" destId="{B0958429-BEA6-4A93-902C-CD1A51248A94}" srcOrd="0" destOrd="0" presId="urn:microsoft.com/office/officeart/2008/layout/SquareAccentList"/>
    <dgm:cxn modelId="{D9681A05-38E6-48ED-9E8F-95447E8795AA}" type="presOf" srcId="{847D06DD-A42B-47BE-921C-50D361C9701C}" destId="{DCD9F9BD-CF9F-47AF-B764-E1F85965B820}" srcOrd="0" destOrd="0" presId="urn:microsoft.com/office/officeart/2008/layout/SquareAccentList"/>
    <dgm:cxn modelId="{606890C0-89D7-4AA3-BD59-C6E5CB9D3991}" srcId="{847D06DD-A42B-47BE-921C-50D361C9701C}" destId="{BD39BACB-D3C1-4D4A-A4A1-4DD3DB060C62}" srcOrd="0" destOrd="0" parTransId="{8E08EEEB-8CB1-40D7-AA3A-11A1E5BB6E3C}" sibTransId="{BD5A9AC4-91ED-48FE-85A4-619DF3D78ADD}"/>
    <dgm:cxn modelId="{D871B134-7231-426C-AA80-A3423747D4AC}" srcId="{E2975251-3C68-4ABA-AABC-3CC2B7AAA2A9}" destId="{1F72C80A-D98C-4CA0-A1D8-3542BCC6DA67}" srcOrd="0" destOrd="0" parTransId="{B022F2CA-F80A-4E96-86FC-A2BD84543677}" sibTransId="{7A1C48AA-465E-4177-A877-D459F006B6F4}"/>
    <dgm:cxn modelId="{B0276F81-B7CE-4361-8571-1149A04EBD50}" srcId="{847D06DD-A42B-47BE-921C-50D361C9701C}" destId="{92F2FDDF-B4EA-41E8-B0A6-B2B01D2B45F1}" srcOrd="4" destOrd="0" parTransId="{3778AD83-5C48-450A-9CBD-1F79C6C1AD45}" sibTransId="{EA2C97DA-9D1A-4CC8-B879-B9C310F74758}"/>
    <dgm:cxn modelId="{504DBC39-AE55-4532-AB4B-2AC2327D7118}" srcId="{E2975251-3C68-4ABA-AABC-3CC2B7AAA2A9}" destId="{EDF8907D-AED7-4B31-A062-1FFB2079F5E2}" srcOrd="1" destOrd="0" parTransId="{ADF17E56-908F-4E7C-81B3-D20AC82AE098}" sibTransId="{876CC91E-C747-4996-92AD-C925C5D015D2}"/>
    <dgm:cxn modelId="{626C1DE7-F6D6-420D-BA03-AD529D0CF24A}" srcId="{EA15E426-BDBE-4E9D-A422-0049248F9A5F}" destId="{D7AA0E8A-5797-4A3F-9D22-FF7E830915D0}" srcOrd="2" destOrd="0" parTransId="{AC5A2C14-D327-4BC0-8382-7077C5BA8FD5}" sibTransId="{C37A2FEB-B4DE-4CF8-A8DD-8EDD6F38E8D4}"/>
    <dgm:cxn modelId="{84B42B5D-AC79-4ECF-A52D-10446158ED99}" srcId="{847D06DD-A42B-47BE-921C-50D361C9701C}" destId="{FE8BD9F9-E5F0-42E8-A3A6-9D0160D37777}" srcOrd="3" destOrd="0" parTransId="{C14C1781-2F6E-4DB7-9FB7-165E05F70BC3}" sibTransId="{741EAC03-BA1D-4F8F-8A6F-D65785C33276}"/>
    <dgm:cxn modelId="{C22C8D08-7FFD-494B-9972-A54888A6DBE1}" srcId="{847D06DD-A42B-47BE-921C-50D361C9701C}" destId="{95813232-17D4-48A1-9CC0-C8E634AFF7B5}" srcOrd="2" destOrd="0" parTransId="{18761060-A537-45A6-AEAB-D4A92CAADA7A}" sibTransId="{7AC8EB59-BCDB-4210-93FB-A21559D1C8E8}"/>
    <dgm:cxn modelId="{65201DDF-4DE6-45A9-A6FB-2488D8FFFBE0}" srcId="{E2975251-3C68-4ABA-AABC-3CC2B7AAA2A9}" destId="{43E1BBD4-35AE-4E65-92FB-23DD230A18A9}" srcOrd="3" destOrd="0" parTransId="{F80E8EAC-B87A-4BBB-B2D8-C81F104ADBD6}" sibTransId="{59508034-DFA4-4014-8234-23F9CF5981EC}"/>
    <dgm:cxn modelId="{1B143041-5437-4C4F-9750-DEC6D0EFC663}" type="presOf" srcId="{3B528097-9527-4103-A980-F18AA4F0C959}" destId="{44F04D9B-D7E5-4BE4-8C5A-ADD82BFB3071}" srcOrd="0" destOrd="0" presId="urn:microsoft.com/office/officeart/2008/layout/SquareAccentList"/>
    <dgm:cxn modelId="{AE2770BC-D345-4CE4-9209-D51A8BD9EC4F}" type="presOf" srcId="{E93E90B0-6F25-49F3-9918-EDD0EFB3237B}" destId="{E1832CD3-2BA9-42BD-B9B6-76BF72C6D248}" srcOrd="0" destOrd="0" presId="urn:microsoft.com/office/officeart/2008/layout/SquareAccentList"/>
    <dgm:cxn modelId="{F05B778A-3FAC-4487-8F55-4E31F05A286E}" type="presOf" srcId="{E2975251-3C68-4ABA-AABC-3CC2B7AAA2A9}" destId="{386EA936-15A4-467C-9264-E6EDAF97CA73}" srcOrd="0" destOrd="0" presId="urn:microsoft.com/office/officeart/2008/layout/SquareAccentList"/>
    <dgm:cxn modelId="{1846E63E-7EFB-4588-BB74-C4019A96CB8C}" type="presOf" srcId="{0DD0A16C-C3FE-453E-A8A4-8B66787FC46D}" destId="{D2C4B0B6-5148-44A7-B4D4-88EFE49AF46A}" srcOrd="0" destOrd="0" presId="urn:microsoft.com/office/officeart/2008/layout/SquareAccentList"/>
    <dgm:cxn modelId="{D93BA1B6-1610-4BDB-B63E-6B336F6FDD98}" type="presOf" srcId="{BD39BACB-D3C1-4D4A-A4A1-4DD3DB060C62}" destId="{42135828-4EBE-4D89-87DB-FC5B688A1EB4}" srcOrd="0" destOrd="0" presId="urn:microsoft.com/office/officeart/2008/layout/SquareAccentList"/>
    <dgm:cxn modelId="{F2B3A6D0-937D-47B7-9761-0AACDE31ACBE}" type="presOf" srcId="{EA15E426-BDBE-4E9D-A422-0049248F9A5F}" destId="{C5E84839-EFFB-44A1-AC39-0FA3BDE8865C}" srcOrd="0" destOrd="0" presId="urn:microsoft.com/office/officeart/2008/layout/SquareAccentList"/>
    <dgm:cxn modelId="{3EBB772D-9AC7-4F44-A1F5-C4AE0D8F8978}" type="presOf" srcId="{1F72C80A-D98C-4CA0-A1D8-3542BCC6DA67}" destId="{3511B613-8543-483E-929A-4D2C2EC12861}" srcOrd="0" destOrd="0" presId="urn:microsoft.com/office/officeart/2008/layout/SquareAccentList"/>
    <dgm:cxn modelId="{5238D74B-1145-40AC-B8AE-0047BAF3A7EF}" type="presOf" srcId="{43E1BBD4-35AE-4E65-92FB-23DD230A18A9}" destId="{244E3354-1F37-4ABD-A94E-EB788C44A99B}" srcOrd="0" destOrd="0" presId="urn:microsoft.com/office/officeart/2008/layout/SquareAccentList"/>
    <dgm:cxn modelId="{702566F4-D9FC-4BBA-96FC-E0A0AC22E84E}" srcId="{E2975251-3C68-4ABA-AABC-3CC2B7AAA2A9}" destId="{323F4E6C-5B91-42A0-A319-F47733E9D3D8}" srcOrd="4" destOrd="0" parTransId="{AA5E3B75-6ECE-48EC-95F9-ADD6F33583C3}" sibTransId="{0A1D3120-6F12-495A-BF33-641FAC09DC86}"/>
    <dgm:cxn modelId="{110566B3-596A-409D-B327-B04A8D8D086C}" type="presOf" srcId="{95813232-17D4-48A1-9CC0-C8E634AFF7B5}" destId="{293B7553-429B-46C5-ABE8-46CFF24FCA26}" srcOrd="0" destOrd="0" presId="urn:microsoft.com/office/officeart/2008/layout/SquareAccentList"/>
    <dgm:cxn modelId="{42C6CF49-77BA-4AA5-B551-A4ECAA212865}" srcId="{EA15E426-BDBE-4E9D-A422-0049248F9A5F}" destId="{E2975251-3C68-4ABA-AABC-3CC2B7AAA2A9}" srcOrd="0" destOrd="0" parTransId="{D2408730-197D-45A5-B9E0-706142C190B3}" sibTransId="{DD65352F-FB5C-4EA5-B13E-A702E4C23ACE}"/>
    <dgm:cxn modelId="{3E4FCFF8-AEA4-4A40-8647-67BC46CF0360}" type="presOf" srcId="{D8B10089-F9DE-4EE7-8D08-4B99D2C41DB5}" destId="{9F61EC72-1D7A-4935-A392-C779B4507B07}" srcOrd="0" destOrd="0" presId="urn:microsoft.com/office/officeart/2008/layout/SquareAccentList"/>
    <dgm:cxn modelId="{723DB731-C7D4-4710-8EAB-D5B562BACB62}" type="presOf" srcId="{EDF8907D-AED7-4B31-A062-1FFB2079F5E2}" destId="{AC1E8FF5-37F2-4BC3-BD66-7D8CC9056246}" srcOrd="0" destOrd="0" presId="urn:microsoft.com/office/officeart/2008/layout/SquareAccentList"/>
    <dgm:cxn modelId="{370FCA77-CB88-4333-A756-9CDC54531844}" srcId="{847D06DD-A42B-47BE-921C-50D361C9701C}" destId="{CE3127FB-20CB-4D74-B719-44074D56952B}" srcOrd="5" destOrd="0" parTransId="{F1D4EAF4-4626-4940-929F-B593F558687C}" sibTransId="{56604C9C-98A4-48EA-9FC4-B4E03C9FCF3C}"/>
    <dgm:cxn modelId="{71CBFA2D-BA8A-4F34-AC8A-51962991B757}" type="presOf" srcId="{FE8BD9F9-E5F0-42E8-A3A6-9D0160D37777}" destId="{2B838C42-1F91-45A5-9539-ECFC2D1772A2}" srcOrd="0" destOrd="0" presId="urn:microsoft.com/office/officeart/2008/layout/SquareAccentList"/>
    <dgm:cxn modelId="{3D3AFA52-2F35-4C2B-B564-4AB80619EA90}" type="presParOf" srcId="{C5E84839-EFFB-44A1-AC39-0FA3BDE8865C}" destId="{F1B6C4B6-5365-42BC-B8F4-5EA58C535D93}" srcOrd="0" destOrd="0" presId="urn:microsoft.com/office/officeart/2008/layout/SquareAccentList"/>
    <dgm:cxn modelId="{9E89CF66-D8B3-4E9A-8871-F25895575738}" type="presParOf" srcId="{F1B6C4B6-5365-42BC-B8F4-5EA58C535D93}" destId="{1D78BB6E-C9D0-4258-A212-33A126CBCEF9}" srcOrd="0" destOrd="0" presId="urn:microsoft.com/office/officeart/2008/layout/SquareAccentList"/>
    <dgm:cxn modelId="{EEB0FFE6-A232-4C75-9D12-FD099F87B192}" type="presParOf" srcId="{1D78BB6E-C9D0-4258-A212-33A126CBCEF9}" destId="{64D99DBF-137C-4C64-8A25-919D4DED906E}" srcOrd="0" destOrd="0" presId="urn:microsoft.com/office/officeart/2008/layout/SquareAccentList"/>
    <dgm:cxn modelId="{12C5095D-F2F7-4966-9992-9906EA718BC5}" type="presParOf" srcId="{1D78BB6E-C9D0-4258-A212-33A126CBCEF9}" destId="{61D665B6-2185-4E67-851F-2914CDC34476}" srcOrd="1" destOrd="0" presId="urn:microsoft.com/office/officeart/2008/layout/SquareAccentList"/>
    <dgm:cxn modelId="{E20056CC-8061-4D90-B757-9A8ACECACC0B}" type="presParOf" srcId="{1D78BB6E-C9D0-4258-A212-33A126CBCEF9}" destId="{386EA936-15A4-467C-9264-E6EDAF97CA73}" srcOrd="2" destOrd="0" presId="urn:microsoft.com/office/officeart/2008/layout/SquareAccentList"/>
    <dgm:cxn modelId="{735AA4D0-7D5B-472A-8689-9B9BCFD3AFF2}" type="presParOf" srcId="{F1B6C4B6-5365-42BC-B8F4-5EA58C535D93}" destId="{8063E580-6D5F-4DB6-8F1F-CE319D95D1FC}" srcOrd="1" destOrd="0" presId="urn:microsoft.com/office/officeart/2008/layout/SquareAccentList"/>
    <dgm:cxn modelId="{193682CC-D9CC-4DEB-BAE2-213F2F2CB7C5}" type="presParOf" srcId="{8063E580-6D5F-4DB6-8F1F-CE319D95D1FC}" destId="{67DF7D5B-97A3-40A3-BA8E-80B729861A54}" srcOrd="0" destOrd="0" presId="urn:microsoft.com/office/officeart/2008/layout/SquareAccentList"/>
    <dgm:cxn modelId="{99B8017F-B80F-4501-9F7A-21A31071CEEC}" type="presParOf" srcId="{67DF7D5B-97A3-40A3-BA8E-80B729861A54}" destId="{D9AC7B2A-C94B-4C04-9AF2-DCE654DBFB12}" srcOrd="0" destOrd="0" presId="urn:microsoft.com/office/officeart/2008/layout/SquareAccentList"/>
    <dgm:cxn modelId="{110E5307-31CB-4B9F-BDE9-43ACAE70F6C8}" type="presParOf" srcId="{67DF7D5B-97A3-40A3-BA8E-80B729861A54}" destId="{3511B613-8543-483E-929A-4D2C2EC12861}" srcOrd="1" destOrd="0" presId="urn:microsoft.com/office/officeart/2008/layout/SquareAccentList"/>
    <dgm:cxn modelId="{9B4E1A11-50FF-4F0D-B789-07CEE1CBE29F}" type="presParOf" srcId="{8063E580-6D5F-4DB6-8F1F-CE319D95D1FC}" destId="{18FF54F4-7E98-40A2-89EF-13A1C99EFA66}" srcOrd="1" destOrd="0" presId="urn:microsoft.com/office/officeart/2008/layout/SquareAccentList"/>
    <dgm:cxn modelId="{4F18261D-8BE7-4CB9-A798-5F7653BC3ABB}" type="presParOf" srcId="{18FF54F4-7E98-40A2-89EF-13A1C99EFA66}" destId="{DE0ED07F-D4AE-42B3-B138-6AB81594333A}" srcOrd="0" destOrd="0" presId="urn:microsoft.com/office/officeart/2008/layout/SquareAccentList"/>
    <dgm:cxn modelId="{22DEC161-9DFD-4834-916E-0D289C9B4CDA}" type="presParOf" srcId="{18FF54F4-7E98-40A2-89EF-13A1C99EFA66}" destId="{AC1E8FF5-37F2-4BC3-BD66-7D8CC9056246}" srcOrd="1" destOrd="0" presId="urn:microsoft.com/office/officeart/2008/layout/SquareAccentList"/>
    <dgm:cxn modelId="{39A44B1C-4A19-4D07-9098-3F1C438C2220}" type="presParOf" srcId="{8063E580-6D5F-4DB6-8F1F-CE319D95D1FC}" destId="{F0A497CD-94AB-4B20-90B2-72AA8D648F1D}" srcOrd="2" destOrd="0" presId="urn:microsoft.com/office/officeart/2008/layout/SquareAccentList"/>
    <dgm:cxn modelId="{3881C466-E28C-4B4A-8FEF-185D32714B21}" type="presParOf" srcId="{F0A497CD-94AB-4B20-90B2-72AA8D648F1D}" destId="{499114AF-DD13-456E-AEA3-2F7441DDD9CE}" srcOrd="0" destOrd="0" presId="urn:microsoft.com/office/officeart/2008/layout/SquareAccentList"/>
    <dgm:cxn modelId="{379481C5-DA74-48F7-8A27-02938D11AAEA}" type="presParOf" srcId="{F0A497CD-94AB-4B20-90B2-72AA8D648F1D}" destId="{9F61EC72-1D7A-4935-A392-C779B4507B07}" srcOrd="1" destOrd="0" presId="urn:microsoft.com/office/officeart/2008/layout/SquareAccentList"/>
    <dgm:cxn modelId="{F06A141F-5947-42AF-915E-DF9B3377CAE3}" type="presParOf" srcId="{8063E580-6D5F-4DB6-8F1F-CE319D95D1FC}" destId="{C13B1786-12B6-4F4B-B2C2-8D33C85783DE}" srcOrd="3" destOrd="0" presId="urn:microsoft.com/office/officeart/2008/layout/SquareAccentList"/>
    <dgm:cxn modelId="{8F824B93-28D9-4776-9EF3-B6A1579377E9}" type="presParOf" srcId="{C13B1786-12B6-4F4B-B2C2-8D33C85783DE}" destId="{232BEA4F-B10A-4843-BCF3-A05F66605F03}" srcOrd="0" destOrd="0" presId="urn:microsoft.com/office/officeart/2008/layout/SquareAccentList"/>
    <dgm:cxn modelId="{4EF503C0-7AC5-4443-9AF7-7100898BA483}" type="presParOf" srcId="{C13B1786-12B6-4F4B-B2C2-8D33C85783DE}" destId="{244E3354-1F37-4ABD-A94E-EB788C44A99B}" srcOrd="1" destOrd="0" presId="urn:microsoft.com/office/officeart/2008/layout/SquareAccentList"/>
    <dgm:cxn modelId="{B6618F53-7C48-4F41-A5DE-36847ACA93EF}" type="presParOf" srcId="{8063E580-6D5F-4DB6-8F1F-CE319D95D1FC}" destId="{26F55179-0B16-4A66-B2C7-A5C53FCD380D}" srcOrd="4" destOrd="0" presId="urn:microsoft.com/office/officeart/2008/layout/SquareAccentList"/>
    <dgm:cxn modelId="{B4D93C4F-49A9-41D4-98D2-8A985FD90A70}" type="presParOf" srcId="{26F55179-0B16-4A66-B2C7-A5C53FCD380D}" destId="{7DD6482A-58BC-49C5-956D-54CE04BF3C05}" srcOrd="0" destOrd="0" presId="urn:microsoft.com/office/officeart/2008/layout/SquareAccentList"/>
    <dgm:cxn modelId="{5A812786-7BDD-48FD-859F-34CEB0A6B062}" type="presParOf" srcId="{26F55179-0B16-4A66-B2C7-A5C53FCD380D}" destId="{39DF1735-16DF-4AA8-9B24-1BAEE9B1D82E}" srcOrd="1" destOrd="0" presId="urn:microsoft.com/office/officeart/2008/layout/SquareAccentList"/>
    <dgm:cxn modelId="{66F83D07-CB3A-46BA-A429-C9852BACFBB8}" type="presParOf" srcId="{C5E84839-EFFB-44A1-AC39-0FA3BDE8865C}" destId="{4069F5DF-F352-41E2-A440-56D9AE0AF576}" srcOrd="1" destOrd="0" presId="urn:microsoft.com/office/officeart/2008/layout/SquareAccentList"/>
    <dgm:cxn modelId="{FD6AE027-B59C-4136-A64B-8A282AE37EA4}" type="presParOf" srcId="{4069F5DF-F352-41E2-A440-56D9AE0AF576}" destId="{18E49A84-F738-4060-812B-BB1BECB1C995}" srcOrd="0" destOrd="0" presId="urn:microsoft.com/office/officeart/2008/layout/SquareAccentList"/>
    <dgm:cxn modelId="{A3406113-3E07-4767-9922-983AB1061688}" type="presParOf" srcId="{18E49A84-F738-4060-812B-BB1BECB1C995}" destId="{E235DAAE-355E-4A83-8014-78F683715B27}" srcOrd="0" destOrd="0" presId="urn:microsoft.com/office/officeart/2008/layout/SquareAccentList"/>
    <dgm:cxn modelId="{B6CF399A-D5D8-4038-BBE0-5079F9670E7A}" type="presParOf" srcId="{18E49A84-F738-4060-812B-BB1BECB1C995}" destId="{B71D3D0D-A8BF-476D-881F-E56981D243CB}" srcOrd="1" destOrd="0" presId="urn:microsoft.com/office/officeart/2008/layout/SquareAccentList"/>
    <dgm:cxn modelId="{4AEDDA92-5261-478A-9AB6-1067D2C90FDF}" type="presParOf" srcId="{18E49A84-F738-4060-812B-BB1BECB1C995}" destId="{DCD9F9BD-CF9F-47AF-B764-E1F85965B820}" srcOrd="2" destOrd="0" presId="urn:microsoft.com/office/officeart/2008/layout/SquareAccentList"/>
    <dgm:cxn modelId="{8D21B563-8C82-4A1E-B981-2E10ACCEA905}" type="presParOf" srcId="{4069F5DF-F352-41E2-A440-56D9AE0AF576}" destId="{50B9BEF7-7FB0-4972-8620-225010C1A705}" srcOrd="1" destOrd="0" presId="urn:microsoft.com/office/officeart/2008/layout/SquareAccentList"/>
    <dgm:cxn modelId="{17DAF47F-DAF8-4916-A867-54483287598A}" type="presParOf" srcId="{50B9BEF7-7FB0-4972-8620-225010C1A705}" destId="{E307A83C-4EE4-43AD-BA39-ABA624497184}" srcOrd="0" destOrd="0" presId="urn:microsoft.com/office/officeart/2008/layout/SquareAccentList"/>
    <dgm:cxn modelId="{05655FA9-9D60-460E-ADBD-577E3A8E5450}" type="presParOf" srcId="{E307A83C-4EE4-43AD-BA39-ABA624497184}" destId="{0A782C25-1845-4BF6-B9E5-3DF5C15F98E3}" srcOrd="0" destOrd="0" presId="urn:microsoft.com/office/officeart/2008/layout/SquareAccentList"/>
    <dgm:cxn modelId="{628ADEA1-5BE3-4220-A8A3-B56C6543A381}" type="presParOf" srcId="{E307A83C-4EE4-43AD-BA39-ABA624497184}" destId="{42135828-4EBE-4D89-87DB-FC5B688A1EB4}" srcOrd="1" destOrd="0" presId="urn:microsoft.com/office/officeart/2008/layout/SquareAccentList"/>
    <dgm:cxn modelId="{6F6C10CC-B12B-42A4-B32F-3B08A55EB303}" type="presParOf" srcId="{50B9BEF7-7FB0-4972-8620-225010C1A705}" destId="{2B060C8B-B53D-4EA8-B7F2-F54A9F3D827B}" srcOrd="1" destOrd="0" presId="urn:microsoft.com/office/officeart/2008/layout/SquareAccentList"/>
    <dgm:cxn modelId="{612620BF-D133-4667-8087-C74465D3F372}" type="presParOf" srcId="{2B060C8B-B53D-4EA8-B7F2-F54A9F3D827B}" destId="{4FA8F54C-91E7-46E5-9173-FCE54825B690}" srcOrd="0" destOrd="0" presId="urn:microsoft.com/office/officeart/2008/layout/SquareAccentList"/>
    <dgm:cxn modelId="{0A74BCDD-666B-44A6-9511-9875F87B3A63}" type="presParOf" srcId="{2B060C8B-B53D-4EA8-B7F2-F54A9F3D827B}" destId="{44F04D9B-D7E5-4BE4-8C5A-ADD82BFB3071}" srcOrd="1" destOrd="0" presId="urn:microsoft.com/office/officeart/2008/layout/SquareAccentList"/>
    <dgm:cxn modelId="{48E8C075-A0A1-4369-B787-03CE1C80837A}" type="presParOf" srcId="{50B9BEF7-7FB0-4972-8620-225010C1A705}" destId="{DABA68E3-BF52-491E-9937-BEC898490FEE}" srcOrd="2" destOrd="0" presId="urn:microsoft.com/office/officeart/2008/layout/SquareAccentList"/>
    <dgm:cxn modelId="{DD3F03CE-75FA-46B4-BA23-FC1C03FDFE09}" type="presParOf" srcId="{DABA68E3-BF52-491E-9937-BEC898490FEE}" destId="{6FEFF5F8-5910-4A5B-86D3-6F75462A6BC7}" srcOrd="0" destOrd="0" presId="urn:microsoft.com/office/officeart/2008/layout/SquareAccentList"/>
    <dgm:cxn modelId="{E2742614-87E1-4DC4-8624-EA2F45B5CD28}" type="presParOf" srcId="{DABA68E3-BF52-491E-9937-BEC898490FEE}" destId="{293B7553-429B-46C5-ABE8-46CFF24FCA26}" srcOrd="1" destOrd="0" presId="urn:microsoft.com/office/officeart/2008/layout/SquareAccentList"/>
    <dgm:cxn modelId="{F3E8FCE6-27AC-4FF6-8C9C-24263C700057}" type="presParOf" srcId="{50B9BEF7-7FB0-4972-8620-225010C1A705}" destId="{63CCA2F6-C772-4CF7-AB39-D31AFD1CEC13}" srcOrd="3" destOrd="0" presId="urn:microsoft.com/office/officeart/2008/layout/SquareAccentList"/>
    <dgm:cxn modelId="{6D1B3E11-F24E-4224-A885-E852C3485270}" type="presParOf" srcId="{63CCA2F6-C772-4CF7-AB39-D31AFD1CEC13}" destId="{CDDFC51A-8869-40E4-8B4D-CA7899EC0A0A}" srcOrd="0" destOrd="0" presId="urn:microsoft.com/office/officeart/2008/layout/SquareAccentList"/>
    <dgm:cxn modelId="{1096961B-01CB-4705-AA60-D893BDCADE87}" type="presParOf" srcId="{63CCA2F6-C772-4CF7-AB39-D31AFD1CEC13}" destId="{2B838C42-1F91-45A5-9539-ECFC2D1772A2}" srcOrd="1" destOrd="0" presId="urn:microsoft.com/office/officeart/2008/layout/SquareAccentList"/>
    <dgm:cxn modelId="{9260FCBE-B642-403F-9240-26CD043663E3}" type="presParOf" srcId="{50B9BEF7-7FB0-4972-8620-225010C1A705}" destId="{B2B118B4-81F6-4C7B-B39B-563BB9698028}" srcOrd="4" destOrd="0" presId="urn:microsoft.com/office/officeart/2008/layout/SquareAccentList"/>
    <dgm:cxn modelId="{475F9A3B-5B2E-4782-A770-C2FF45A3AF76}" type="presParOf" srcId="{B2B118B4-81F6-4C7B-B39B-563BB9698028}" destId="{8E1465B9-864A-4092-8FB0-AEAFD2D75D4E}" srcOrd="0" destOrd="0" presId="urn:microsoft.com/office/officeart/2008/layout/SquareAccentList"/>
    <dgm:cxn modelId="{7E6F7536-830A-4F56-9E13-C891B2B4BD4E}" type="presParOf" srcId="{B2B118B4-81F6-4C7B-B39B-563BB9698028}" destId="{D8CCA1AD-8537-4D26-AD71-E2141A7CC084}" srcOrd="1" destOrd="0" presId="urn:microsoft.com/office/officeart/2008/layout/SquareAccentList"/>
    <dgm:cxn modelId="{00105C96-336B-43F6-B704-1151DAB4BF84}" type="presParOf" srcId="{50B9BEF7-7FB0-4972-8620-225010C1A705}" destId="{1A1867E0-B2FA-4534-AD3B-B28950EC50D4}" srcOrd="5" destOrd="0" presId="urn:microsoft.com/office/officeart/2008/layout/SquareAccentList"/>
    <dgm:cxn modelId="{BCD9885D-EC1E-4AEF-B798-255D55B77E9E}" type="presParOf" srcId="{1A1867E0-B2FA-4534-AD3B-B28950EC50D4}" destId="{48CD0A2E-04E5-44BF-B421-BDE2C63B6BE9}" srcOrd="0" destOrd="0" presId="urn:microsoft.com/office/officeart/2008/layout/SquareAccentList"/>
    <dgm:cxn modelId="{B80A8640-3495-4DC4-846C-89A573297755}" type="presParOf" srcId="{1A1867E0-B2FA-4534-AD3B-B28950EC50D4}" destId="{608D06B9-4FD0-4DBF-8A5F-27EE5271919B}" srcOrd="1" destOrd="0" presId="urn:microsoft.com/office/officeart/2008/layout/SquareAccentList"/>
    <dgm:cxn modelId="{2B9620B9-F843-4CFA-99F8-B5AFE5F049EB}" type="presParOf" srcId="{50B9BEF7-7FB0-4972-8620-225010C1A705}" destId="{8A84AD6B-D5F4-43A2-908A-F96CEC93F655}" srcOrd="6" destOrd="0" presId="urn:microsoft.com/office/officeart/2008/layout/SquareAccentList"/>
    <dgm:cxn modelId="{6B3636F6-8B54-4711-AD68-6426B45F0024}" type="presParOf" srcId="{8A84AD6B-D5F4-43A2-908A-F96CEC93F655}" destId="{2ED2A82F-407A-4CB2-9472-FB0D6D32033B}" srcOrd="0" destOrd="0" presId="urn:microsoft.com/office/officeart/2008/layout/SquareAccentList"/>
    <dgm:cxn modelId="{0E508E69-8CAB-4DD9-A476-29E0182397A3}" type="presParOf" srcId="{8A84AD6B-D5F4-43A2-908A-F96CEC93F655}" destId="{279B712D-20F4-486E-BE16-BBF510569AD3}" srcOrd="1" destOrd="0" presId="urn:microsoft.com/office/officeart/2008/layout/SquareAccentList"/>
    <dgm:cxn modelId="{025CB1B8-5100-48A8-9C76-1F8CDE3F52E2}" type="presParOf" srcId="{C5E84839-EFFB-44A1-AC39-0FA3BDE8865C}" destId="{2E95AF8D-DAAF-410C-B0CE-04FAA0A13139}" srcOrd="2" destOrd="0" presId="urn:microsoft.com/office/officeart/2008/layout/SquareAccentList"/>
    <dgm:cxn modelId="{1E596C46-8ED4-4340-B9DD-0E99EF54AF1F}" type="presParOf" srcId="{2E95AF8D-DAAF-410C-B0CE-04FAA0A13139}" destId="{4A657268-33E6-487D-998B-8DB2E0AD9528}" srcOrd="0" destOrd="0" presId="urn:microsoft.com/office/officeart/2008/layout/SquareAccentList"/>
    <dgm:cxn modelId="{731AEAED-FF15-4DAB-B09C-435D022AFC9F}" type="presParOf" srcId="{4A657268-33E6-487D-998B-8DB2E0AD9528}" destId="{17C611F6-8D20-44C6-8CFE-54390D1B7ACC}" srcOrd="0" destOrd="0" presId="urn:microsoft.com/office/officeart/2008/layout/SquareAccentList"/>
    <dgm:cxn modelId="{E3A77DEE-5D1E-44A2-B023-405B6E0BF64B}" type="presParOf" srcId="{4A657268-33E6-487D-998B-8DB2E0AD9528}" destId="{02F3F4A7-6240-4198-BD59-E8753592D8EB}" srcOrd="1" destOrd="0" presId="urn:microsoft.com/office/officeart/2008/layout/SquareAccentList"/>
    <dgm:cxn modelId="{7A9BBC90-B0AA-495A-963D-971923923541}" type="presParOf" srcId="{4A657268-33E6-487D-998B-8DB2E0AD9528}" destId="{B12019EA-52D2-439D-9315-47374A926675}" srcOrd="2" destOrd="0" presId="urn:microsoft.com/office/officeart/2008/layout/SquareAccentList"/>
    <dgm:cxn modelId="{3D126C63-8C52-4EE4-A8CA-66557DD1035C}" type="presParOf" srcId="{2E95AF8D-DAAF-410C-B0CE-04FAA0A13139}" destId="{E0B146D0-964A-4EEE-9932-C799BF9AE2FA}" srcOrd="1" destOrd="0" presId="urn:microsoft.com/office/officeart/2008/layout/SquareAccentList"/>
    <dgm:cxn modelId="{1C05A5E7-AB39-4328-B609-B325FA835BF5}" type="presParOf" srcId="{E0B146D0-964A-4EEE-9932-C799BF9AE2FA}" destId="{C69D6D18-85AD-49BB-9526-059197FC7835}" srcOrd="0" destOrd="0" presId="urn:microsoft.com/office/officeart/2008/layout/SquareAccentList"/>
    <dgm:cxn modelId="{AAFC3A0A-6816-4485-9BBB-ABE79216CBA2}" type="presParOf" srcId="{C69D6D18-85AD-49BB-9526-059197FC7835}" destId="{3D54492D-D4B0-40A7-8D4F-C1997A2B31D2}" srcOrd="0" destOrd="0" presId="urn:microsoft.com/office/officeart/2008/layout/SquareAccentList"/>
    <dgm:cxn modelId="{4F90F3E8-884E-4BD5-825E-9703E34322B2}" type="presParOf" srcId="{C69D6D18-85AD-49BB-9526-059197FC7835}" destId="{D2C4B0B6-5148-44A7-B4D4-88EFE49AF46A}" srcOrd="1" destOrd="0" presId="urn:microsoft.com/office/officeart/2008/layout/SquareAccentList"/>
    <dgm:cxn modelId="{583BABD3-C456-486F-B0FA-BA8517D69A3E}" type="presParOf" srcId="{E0B146D0-964A-4EEE-9932-C799BF9AE2FA}" destId="{42FF4AFD-D7C3-4238-8BE1-A606410F5787}" srcOrd="1" destOrd="0" presId="urn:microsoft.com/office/officeart/2008/layout/SquareAccentList"/>
    <dgm:cxn modelId="{0EAFE485-9517-4129-B0A4-DA5189CE5063}" type="presParOf" srcId="{42FF4AFD-D7C3-4238-8BE1-A606410F5787}" destId="{AEFA377B-D743-4C9F-A54A-C9D7F47802EF}" srcOrd="0" destOrd="0" presId="urn:microsoft.com/office/officeart/2008/layout/SquareAccentList"/>
    <dgm:cxn modelId="{6C3E75BF-6462-4FB4-B59D-95A495C28E80}" type="presParOf" srcId="{42FF4AFD-D7C3-4238-8BE1-A606410F5787}" destId="{C4D662ED-4BB2-47F7-862B-76D1A4A84DD8}" srcOrd="1" destOrd="0" presId="urn:microsoft.com/office/officeart/2008/layout/SquareAccentList"/>
    <dgm:cxn modelId="{F8F4B69D-5AB1-40B2-ACFC-A774FC17A62C}" type="presParOf" srcId="{E0B146D0-964A-4EEE-9932-C799BF9AE2FA}" destId="{0E042A8E-E18E-4AB3-8E74-07F051A89A7B}" srcOrd="2" destOrd="0" presId="urn:microsoft.com/office/officeart/2008/layout/SquareAccentList"/>
    <dgm:cxn modelId="{1F7BFF54-1ABA-4D79-BA3B-B0FFDB14176D}" type="presParOf" srcId="{0E042A8E-E18E-4AB3-8E74-07F051A89A7B}" destId="{F9FD060A-2B51-4618-B0DC-83CDEEEC9D71}" srcOrd="0" destOrd="0" presId="urn:microsoft.com/office/officeart/2008/layout/SquareAccentList"/>
    <dgm:cxn modelId="{BBD4FFAF-C442-42A9-B526-8F83D444F627}" type="presParOf" srcId="{0E042A8E-E18E-4AB3-8E74-07F051A89A7B}" destId="{E1832CD3-2BA9-42BD-B9B6-76BF72C6D248}" srcOrd="1" destOrd="0" presId="urn:microsoft.com/office/officeart/2008/layout/SquareAccentList"/>
    <dgm:cxn modelId="{DB9FBC12-F725-4B81-AFDF-B7BD672E44EC}" type="presParOf" srcId="{E0B146D0-964A-4EEE-9932-C799BF9AE2FA}" destId="{CF898246-2C7F-4C22-BFDF-AACF681E80DB}" srcOrd="3" destOrd="0" presId="urn:microsoft.com/office/officeart/2008/layout/SquareAccentList"/>
    <dgm:cxn modelId="{D5E417C0-F2A6-4440-850E-4AC7096CF788}" type="presParOf" srcId="{CF898246-2C7F-4C22-BFDF-AACF681E80DB}" destId="{9DC7DA36-7383-4B7E-8E97-E5B4050A118F}" srcOrd="0" destOrd="0" presId="urn:microsoft.com/office/officeart/2008/layout/SquareAccentList"/>
    <dgm:cxn modelId="{13DF96AD-BEB1-4DB7-8DE4-F1D1779D0B10}" type="presParOf" srcId="{CF898246-2C7F-4C22-BFDF-AACF681E80DB}" destId="{B0958429-BEA6-4A93-902C-CD1A51248A9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15E426-BDBE-4E9D-A422-0049248F9A5F}" type="doc">
      <dgm:prSet loTypeId="urn:microsoft.com/office/officeart/2008/layout/SquareAccen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E2975251-3C68-4ABA-AABC-3CC2B7AAA2A9}">
      <dgm:prSet phldrT="[Texto]"/>
      <dgm:spPr/>
      <dgm:t>
        <a:bodyPr/>
        <a:lstStyle/>
        <a:p>
          <a:r>
            <a:rPr lang="es-MX" smtClean="0"/>
            <a:t>Clientes	</a:t>
          </a:r>
          <a:endParaRPr lang="es-MX"/>
        </a:p>
      </dgm:t>
    </dgm:pt>
    <dgm:pt modelId="{D2408730-197D-45A5-B9E0-706142C190B3}" type="parTrans" cxnId="{42C6CF49-77BA-4AA5-B551-A4ECAA212865}">
      <dgm:prSet/>
      <dgm:spPr/>
      <dgm:t>
        <a:bodyPr/>
        <a:lstStyle/>
        <a:p>
          <a:endParaRPr lang="es-MX"/>
        </a:p>
      </dgm:t>
    </dgm:pt>
    <dgm:pt modelId="{DD65352F-FB5C-4EA5-B13E-A702E4C23ACE}" type="sibTrans" cxnId="{42C6CF49-77BA-4AA5-B551-A4ECAA212865}">
      <dgm:prSet/>
      <dgm:spPr/>
      <dgm:t>
        <a:bodyPr/>
        <a:lstStyle/>
        <a:p>
          <a:endParaRPr lang="es-MX"/>
        </a:p>
      </dgm:t>
    </dgm:pt>
    <dgm:pt modelId="{D8B10089-F9DE-4EE7-8D08-4B99D2C41DB5}">
      <dgm:prSet phldrT="[Texto]"/>
      <dgm:spPr/>
      <dgm:t>
        <a:bodyPr/>
        <a:lstStyle/>
        <a:p>
          <a:r>
            <a:rPr lang="es-MX" smtClean="0"/>
            <a:t>Apellidos</a:t>
          </a:r>
          <a:endParaRPr lang="es-MX"/>
        </a:p>
      </dgm:t>
    </dgm:pt>
    <dgm:pt modelId="{355D7794-672B-4155-9A3B-A0DCF99A09F6}" type="parTrans" cxnId="{63822181-15EF-47B3-A41B-5EDB84083BC6}">
      <dgm:prSet/>
      <dgm:spPr/>
      <dgm:t>
        <a:bodyPr/>
        <a:lstStyle/>
        <a:p>
          <a:endParaRPr lang="es-MX"/>
        </a:p>
      </dgm:t>
    </dgm:pt>
    <dgm:pt modelId="{0E5784F5-116D-4E11-9E14-A19CB55611B7}" type="sibTrans" cxnId="{63822181-15EF-47B3-A41B-5EDB84083BC6}">
      <dgm:prSet/>
      <dgm:spPr/>
      <dgm:t>
        <a:bodyPr/>
        <a:lstStyle/>
        <a:p>
          <a:endParaRPr lang="es-MX"/>
        </a:p>
      </dgm:t>
    </dgm:pt>
    <dgm:pt modelId="{323F4E6C-5B91-42A0-A319-F47733E9D3D8}">
      <dgm:prSet phldrT="[Texto]"/>
      <dgm:spPr/>
      <dgm:t>
        <a:bodyPr/>
        <a:lstStyle/>
        <a:p>
          <a:r>
            <a:rPr lang="es-MX" smtClean="0"/>
            <a:t>Teléfono</a:t>
          </a:r>
          <a:endParaRPr lang="es-MX"/>
        </a:p>
      </dgm:t>
    </dgm:pt>
    <dgm:pt modelId="{AA5E3B75-6ECE-48EC-95F9-ADD6F33583C3}" type="parTrans" cxnId="{702566F4-D9FC-4BBA-96FC-E0A0AC22E84E}">
      <dgm:prSet/>
      <dgm:spPr/>
      <dgm:t>
        <a:bodyPr/>
        <a:lstStyle/>
        <a:p>
          <a:endParaRPr lang="es-MX"/>
        </a:p>
      </dgm:t>
    </dgm:pt>
    <dgm:pt modelId="{0A1D3120-6F12-495A-BF33-641FAC09DC86}" type="sibTrans" cxnId="{702566F4-D9FC-4BBA-96FC-E0A0AC22E84E}">
      <dgm:prSet/>
      <dgm:spPr/>
      <dgm:t>
        <a:bodyPr/>
        <a:lstStyle/>
        <a:p>
          <a:endParaRPr lang="es-MX"/>
        </a:p>
      </dgm:t>
    </dgm:pt>
    <dgm:pt modelId="{847D06DD-A42B-47BE-921C-50D361C9701C}">
      <dgm:prSet phldrT="[Texto]"/>
      <dgm:spPr/>
      <dgm:t>
        <a:bodyPr/>
        <a:lstStyle/>
        <a:p>
          <a:r>
            <a:rPr lang="es-MX" smtClean="0"/>
            <a:t>Facturas</a:t>
          </a:r>
          <a:endParaRPr lang="es-MX"/>
        </a:p>
      </dgm:t>
    </dgm:pt>
    <dgm:pt modelId="{AF9A5355-89B9-4926-8211-9EFC59C3C766}" type="parTrans" cxnId="{F298CE34-9721-4212-BDBC-CFB53FC173BB}">
      <dgm:prSet/>
      <dgm:spPr/>
      <dgm:t>
        <a:bodyPr/>
        <a:lstStyle/>
        <a:p>
          <a:endParaRPr lang="es-MX"/>
        </a:p>
      </dgm:t>
    </dgm:pt>
    <dgm:pt modelId="{F6CB7FF3-5F9E-464A-916F-AB5328022283}" type="sibTrans" cxnId="{F298CE34-9721-4212-BDBC-CFB53FC173BB}">
      <dgm:prSet/>
      <dgm:spPr/>
      <dgm:t>
        <a:bodyPr/>
        <a:lstStyle/>
        <a:p>
          <a:endParaRPr lang="es-MX"/>
        </a:p>
      </dgm:t>
    </dgm:pt>
    <dgm:pt modelId="{BD39BACB-D3C1-4D4A-A4A1-4DD3DB060C62}">
      <dgm:prSet phldrT="[Texto]"/>
      <dgm:spPr/>
      <dgm:t>
        <a:bodyPr/>
        <a:lstStyle/>
        <a:p>
          <a:r>
            <a:rPr lang="es-MX" smtClean="0"/>
            <a:t>No. Factura</a:t>
          </a:r>
          <a:endParaRPr lang="es-MX"/>
        </a:p>
      </dgm:t>
    </dgm:pt>
    <dgm:pt modelId="{8E08EEEB-8CB1-40D7-AA3A-11A1E5BB6E3C}" type="parTrans" cxnId="{606890C0-89D7-4AA3-BD59-C6E5CB9D3991}">
      <dgm:prSet/>
      <dgm:spPr/>
      <dgm:t>
        <a:bodyPr/>
        <a:lstStyle/>
        <a:p>
          <a:endParaRPr lang="es-MX"/>
        </a:p>
      </dgm:t>
    </dgm:pt>
    <dgm:pt modelId="{BD5A9AC4-91ED-48FE-85A4-619DF3D78ADD}" type="sibTrans" cxnId="{606890C0-89D7-4AA3-BD59-C6E5CB9D3991}">
      <dgm:prSet/>
      <dgm:spPr/>
      <dgm:t>
        <a:bodyPr/>
        <a:lstStyle/>
        <a:p>
          <a:endParaRPr lang="es-MX"/>
        </a:p>
      </dgm:t>
    </dgm:pt>
    <dgm:pt modelId="{92F2FDDF-B4EA-41E8-B0A6-B2B01D2B45F1}">
      <dgm:prSet phldrT="[Texto]"/>
      <dgm:spPr/>
      <dgm:t>
        <a:bodyPr/>
        <a:lstStyle/>
        <a:p>
          <a:r>
            <a:rPr lang="es-MX" smtClean="0"/>
            <a:t>Fecha emisión</a:t>
          </a:r>
          <a:endParaRPr lang="es-MX"/>
        </a:p>
      </dgm:t>
    </dgm:pt>
    <dgm:pt modelId="{3778AD83-5C48-450A-9CBD-1F79C6C1AD45}" type="parTrans" cxnId="{B0276F81-B7CE-4361-8571-1149A04EBD50}">
      <dgm:prSet/>
      <dgm:spPr/>
      <dgm:t>
        <a:bodyPr/>
        <a:lstStyle/>
        <a:p>
          <a:endParaRPr lang="es-MX"/>
        </a:p>
      </dgm:t>
    </dgm:pt>
    <dgm:pt modelId="{EA2C97DA-9D1A-4CC8-B879-B9C310F74758}" type="sibTrans" cxnId="{B0276F81-B7CE-4361-8571-1149A04EBD50}">
      <dgm:prSet/>
      <dgm:spPr/>
      <dgm:t>
        <a:bodyPr/>
        <a:lstStyle/>
        <a:p>
          <a:endParaRPr lang="es-MX"/>
        </a:p>
      </dgm:t>
    </dgm:pt>
    <dgm:pt modelId="{3B528097-9527-4103-A980-F18AA4F0C959}">
      <dgm:prSet phldrT="[Texto]"/>
      <dgm:spPr/>
      <dgm:t>
        <a:bodyPr/>
        <a:lstStyle/>
        <a:p>
          <a:r>
            <a:rPr lang="es-MX" b="1" smtClean="0"/>
            <a:t>Código Producto</a:t>
          </a:r>
          <a:endParaRPr lang="es-MX" b="1"/>
        </a:p>
      </dgm:t>
    </dgm:pt>
    <dgm:pt modelId="{1E5602B4-968B-480B-9816-E6852FAF43B7}" type="parTrans" cxnId="{7E9B6AB8-3D49-45BB-8247-A264F596A7FC}">
      <dgm:prSet/>
      <dgm:spPr/>
      <dgm:t>
        <a:bodyPr/>
        <a:lstStyle/>
        <a:p>
          <a:endParaRPr lang="es-MX"/>
        </a:p>
      </dgm:t>
    </dgm:pt>
    <dgm:pt modelId="{6CE4F438-33EE-4188-92F4-B69D02EE9361}" type="sibTrans" cxnId="{7E9B6AB8-3D49-45BB-8247-A264F596A7FC}">
      <dgm:prSet/>
      <dgm:spPr/>
      <dgm:t>
        <a:bodyPr/>
        <a:lstStyle/>
        <a:p>
          <a:endParaRPr lang="es-MX"/>
        </a:p>
      </dgm:t>
    </dgm:pt>
    <dgm:pt modelId="{D7AA0E8A-5797-4A3F-9D22-FF7E830915D0}">
      <dgm:prSet phldrT="[Texto]"/>
      <dgm:spPr/>
      <dgm:t>
        <a:bodyPr/>
        <a:lstStyle/>
        <a:p>
          <a:r>
            <a:rPr lang="es-MX" smtClean="0"/>
            <a:t>Productos</a:t>
          </a:r>
          <a:endParaRPr lang="es-MX"/>
        </a:p>
      </dgm:t>
    </dgm:pt>
    <dgm:pt modelId="{AC5A2C14-D327-4BC0-8382-7077C5BA8FD5}" type="parTrans" cxnId="{626C1DE7-F6D6-420D-BA03-AD529D0CF24A}">
      <dgm:prSet/>
      <dgm:spPr/>
      <dgm:t>
        <a:bodyPr/>
        <a:lstStyle/>
        <a:p>
          <a:endParaRPr lang="es-MX"/>
        </a:p>
      </dgm:t>
    </dgm:pt>
    <dgm:pt modelId="{C37A2FEB-B4DE-4CF8-A8DD-8EDD6F38E8D4}" type="sibTrans" cxnId="{626C1DE7-F6D6-420D-BA03-AD529D0CF24A}">
      <dgm:prSet/>
      <dgm:spPr/>
      <dgm:t>
        <a:bodyPr/>
        <a:lstStyle/>
        <a:p>
          <a:endParaRPr lang="es-MX"/>
        </a:p>
      </dgm:t>
    </dgm:pt>
    <dgm:pt modelId="{0DD0A16C-C3FE-453E-A8A4-8B66787FC46D}">
      <dgm:prSet phldrT="[Texto]"/>
      <dgm:spPr/>
      <dgm:t>
        <a:bodyPr/>
        <a:lstStyle/>
        <a:p>
          <a:r>
            <a:rPr lang="es-MX" b="1" smtClean="0"/>
            <a:t>Código Producto</a:t>
          </a:r>
          <a:endParaRPr lang="es-MX" b="1"/>
        </a:p>
      </dgm:t>
    </dgm:pt>
    <dgm:pt modelId="{6EC44A2F-2DFE-4E82-91DD-6AC07061B459}" type="parTrans" cxnId="{A6C2FB22-3D92-4E4B-B8A7-69CC00C12AB5}">
      <dgm:prSet/>
      <dgm:spPr/>
      <dgm:t>
        <a:bodyPr/>
        <a:lstStyle/>
        <a:p>
          <a:endParaRPr lang="es-MX"/>
        </a:p>
      </dgm:t>
    </dgm:pt>
    <dgm:pt modelId="{7231D503-73C6-4CCE-B1C9-4305527BC950}" type="sibTrans" cxnId="{A6C2FB22-3D92-4E4B-B8A7-69CC00C12AB5}">
      <dgm:prSet/>
      <dgm:spPr/>
      <dgm:t>
        <a:bodyPr/>
        <a:lstStyle/>
        <a:p>
          <a:endParaRPr lang="es-MX"/>
        </a:p>
      </dgm:t>
    </dgm:pt>
    <dgm:pt modelId="{B1D81835-3AF2-4A4F-9ED3-AD1638995DA3}">
      <dgm:prSet phldrT="[Texto]"/>
      <dgm:spPr/>
      <dgm:t>
        <a:bodyPr/>
        <a:lstStyle/>
        <a:p>
          <a:r>
            <a:rPr lang="es-MX" smtClean="0"/>
            <a:t>Descripción</a:t>
          </a:r>
          <a:endParaRPr lang="es-MX"/>
        </a:p>
      </dgm:t>
    </dgm:pt>
    <dgm:pt modelId="{8FBB5CD2-B614-4B7E-8441-077ECC6F4920}" type="parTrans" cxnId="{FA8C76DA-167C-4402-977C-FEEDD9B312F9}">
      <dgm:prSet/>
      <dgm:spPr/>
      <dgm:t>
        <a:bodyPr/>
        <a:lstStyle/>
        <a:p>
          <a:endParaRPr lang="es-MX"/>
        </a:p>
      </dgm:t>
    </dgm:pt>
    <dgm:pt modelId="{B3C62452-4328-4A50-B764-422F4D574999}" type="sibTrans" cxnId="{FA8C76DA-167C-4402-977C-FEEDD9B312F9}">
      <dgm:prSet/>
      <dgm:spPr/>
      <dgm:t>
        <a:bodyPr/>
        <a:lstStyle/>
        <a:p>
          <a:endParaRPr lang="es-MX"/>
        </a:p>
      </dgm:t>
    </dgm:pt>
    <dgm:pt modelId="{E93E90B0-6F25-49F3-9918-EDD0EFB3237B}">
      <dgm:prSet phldrT="[Texto]"/>
      <dgm:spPr/>
      <dgm:t>
        <a:bodyPr/>
        <a:lstStyle/>
        <a:p>
          <a:r>
            <a:rPr lang="es-MX" smtClean="0"/>
            <a:t>Precio de Venta</a:t>
          </a:r>
          <a:endParaRPr lang="es-MX"/>
        </a:p>
      </dgm:t>
    </dgm:pt>
    <dgm:pt modelId="{117B6056-77F7-4AB3-8BCA-BDF5A74222F7}" type="parTrans" cxnId="{BF9BCEA6-85A3-49A6-BB19-F634A870E67F}">
      <dgm:prSet/>
      <dgm:spPr/>
      <dgm:t>
        <a:bodyPr/>
        <a:lstStyle/>
        <a:p>
          <a:endParaRPr lang="es-MX"/>
        </a:p>
      </dgm:t>
    </dgm:pt>
    <dgm:pt modelId="{A40531FF-74D5-4247-AA87-8C8E68FD25C0}" type="sibTrans" cxnId="{BF9BCEA6-85A3-49A6-BB19-F634A870E67F}">
      <dgm:prSet/>
      <dgm:spPr/>
      <dgm:t>
        <a:bodyPr/>
        <a:lstStyle/>
        <a:p>
          <a:endParaRPr lang="es-MX"/>
        </a:p>
      </dgm:t>
    </dgm:pt>
    <dgm:pt modelId="{2D635D02-B292-462B-8F59-162AA2C18743}">
      <dgm:prSet phldrT="[Texto]"/>
      <dgm:spPr/>
      <dgm:t>
        <a:bodyPr/>
        <a:lstStyle/>
        <a:p>
          <a:r>
            <a:rPr lang="es-MX" err="1" smtClean="0"/>
            <a:t>Stok</a:t>
          </a:r>
          <a:endParaRPr lang="es-MX"/>
        </a:p>
      </dgm:t>
    </dgm:pt>
    <dgm:pt modelId="{BF3A62E4-DFDB-4D6A-B5FE-C9350E9EDA56}" type="parTrans" cxnId="{D7E2FD14-FE99-4439-9534-F8EABDA99B60}">
      <dgm:prSet/>
      <dgm:spPr/>
      <dgm:t>
        <a:bodyPr/>
        <a:lstStyle/>
        <a:p>
          <a:endParaRPr lang="es-MX"/>
        </a:p>
      </dgm:t>
    </dgm:pt>
    <dgm:pt modelId="{B278EB40-DDC8-4AE5-BFB4-99C573666077}" type="sibTrans" cxnId="{D7E2FD14-FE99-4439-9534-F8EABDA99B60}">
      <dgm:prSet/>
      <dgm:spPr/>
      <dgm:t>
        <a:bodyPr/>
        <a:lstStyle/>
        <a:p>
          <a:endParaRPr lang="es-MX"/>
        </a:p>
      </dgm:t>
    </dgm:pt>
    <dgm:pt modelId="{CE3127FB-20CB-4D74-B719-44074D56952B}">
      <dgm:prSet phldrT="[Texto]"/>
      <dgm:spPr/>
      <dgm:t>
        <a:bodyPr/>
        <a:lstStyle/>
        <a:p>
          <a:r>
            <a:rPr lang="es-MX" err="1" smtClean="0"/>
            <a:t>Iva</a:t>
          </a:r>
          <a:endParaRPr lang="es-MX"/>
        </a:p>
      </dgm:t>
    </dgm:pt>
    <dgm:pt modelId="{F1D4EAF4-4626-4940-929F-B593F558687C}" type="parTrans" cxnId="{370FCA77-CB88-4333-A756-9CDC54531844}">
      <dgm:prSet/>
      <dgm:spPr/>
      <dgm:t>
        <a:bodyPr/>
        <a:lstStyle/>
        <a:p>
          <a:endParaRPr lang="es-MX"/>
        </a:p>
      </dgm:t>
    </dgm:pt>
    <dgm:pt modelId="{56604C9C-98A4-48EA-9FC4-B4E03C9FCF3C}" type="sibTrans" cxnId="{370FCA77-CB88-4333-A756-9CDC54531844}">
      <dgm:prSet/>
      <dgm:spPr/>
      <dgm:t>
        <a:bodyPr/>
        <a:lstStyle/>
        <a:p>
          <a:endParaRPr lang="es-MX"/>
        </a:p>
      </dgm:t>
    </dgm:pt>
    <dgm:pt modelId="{5C5D56DF-08F0-46BC-A8A4-A8DE373C216F}">
      <dgm:prSet phldrT="[Texto]"/>
      <dgm:spPr/>
      <dgm:t>
        <a:bodyPr/>
        <a:lstStyle/>
        <a:p>
          <a:r>
            <a:rPr lang="es-MX" smtClean="0"/>
            <a:t>Total</a:t>
          </a:r>
          <a:endParaRPr lang="es-MX"/>
        </a:p>
      </dgm:t>
    </dgm:pt>
    <dgm:pt modelId="{2BB86540-7AA9-4EB6-A8E9-77BC0B44B496}" type="parTrans" cxnId="{D432BD1F-1EE8-444E-B4E2-2454E2BC0EBF}">
      <dgm:prSet/>
      <dgm:spPr/>
      <dgm:t>
        <a:bodyPr/>
        <a:lstStyle/>
        <a:p>
          <a:endParaRPr lang="es-MX"/>
        </a:p>
      </dgm:t>
    </dgm:pt>
    <dgm:pt modelId="{9A7264C7-4341-420A-8A72-E8808BA966B8}" type="sibTrans" cxnId="{D432BD1F-1EE8-444E-B4E2-2454E2BC0EBF}">
      <dgm:prSet/>
      <dgm:spPr/>
      <dgm:t>
        <a:bodyPr/>
        <a:lstStyle/>
        <a:p>
          <a:endParaRPr lang="es-MX"/>
        </a:p>
      </dgm:t>
    </dgm:pt>
    <dgm:pt modelId="{43E1BBD4-35AE-4E65-92FB-23DD230A18A9}">
      <dgm:prSet phldrT="[Texto]"/>
      <dgm:spPr/>
      <dgm:t>
        <a:bodyPr/>
        <a:lstStyle/>
        <a:p>
          <a:r>
            <a:rPr lang="es-MX" smtClean="0"/>
            <a:t>Domicilio</a:t>
          </a:r>
          <a:endParaRPr lang="es-MX"/>
        </a:p>
      </dgm:t>
    </dgm:pt>
    <dgm:pt modelId="{F80E8EAC-B87A-4BBB-B2D8-C81F104ADBD6}" type="parTrans" cxnId="{65201DDF-4DE6-45A9-A6FB-2488D8FFFBE0}">
      <dgm:prSet/>
      <dgm:spPr/>
      <dgm:t>
        <a:bodyPr/>
        <a:lstStyle/>
        <a:p>
          <a:endParaRPr lang="es-MX"/>
        </a:p>
      </dgm:t>
    </dgm:pt>
    <dgm:pt modelId="{59508034-DFA4-4014-8234-23F9CF5981EC}" type="sibTrans" cxnId="{65201DDF-4DE6-45A9-A6FB-2488D8FFFBE0}">
      <dgm:prSet/>
      <dgm:spPr/>
      <dgm:t>
        <a:bodyPr/>
        <a:lstStyle/>
        <a:p>
          <a:endParaRPr lang="es-MX"/>
        </a:p>
      </dgm:t>
    </dgm:pt>
    <dgm:pt modelId="{95813232-17D4-48A1-9CC0-C8E634AFF7B5}">
      <dgm:prSet phldrT="[Texto]"/>
      <dgm:spPr/>
      <dgm:t>
        <a:bodyPr/>
        <a:lstStyle/>
        <a:p>
          <a:r>
            <a:rPr lang="es-MX" smtClean="0"/>
            <a:t>Cantidad</a:t>
          </a:r>
          <a:endParaRPr lang="es-MX"/>
        </a:p>
      </dgm:t>
    </dgm:pt>
    <dgm:pt modelId="{18761060-A537-45A6-AEAB-D4A92CAADA7A}" type="parTrans" cxnId="{C22C8D08-7FFD-494B-9972-A54888A6DBE1}">
      <dgm:prSet/>
      <dgm:spPr/>
      <dgm:t>
        <a:bodyPr/>
        <a:lstStyle/>
        <a:p>
          <a:endParaRPr lang="es-MX"/>
        </a:p>
      </dgm:t>
    </dgm:pt>
    <dgm:pt modelId="{7AC8EB59-BCDB-4210-93FB-A21559D1C8E8}" type="sibTrans" cxnId="{C22C8D08-7FFD-494B-9972-A54888A6DBE1}">
      <dgm:prSet/>
      <dgm:spPr/>
      <dgm:t>
        <a:bodyPr/>
        <a:lstStyle/>
        <a:p>
          <a:endParaRPr lang="es-MX"/>
        </a:p>
      </dgm:t>
    </dgm:pt>
    <dgm:pt modelId="{FE8BD9F9-E5F0-42E8-A3A6-9D0160D37777}">
      <dgm:prSet phldrT="[Texto]"/>
      <dgm:spPr/>
      <dgm:t>
        <a:bodyPr/>
        <a:lstStyle/>
        <a:p>
          <a:r>
            <a:rPr lang="es-MX" b="1" smtClean="0"/>
            <a:t>Código Cliente</a:t>
          </a:r>
          <a:endParaRPr lang="es-MX" b="1"/>
        </a:p>
      </dgm:t>
    </dgm:pt>
    <dgm:pt modelId="{C14C1781-2F6E-4DB7-9FB7-165E05F70BC3}" type="parTrans" cxnId="{84B42B5D-AC79-4ECF-A52D-10446158ED99}">
      <dgm:prSet/>
      <dgm:spPr/>
      <dgm:t>
        <a:bodyPr/>
        <a:lstStyle/>
        <a:p>
          <a:endParaRPr lang="es-MX"/>
        </a:p>
      </dgm:t>
    </dgm:pt>
    <dgm:pt modelId="{741EAC03-BA1D-4F8F-8A6F-D65785C33276}" type="sibTrans" cxnId="{84B42B5D-AC79-4ECF-A52D-10446158ED99}">
      <dgm:prSet/>
      <dgm:spPr/>
      <dgm:t>
        <a:bodyPr/>
        <a:lstStyle/>
        <a:p>
          <a:endParaRPr lang="es-MX"/>
        </a:p>
      </dgm:t>
    </dgm:pt>
    <dgm:pt modelId="{1F72C80A-D98C-4CA0-A1D8-3542BCC6DA67}">
      <dgm:prSet phldrT="[Texto]"/>
      <dgm:spPr/>
      <dgm:t>
        <a:bodyPr/>
        <a:lstStyle/>
        <a:p>
          <a:r>
            <a:rPr lang="es-MX" b="1" smtClean="0"/>
            <a:t>Código de Cliente</a:t>
          </a:r>
          <a:endParaRPr lang="es-MX" b="1"/>
        </a:p>
      </dgm:t>
    </dgm:pt>
    <dgm:pt modelId="{B022F2CA-F80A-4E96-86FC-A2BD84543677}" type="parTrans" cxnId="{D871B134-7231-426C-AA80-A3423747D4AC}">
      <dgm:prSet/>
      <dgm:spPr/>
      <dgm:t>
        <a:bodyPr/>
        <a:lstStyle/>
        <a:p>
          <a:endParaRPr lang="es-MX"/>
        </a:p>
      </dgm:t>
    </dgm:pt>
    <dgm:pt modelId="{7A1C48AA-465E-4177-A877-D459F006B6F4}" type="sibTrans" cxnId="{D871B134-7231-426C-AA80-A3423747D4AC}">
      <dgm:prSet/>
      <dgm:spPr/>
      <dgm:t>
        <a:bodyPr/>
        <a:lstStyle/>
        <a:p>
          <a:endParaRPr lang="es-MX"/>
        </a:p>
      </dgm:t>
    </dgm:pt>
    <dgm:pt modelId="{EDF8907D-AED7-4B31-A062-1FFB2079F5E2}">
      <dgm:prSet phldrT="[Texto]"/>
      <dgm:spPr/>
      <dgm:t>
        <a:bodyPr/>
        <a:lstStyle/>
        <a:p>
          <a:r>
            <a:rPr lang="es-MX" smtClean="0"/>
            <a:t>Nombre</a:t>
          </a:r>
          <a:endParaRPr lang="es-MX"/>
        </a:p>
      </dgm:t>
    </dgm:pt>
    <dgm:pt modelId="{ADF17E56-908F-4E7C-81B3-D20AC82AE098}" type="parTrans" cxnId="{504DBC39-AE55-4532-AB4B-2AC2327D7118}">
      <dgm:prSet/>
      <dgm:spPr/>
      <dgm:t>
        <a:bodyPr/>
        <a:lstStyle/>
        <a:p>
          <a:endParaRPr lang="es-MX"/>
        </a:p>
      </dgm:t>
    </dgm:pt>
    <dgm:pt modelId="{876CC91E-C747-4996-92AD-C925C5D015D2}" type="sibTrans" cxnId="{504DBC39-AE55-4532-AB4B-2AC2327D7118}">
      <dgm:prSet/>
      <dgm:spPr/>
      <dgm:t>
        <a:bodyPr/>
        <a:lstStyle/>
        <a:p>
          <a:endParaRPr lang="es-MX"/>
        </a:p>
      </dgm:t>
    </dgm:pt>
    <dgm:pt modelId="{C5E84839-EFFB-44A1-AC39-0FA3BDE8865C}" type="pres">
      <dgm:prSet presAssocID="{EA15E426-BDBE-4E9D-A422-0049248F9A5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1B6C4B6-5365-42BC-B8F4-5EA58C535D93}" type="pres">
      <dgm:prSet presAssocID="{E2975251-3C68-4ABA-AABC-3CC2B7AAA2A9}" presName="root" presStyleCnt="0">
        <dgm:presLayoutVars>
          <dgm:chMax/>
          <dgm:chPref/>
        </dgm:presLayoutVars>
      </dgm:prSet>
      <dgm:spPr/>
    </dgm:pt>
    <dgm:pt modelId="{1D78BB6E-C9D0-4258-A212-33A126CBCEF9}" type="pres">
      <dgm:prSet presAssocID="{E2975251-3C68-4ABA-AABC-3CC2B7AAA2A9}" presName="rootComposite" presStyleCnt="0">
        <dgm:presLayoutVars/>
      </dgm:prSet>
      <dgm:spPr/>
    </dgm:pt>
    <dgm:pt modelId="{64D99DBF-137C-4C64-8A25-919D4DED906E}" type="pres">
      <dgm:prSet presAssocID="{E2975251-3C68-4ABA-AABC-3CC2B7AAA2A9}" presName="ParentAccent" presStyleLbl="alignNode1" presStyleIdx="0" presStyleCnt="3"/>
      <dgm:spPr/>
    </dgm:pt>
    <dgm:pt modelId="{61D665B6-2185-4E67-851F-2914CDC34476}" type="pres">
      <dgm:prSet presAssocID="{E2975251-3C68-4ABA-AABC-3CC2B7AAA2A9}" presName="ParentSmallAccent" presStyleLbl="fgAcc1" presStyleIdx="0" presStyleCnt="3"/>
      <dgm:spPr/>
    </dgm:pt>
    <dgm:pt modelId="{386EA936-15A4-467C-9264-E6EDAF97CA73}" type="pres">
      <dgm:prSet presAssocID="{E2975251-3C68-4ABA-AABC-3CC2B7AAA2A9}" presName="Parent" presStyleLbl="revTx" presStyleIdx="0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63E580-6D5F-4DB6-8F1F-CE319D95D1FC}" type="pres">
      <dgm:prSet presAssocID="{E2975251-3C68-4ABA-AABC-3CC2B7AAA2A9}" presName="childShape" presStyleCnt="0">
        <dgm:presLayoutVars>
          <dgm:chMax val="0"/>
          <dgm:chPref val="0"/>
        </dgm:presLayoutVars>
      </dgm:prSet>
      <dgm:spPr/>
    </dgm:pt>
    <dgm:pt modelId="{67DF7D5B-97A3-40A3-BA8E-80B729861A54}" type="pres">
      <dgm:prSet presAssocID="{1F72C80A-D98C-4CA0-A1D8-3542BCC6DA67}" presName="childComposite" presStyleCnt="0">
        <dgm:presLayoutVars>
          <dgm:chMax val="0"/>
          <dgm:chPref val="0"/>
        </dgm:presLayoutVars>
      </dgm:prSet>
      <dgm:spPr/>
    </dgm:pt>
    <dgm:pt modelId="{D9AC7B2A-C94B-4C04-9AF2-DCE654DBFB12}" type="pres">
      <dgm:prSet presAssocID="{1F72C80A-D98C-4CA0-A1D8-3542BCC6DA67}" presName="ChildAccent" presStyleLbl="solidFgAcc1" presStyleIdx="0" presStyleCnt="16"/>
      <dgm:spPr/>
    </dgm:pt>
    <dgm:pt modelId="{3511B613-8543-483E-929A-4D2C2EC12861}" type="pres">
      <dgm:prSet presAssocID="{1F72C80A-D98C-4CA0-A1D8-3542BCC6DA67}" presName="Child" presStyleLbl="revTx" presStyleIdx="1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FF54F4-7E98-40A2-89EF-13A1C99EFA66}" type="pres">
      <dgm:prSet presAssocID="{EDF8907D-AED7-4B31-A062-1FFB2079F5E2}" presName="childComposite" presStyleCnt="0">
        <dgm:presLayoutVars>
          <dgm:chMax val="0"/>
          <dgm:chPref val="0"/>
        </dgm:presLayoutVars>
      </dgm:prSet>
      <dgm:spPr/>
    </dgm:pt>
    <dgm:pt modelId="{DE0ED07F-D4AE-42B3-B138-6AB81594333A}" type="pres">
      <dgm:prSet presAssocID="{EDF8907D-AED7-4B31-A062-1FFB2079F5E2}" presName="ChildAccent" presStyleLbl="solidFgAcc1" presStyleIdx="1" presStyleCnt="16"/>
      <dgm:spPr/>
    </dgm:pt>
    <dgm:pt modelId="{AC1E8FF5-37F2-4BC3-BD66-7D8CC9056246}" type="pres">
      <dgm:prSet presAssocID="{EDF8907D-AED7-4B31-A062-1FFB2079F5E2}" presName="Child" presStyleLbl="revTx" presStyleIdx="2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A497CD-94AB-4B20-90B2-72AA8D648F1D}" type="pres">
      <dgm:prSet presAssocID="{D8B10089-F9DE-4EE7-8D08-4B99D2C41DB5}" presName="childComposite" presStyleCnt="0">
        <dgm:presLayoutVars>
          <dgm:chMax val="0"/>
          <dgm:chPref val="0"/>
        </dgm:presLayoutVars>
      </dgm:prSet>
      <dgm:spPr/>
    </dgm:pt>
    <dgm:pt modelId="{499114AF-DD13-456E-AEA3-2F7441DDD9CE}" type="pres">
      <dgm:prSet presAssocID="{D8B10089-F9DE-4EE7-8D08-4B99D2C41DB5}" presName="ChildAccent" presStyleLbl="solidFgAcc1" presStyleIdx="2" presStyleCnt="16"/>
      <dgm:spPr/>
    </dgm:pt>
    <dgm:pt modelId="{9F61EC72-1D7A-4935-A392-C779B4507B07}" type="pres">
      <dgm:prSet presAssocID="{D8B10089-F9DE-4EE7-8D08-4B99D2C41DB5}" presName="Child" presStyleLbl="revTx" presStyleIdx="3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3B1786-12B6-4F4B-B2C2-8D33C85783DE}" type="pres">
      <dgm:prSet presAssocID="{43E1BBD4-35AE-4E65-92FB-23DD230A18A9}" presName="childComposite" presStyleCnt="0">
        <dgm:presLayoutVars>
          <dgm:chMax val="0"/>
          <dgm:chPref val="0"/>
        </dgm:presLayoutVars>
      </dgm:prSet>
      <dgm:spPr/>
    </dgm:pt>
    <dgm:pt modelId="{232BEA4F-B10A-4843-BCF3-A05F66605F03}" type="pres">
      <dgm:prSet presAssocID="{43E1BBD4-35AE-4E65-92FB-23DD230A18A9}" presName="ChildAccent" presStyleLbl="solidFgAcc1" presStyleIdx="3" presStyleCnt="16"/>
      <dgm:spPr/>
    </dgm:pt>
    <dgm:pt modelId="{244E3354-1F37-4ABD-A94E-EB788C44A99B}" type="pres">
      <dgm:prSet presAssocID="{43E1BBD4-35AE-4E65-92FB-23DD230A18A9}" presName="Child" presStyleLbl="revTx" presStyleIdx="4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F55179-0B16-4A66-B2C7-A5C53FCD380D}" type="pres">
      <dgm:prSet presAssocID="{323F4E6C-5B91-42A0-A319-F47733E9D3D8}" presName="childComposite" presStyleCnt="0">
        <dgm:presLayoutVars>
          <dgm:chMax val="0"/>
          <dgm:chPref val="0"/>
        </dgm:presLayoutVars>
      </dgm:prSet>
      <dgm:spPr/>
    </dgm:pt>
    <dgm:pt modelId="{7DD6482A-58BC-49C5-956D-54CE04BF3C05}" type="pres">
      <dgm:prSet presAssocID="{323F4E6C-5B91-42A0-A319-F47733E9D3D8}" presName="ChildAccent" presStyleLbl="solidFgAcc1" presStyleIdx="4" presStyleCnt="16"/>
      <dgm:spPr/>
    </dgm:pt>
    <dgm:pt modelId="{39DF1735-16DF-4AA8-9B24-1BAEE9B1D82E}" type="pres">
      <dgm:prSet presAssocID="{323F4E6C-5B91-42A0-A319-F47733E9D3D8}" presName="Child" presStyleLbl="revTx" presStyleIdx="5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69F5DF-F352-41E2-A440-56D9AE0AF576}" type="pres">
      <dgm:prSet presAssocID="{847D06DD-A42B-47BE-921C-50D361C9701C}" presName="root" presStyleCnt="0">
        <dgm:presLayoutVars>
          <dgm:chMax/>
          <dgm:chPref/>
        </dgm:presLayoutVars>
      </dgm:prSet>
      <dgm:spPr/>
    </dgm:pt>
    <dgm:pt modelId="{18E49A84-F738-4060-812B-BB1BECB1C995}" type="pres">
      <dgm:prSet presAssocID="{847D06DD-A42B-47BE-921C-50D361C9701C}" presName="rootComposite" presStyleCnt="0">
        <dgm:presLayoutVars/>
      </dgm:prSet>
      <dgm:spPr/>
    </dgm:pt>
    <dgm:pt modelId="{E235DAAE-355E-4A83-8014-78F683715B27}" type="pres">
      <dgm:prSet presAssocID="{847D06DD-A42B-47BE-921C-50D361C9701C}" presName="ParentAccent" presStyleLbl="alignNode1" presStyleIdx="1" presStyleCnt="3"/>
      <dgm:spPr/>
    </dgm:pt>
    <dgm:pt modelId="{B71D3D0D-A8BF-476D-881F-E56981D243CB}" type="pres">
      <dgm:prSet presAssocID="{847D06DD-A42B-47BE-921C-50D361C9701C}" presName="ParentSmallAccent" presStyleLbl="fgAcc1" presStyleIdx="1" presStyleCnt="3"/>
      <dgm:spPr/>
    </dgm:pt>
    <dgm:pt modelId="{DCD9F9BD-CF9F-47AF-B764-E1F85965B820}" type="pres">
      <dgm:prSet presAssocID="{847D06DD-A42B-47BE-921C-50D361C9701C}" presName="Parent" presStyleLbl="revTx" presStyleIdx="6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B9BEF7-7FB0-4972-8620-225010C1A705}" type="pres">
      <dgm:prSet presAssocID="{847D06DD-A42B-47BE-921C-50D361C9701C}" presName="childShape" presStyleCnt="0">
        <dgm:presLayoutVars>
          <dgm:chMax val="0"/>
          <dgm:chPref val="0"/>
        </dgm:presLayoutVars>
      </dgm:prSet>
      <dgm:spPr/>
    </dgm:pt>
    <dgm:pt modelId="{E307A83C-4EE4-43AD-BA39-ABA624497184}" type="pres">
      <dgm:prSet presAssocID="{BD39BACB-D3C1-4D4A-A4A1-4DD3DB060C62}" presName="childComposite" presStyleCnt="0">
        <dgm:presLayoutVars>
          <dgm:chMax val="0"/>
          <dgm:chPref val="0"/>
        </dgm:presLayoutVars>
      </dgm:prSet>
      <dgm:spPr/>
    </dgm:pt>
    <dgm:pt modelId="{0A782C25-1845-4BF6-B9E5-3DF5C15F98E3}" type="pres">
      <dgm:prSet presAssocID="{BD39BACB-D3C1-4D4A-A4A1-4DD3DB060C62}" presName="ChildAccent" presStyleLbl="solidFgAcc1" presStyleIdx="5" presStyleCnt="16"/>
      <dgm:spPr/>
    </dgm:pt>
    <dgm:pt modelId="{42135828-4EBE-4D89-87DB-FC5B688A1EB4}" type="pres">
      <dgm:prSet presAssocID="{BD39BACB-D3C1-4D4A-A4A1-4DD3DB060C62}" presName="Child" presStyleLbl="revTx" presStyleIdx="7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060C8B-B53D-4EA8-B7F2-F54A9F3D827B}" type="pres">
      <dgm:prSet presAssocID="{3B528097-9527-4103-A980-F18AA4F0C959}" presName="childComposite" presStyleCnt="0">
        <dgm:presLayoutVars>
          <dgm:chMax val="0"/>
          <dgm:chPref val="0"/>
        </dgm:presLayoutVars>
      </dgm:prSet>
      <dgm:spPr/>
    </dgm:pt>
    <dgm:pt modelId="{4FA8F54C-91E7-46E5-9173-FCE54825B690}" type="pres">
      <dgm:prSet presAssocID="{3B528097-9527-4103-A980-F18AA4F0C959}" presName="ChildAccent" presStyleLbl="solidFgAcc1" presStyleIdx="6" presStyleCnt="16"/>
      <dgm:spPr/>
    </dgm:pt>
    <dgm:pt modelId="{44F04D9B-D7E5-4BE4-8C5A-ADD82BFB3071}" type="pres">
      <dgm:prSet presAssocID="{3B528097-9527-4103-A980-F18AA4F0C959}" presName="Child" presStyleLbl="revTx" presStyleIdx="8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BA68E3-BF52-491E-9937-BEC898490FEE}" type="pres">
      <dgm:prSet presAssocID="{95813232-17D4-48A1-9CC0-C8E634AFF7B5}" presName="childComposite" presStyleCnt="0">
        <dgm:presLayoutVars>
          <dgm:chMax val="0"/>
          <dgm:chPref val="0"/>
        </dgm:presLayoutVars>
      </dgm:prSet>
      <dgm:spPr/>
    </dgm:pt>
    <dgm:pt modelId="{6FEFF5F8-5910-4A5B-86D3-6F75462A6BC7}" type="pres">
      <dgm:prSet presAssocID="{95813232-17D4-48A1-9CC0-C8E634AFF7B5}" presName="ChildAccent" presStyleLbl="solidFgAcc1" presStyleIdx="7" presStyleCnt="16"/>
      <dgm:spPr/>
    </dgm:pt>
    <dgm:pt modelId="{293B7553-429B-46C5-ABE8-46CFF24FCA26}" type="pres">
      <dgm:prSet presAssocID="{95813232-17D4-48A1-9CC0-C8E634AFF7B5}" presName="Child" presStyleLbl="revTx" presStyleIdx="9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CCA2F6-C772-4CF7-AB39-D31AFD1CEC13}" type="pres">
      <dgm:prSet presAssocID="{FE8BD9F9-E5F0-42E8-A3A6-9D0160D37777}" presName="childComposite" presStyleCnt="0">
        <dgm:presLayoutVars>
          <dgm:chMax val="0"/>
          <dgm:chPref val="0"/>
        </dgm:presLayoutVars>
      </dgm:prSet>
      <dgm:spPr/>
    </dgm:pt>
    <dgm:pt modelId="{CDDFC51A-8869-40E4-8B4D-CA7899EC0A0A}" type="pres">
      <dgm:prSet presAssocID="{FE8BD9F9-E5F0-42E8-A3A6-9D0160D37777}" presName="ChildAccent" presStyleLbl="solidFgAcc1" presStyleIdx="8" presStyleCnt="16"/>
      <dgm:spPr/>
    </dgm:pt>
    <dgm:pt modelId="{2B838C42-1F91-45A5-9539-ECFC2D1772A2}" type="pres">
      <dgm:prSet presAssocID="{FE8BD9F9-E5F0-42E8-A3A6-9D0160D37777}" presName="Child" presStyleLbl="revTx" presStyleIdx="10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B118B4-81F6-4C7B-B39B-563BB9698028}" type="pres">
      <dgm:prSet presAssocID="{92F2FDDF-B4EA-41E8-B0A6-B2B01D2B45F1}" presName="childComposite" presStyleCnt="0">
        <dgm:presLayoutVars>
          <dgm:chMax val="0"/>
          <dgm:chPref val="0"/>
        </dgm:presLayoutVars>
      </dgm:prSet>
      <dgm:spPr/>
    </dgm:pt>
    <dgm:pt modelId="{8E1465B9-864A-4092-8FB0-AEAFD2D75D4E}" type="pres">
      <dgm:prSet presAssocID="{92F2FDDF-B4EA-41E8-B0A6-B2B01D2B45F1}" presName="ChildAccent" presStyleLbl="solidFgAcc1" presStyleIdx="9" presStyleCnt="16"/>
      <dgm:spPr/>
    </dgm:pt>
    <dgm:pt modelId="{D8CCA1AD-8537-4D26-AD71-E2141A7CC084}" type="pres">
      <dgm:prSet presAssocID="{92F2FDDF-B4EA-41E8-B0A6-B2B01D2B45F1}" presName="Child" presStyleLbl="revTx" presStyleIdx="11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1867E0-B2FA-4534-AD3B-B28950EC50D4}" type="pres">
      <dgm:prSet presAssocID="{CE3127FB-20CB-4D74-B719-44074D56952B}" presName="childComposite" presStyleCnt="0">
        <dgm:presLayoutVars>
          <dgm:chMax val="0"/>
          <dgm:chPref val="0"/>
        </dgm:presLayoutVars>
      </dgm:prSet>
      <dgm:spPr/>
    </dgm:pt>
    <dgm:pt modelId="{48CD0A2E-04E5-44BF-B421-BDE2C63B6BE9}" type="pres">
      <dgm:prSet presAssocID="{CE3127FB-20CB-4D74-B719-44074D56952B}" presName="ChildAccent" presStyleLbl="solidFgAcc1" presStyleIdx="10" presStyleCnt="16"/>
      <dgm:spPr/>
    </dgm:pt>
    <dgm:pt modelId="{608D06B9-4FD0-4DBF-8A5F-27EE5271919B}" type="pres">
      <dgm:prSet presAssocID="{CE3127FB-20CB-4D74-B719-44074D56952B}" presName="Child" presStyleLbl="revTx" presStyleIdx="12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84AD6B-D5F4-43A2-908A-F96CEC93F655}" type="pres">
      <dgm:prSet presAssocID="{5C5D56DF-08F0-46BC-A8A4-A8DE373C216F}" presName="childComposite" presStyleCnt="0">
        <dgm:presLayoutVars>
          <dgm:chMax val="0"/>
          <dgm:chPref val="0"/>
        </dgm:presLayoutVars>
      </dgm:prSet>
      <dgm:spPr/>
    </dgm:pt>
    <dgm:pt modelId="{2ED2A82F-407A-4CB2-9472-FB0D6D32033B}" type="pres">
      <dgm:prSet presAssocID="{5C5D56DF-08F0-46BC-A8A4-A8DE373C216F}" presName="ChildAccent" presStyleLbl="solidFgAcc1" presStyleIdx="11" presStyleCnt="16"/>
      <dgm:spPr/>
    </dgm:pt>
    <dgm:pt modelId="{279B712D-20F4-486E-BE16-BBF510569AD3}" type="pres">
      <dgm:prSet presAssocID="{5C5D56DF-08F0-46BC-A8A4-A8DE373C216F}" presName="Child" presStyleLbl="revTx" presStyleIdx="13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95AF8D-DAAF-410C-B0CE-04FAA0A13139}" type="pres">
      <dgm:prSet presAssocID="{D7AA0E8A-5797-4A3F-9D22-FF7E830915D0}" presName="root" presStyleCnt="0">
        <dgm:presLayoutVars>
          <dgm:chMax/>
          <dgm:chPref/>
        </dgm:presLayoutVars>
      </dgm:prSet>
      <dgm:spPr/>
    </dgm:pt>
    <dgm:pt modelId="{4A657268-33E6-487D-998B-8DB2E0AD9528}" type="pres">
      <dgm:prSet presAssocID="{D7AA0E8A-5797-4A3F-9D22-FF7E830915D0}" presName="rootComposite" presStyleCnt="0">
        <dgm:presLayoutVars/>
      </dgm:prSet>
      <dgm:spPr/>
    </dgm:pt>
    <dgm:pt modelId="{17C611F6-8D20-44C6-8CFE-54390D1B7ACC}" type="pres">
      <dgm:prSet presAssocID="{D7AA0E8A-5797-4A3F-9D22-FF7E830915D0}" presName="ParentAccent" presStyleLbl="alignNode1" presStyleIdx="2" presStyleCnt="3"/>
      <dgm:spPr/>
    </dgm:pt>
    <dgm:pt modelId="{02F3F4A7-6240-4198-BD59-E8753592D8EB}" type="pres">
      <dgm:prSet presAssocID="{D7AA0E8A-5797-4A3F-9D22-FF7E830915D0}" presName="ParentSmallAccent" presStyleLbl="fgAcc1" presStyleIdx="2" presStyleCnt="3"/>
      <dgm:spPr/>
    </dgm:pt>
    <dgm:pt modelId="{B12019EA-52D2-439D-9315-47374A926675}" type="pres">
      <dgm:prSet presAssocID="{D7AA0E8A-5797-4A3F-9D22-FF7E830915D0}" presName="Parent" presStyleLbl="revTx" presStyleIdx="14" presStyleCnt="1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B146D0-964A-4EEE-9932-C799BF9AE2FA}" type="pres">
      <dgm:prSet presAssocID="{D7AA0E8A-5797-4A3F-9D22-FF7E830915D0}" presName="childShape" presStyleCnt="0">
        <dgm:presLayoutVars>
          <dgm:chMax val="0"/>
          <dgm:chPref val="0"/>
        </dgm:presLayoutVars>
      </dgm:prSet>
      <dgm:spPr/>
    </dgm:pt>
    <dgm:pt modelId="{C69D6D18-85AD-49BB-9526-059197FC7835}" type="pres">
      <dgm:prSet presAssocID="{0DD0A16C-C3FE-453E-A8A4-8B66787FC46D}" presName="childComposite" presStyleCnt="0">
        <dgm:presLayoutVars>
          <dgm:chMax val="0"/>
          <dgm:chPref val="0"/>
        </dgm:presLayoutVars>
      </dgm:prSet>
      <dgm:spPr/>
    </dgm:pt>
    <dgm:pt modelId="{3D54492D-D4B0-40A7-8D4F-C1997A2B31D2}" type="pres">
      <dgm:prSet presAssocID="{0DD0A16C-C3FE-453E-A8A4-8B66787FC46D}" presName="ChildAccent" presStyleLbl="solidFgAcc1" presStyleIdx="12" presStyleCnt="16"/>
      <dgm:spPr/>
    </dgm:pt>
    <dgm:pt modelId="{D2C4B0B6-5148-44A7-B4D4-88EFE49AF46A}" type="pres">
      <dgm:prSet presAssocID="{0DD0A16C-C3FE-453E-A8A4-8B66787FC46D}" presName="Child" presStyleLbl="revTx" presStyleIdx="15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FF4AFD-D7C3-4238-8BE1-A606410F5787}" type="pres">
      <dgm:prSet presAssocID="{B1D81835-3AF2-4A4F-9ED3-AD1638995DA3}" presName="childComposite" presStyleCnt="0">
        <dgm:presLayoutVars>
          <dgm:chMax val="0"/>
          <dgm:chPref val="0"/>
        </dgm:presLayoutVars>
      </dgm:prSet>
      <dgm:spPr/>
    </dgm:pt>
    <dgm:pt modelId="{AEFA377B-D743-4C9F-A54A-C9D7F47802EF}" type="pres">
      <dgm:prSet presAssocID="{B1D81835-3AF2-4A4F-9ED3-AD1638995DA3}" presName="ChildAccent" presStyleLbl="solidFgAcc1" presStyleIdx="13" presStyleCnt="16"/>
      <dgm:spPr/>
    </dgm:pt>
    <dgm:pt modelId="{C4D662ED-4BB2-47F7-862B-76D1A4A84DD8}" type="pres">
      <dgm:prSet presAssocID="{B1D81835-3AF2-4A4F-9ED3-AD1638995DA3}" presName="Child" presStyleLbl="revTx" presStyleIdx="16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042A8E-E18E-4AB3-8E74-07F051A89A7B}" type="pres">
      <dgm:prSet presAssocID="{E93E90B0-6F25-49F3-9918-EDD0EFB3237B}" presName="childComposite" presStyleCnt="0">
        <dgm:presLayoutVars>
          <dgm:chMax val="0"/>
          <dgm:chPref val="0"/>
        </dgm:presLayoutVars>
      </dgm:prSet>
      <dgm:spPr/>
    </dgm:pt>
    <dgm:pt modelId="{F9FD060A-2B51-4618-B0DC-83CDEEEC9D71}" type="pres">
      <dgm:prSet presAssocID="{E93E90B0-6F25-49F3-9918-EDD0EFB3237B}" presName="ChildAccent" presStyleLbl="solidFgAcc1" presStyleIdx="14" presStyleCnt="16"/>
      <dgm:spPr/>
    </dgm:pt>
    <dgm:pt modelId="{E1832CD3-2BA9-42BD-B9B6-76BF72C6D248}" type="pres">
      <dgm:prSet presAssocID="{E93E90B0-6F25-49F3-9918-EDD0EFB3237B}" presName="Child" presStyleLbl="revTx" presStyleIdx="17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898246-2C7F-4C22-BFDF-AACF681E80DB}" type="pres">
      <dgm:prSet presAssocID="{2D635D02-B292-462B-8F59-162AA2C18743}" presName="childComposite" presStyleCnt="0">
        <dgm:presLayoutVars>
          <dgm:chMax val="0"/>
          <dgm:chPref val="0"/>
        </dgm:presLayoutVars>
      </dgm:prSet>
      <dgm:spPr/>
    </dgm:pt>
    <dgm:pt modelId="{9DC7DA36-7383-4B7E-8E97-E5B4050A118F}" type="pres">
      <dgm:prSet presAssocID="{2D635D02-B292-462B-8F59-162AA2C18743}" presName="ChildAccent" presStyleLbl="solidFgAcc1" presStyleIdx="15" presStyleCnt="16"/>
      <dgm:spPr/>
    </dgm:pt>
    <dgm:pt modelId="{B0958429-BEA6-4A93-902C-CD1A51248A94}" type="pres">
      <dgm:prSet presAssocID="{2D635D02-B292-462B-8F59-162AA2C18743}" presName="Child" presStyleLbl="revTx" presStyleIdx="18" presStyleCnt="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1166EC8-9DBB-490E-8581-3E3B585EE806}" type="presOf" srcId="{43E1BBD4-35AE-4E65-92FB-23DD230A18A9}" destId="{244E3354-1F37-4ABD-A94E-EB788C44A99B}" srcOrd="0" destOrd="0" presId="urn:microsoft.com/office/officeart/2008/layout/SquareAccentList"/>
    <dgm:cxn modelId="{BF9BCEA6-85A3-49A6-BB19-F634A870E67F}" srcId="{D7AA0E8A-5797-4A3F-9D22-FF7E830915D0}" destId="{E93E90B0-6F25-49F3-9918-EDD0EFB3237B}" srcOrd="2" destOrd="0" parTransId="{117B6056-77F7-4AB3-8BCA-BDF5A74222F7}" sibTransId="{A40531FF-74D5-4247-AA87-8C8E68FD25C0}"/>
    <dgm:cxn modelId="{FA8C76DA-167C-4402-977C-FEEDD9B312F9}" srcId="{D7AA0E8A-5797-4A3F-9D22-FF7E830915D0}" destId="{B1D81835-3AF2-4A4F-9ED3-AD1638995DA3}" srcOrd="1" destOrd="0" parTransId="{8FBB5CD2-B614-4B7E-8441-077ECC6F4920}" sibTransId="{B3C62452-4328-4A50-B764-422F4D574999}"/>
    <dgm:cxn modelId="{2924751E-E566-44CB-A3C5-D03C77E710D9}" type="presOf" srcId="{1F72C80A-D98C-4CA0-A1D8-3542BCC6DA67}" destId="{3511B613-8543-483E-929A-4D2C2EC12861}" srcOrd="0" destOrd="0" presId="urn:microsoft.com/office/officeart/2008/layout/SquareAccentList"/>
    <dgm:cxn modelId="{D7E2FD14-FE99-4439-9534-F8EABDA99B60}" srcId="{D7AA0E8A-5797-4A3F-9D22-FF7E830915D0}" destId="{2D635D02-B292-462B-8F59-162AA2C18743}" srcOrd="3" destOrd="0" parTransId="{BF3A62E4-DFDB-4D6A-B5FE-C9350E9EDA56}" sibTransId="{B278EB40-DDC8-4AE5-BFB4-99C573666077}"/>
    <dgm:cxn modelId="{D432BD1F-1EE8-444E-B4E2-2454E2BC0EBF}" srcId="{847D06DD-A42B-47BE-921C-50D361C9701C}" destId="{5C5D56DF-08F0-46BC-A8A4-A8DE373C216F}" srcOrd="6" destOrd="0" parTransId="{2BB86540-7AA9-4EB6-A8E9-77BC0B44B496}" sibTransId="{9A7264C7-4341-420A-8A72-E8808BA966B8}"/>
    <dgm:cxn modelId="{F298CE34-9721-4212-BDBC-CFB53FC173BB}" srcId="{EA15E426-BDBE-4E9D-A422-0049248F9A5F}" destId="{847D06DD-A42B-47BE-921C-50D361C9701C}" srcOrd="1" destOrd="0" parTransId="{AF9A5355-89B9-4926-8211-9EFC59C3C766}" sibTransId="{F6CB7FF3-5F9E-464A-916F-AB5328022283}"/>
    <dgm:cxn modelId="{F6462B20-1145-434F-8A7E-A2F0CB15EE08}" type="presOf" srcId="{D8B10089-F9DE-4EE7-8D08-4B99D2C41DB5}" destId="{9F61EC72-1D7A-4935-A392-C779B4507B07}" srcOrd="0" destOrd="0" presId="urn:microsoft.com/office/officeart/2008/layout/SquareAccentList"/>
    <dgm:cxn modelId="{A6C2FB22-3D92-4E4B-B8A7-69CC00C12AB5}" srcId="{D7AA0E8A-5797-4A3F-9D22-FF7E830915D0}" destId="{0DD0A16C-C3FE-453E-A8A4-8B66787FC46D}" srcOrd="0" destOrd="0" parTransId="{6EC44A2F-2DFE-4E82-91DD-6AC07061B459}" sibTransId="{7231D503-73C6-4CCE-B1C9-4305527BC950}"/>
    <dgm:cxn modelId="{0511EAC5-C83B-46AC-8A24-67B71D2B464A}" type="presOf" srcId="{5C5D56DF-08F0-46BC-A8A4-A8DE373C216F}" destId="{279B712D-20F4-486E-BE16-BBF510569AD3}" srcOrd="0" destOrd="0" presId="urn:microsoft.com/office/officeart/2008/layout/SquareAccentList"/>
    <dgm:cxn modelId="{63822181-15EF-47B3-A41B-5EDB84083BC6}" srcId="{E2975251-3C68-4ABA-AABC-3CC2B7AAA2A9}" destId="{D8B10089-F9DE-4EE7-8D08-4B99D2C41DB5}" srcOrd="2" destOrd="0" parTransId="{355D7794-672B-4155-9A3B-A0DCF99A09F6}" sibTransId="{0E5784F5-116D-4E11-9E14-A19CB55611B7}"/>
    <dgm:cxn modelId="{C72D67BA-B1C3-49A5-B951-D5B28DCC591A}" type="presOf" srcId="{CE3127FB-20CB-4D74-B719-44074D56952B}" destId="{608D06B9-4FD0-4DBF-8A5F-27EE5271919B}" srcOrd="0" destOrd="0" presId="urn:microsoft.com/office/officeart/2008/layout/SquareAccentList"/>
    <dgm:cxn modelId="{7E9B6AB8-3D49-45BB-8247-A264F596A7FC}" srcId="{847D06DD-A42B-47BE-921C-50D361C9701C}" destId="{3B528097-9527-4103-A980-F18AA4F0C959}" srcOrd="1" destOrd="0" parTransId="{1E5602B4-968B-480B-9816-E6852FAF43B7}" sibTransId="{6CE4F438-33EE-4188-92F4-B69D02EE9361}"/>
    <dgm:cxn modelId="{BFAA94DB-BF8E-43AA-B250-2EC35A942408}" type="presOf" srcId="{323F4E6C-5B91-42A0-A319-F47733E9D3D8}" destId="{39DF1735-16DF-4AA8-9B24-1BAEE9B1D82E}" srcOrd="0" destOrd="0" presId="urn:microsoft.com/office/officeart/2008/layout/SquareAccentList"/>
    <dgm:cxn modelId="{3630DD85-2E57-4487-94AE-579138B198D0}" type="presOf" srcId="{0DD0A16C-C3FE-453E-A8A4-8B66787FC46D}" destId="{D2C4B0B6-5148-44A7-B4D4-88EFE49AF46A}" srcOrd="0" destOrd="0" presId="urn:microsoft.com/office/officeart/2008/layout/SquareAccentList"/>
    <dgm:cxn modelId="{606890C0-89D7-4AA3-BD59-C6E5CB9D3991}" srcId="{847D06DD-A42B-47BE-921C-50D361C9701C}" destId="{BD39BACB-D3C1-4D4A-A4A1-4DD3DB060C62}" srcOrd="0" destOrd="0" parTransId="{8E08EEEB-8CB1-40D7-AA3A-11A1E5BB6E3C}" sibTransId="{BD5A9AC4-91ED-48FE-85A4-619DF3D78ADD}"/>
    <dgm:cxn modelId="{D871B134-7231-426C-AA80-A3423747D4AC}" srcId="{E2975251-3C68-4ABA-AABC-3CC2B7AAA2A9}" destId="{1F72C80A-D98C-4CA0-A1D8-3542BCC6DA67}" srcOrd="0" destOrd="0" parTransId="{B022F2CA-F80A-4E96-86FC-A2BD84543677}" sibTransId="{7A1C48AA-465E-4177-A877-D459F006B6F4}"/>
    <dgm:cxn modelId="{B0276F81-B7CE-4361-8571-1149A04EBD50}" srcId="{847D06DD-A42B-47BE-921C-50D361C9701C}" destId="{92F2FDDF-B4EA-41E8-B0A6-B2B01D2B45F1}" srcOrd="4" destOrd="0" parTransId="{3778AD83-5C48-450A-9CBD-1F79C6C1AD45}" sibTransId="{EA2C97DA-9D1A-4CC8-B879-B9C310F74758}"/>
    <dgm:cxn modelId="{65143863-3794-4D10-9B81-4148B4F997D4}" type="presOf" srcId="{E93E90B0-6F25-49F3-9918-EDD0EFB3237B}" destId="{E1832CD3-2BA9-42BD-B9B6-76BF72C6D248}" srcOrd="0" destOrd="0" presId="urn:microsoft.com/office/officeart/2008/layout/SquareAccentList"/>
    <dgm:cxn modelId="{7AD2EB4C-2B74-403B-8764-D029F0753038}" type="presOf" srcId="{3B528097-9527-4103-A980-F18AA4F0C959}" destId="{44F04D9B-D7E5-4BE4-8C5A-ADD82BFB3071}" srcOrd="0" destOrd="0" presId="urn:microsoft.com/office/officeart/2008/layout/SquareAccentList"/>
    <dgm:cxn modelId="{504DBC39-AE55-4532-AB4B-2AC2327D7118}" srcId="{E2975251-3C68-4ABA-AABC-3CC2B7AAA2A9}" destId="{EDF8907D-AED7-4B31-A062-1FFB2079F5E2}" srcOrd="1" destOrd="0" parTransId="{ADF17E56-908F-4E7C-81B3-D20AC82AE098}" sibTransId="{876CC91E-C747-4996-92AD-C925C5D015D2}"/>
    <dgm:cxn modelId="{626C1DE7-F6D6-420D-BA03-AD529D0CF24A}" srcId="{EA15E426-BDBE-4E9D-A422-0049248F9A5F}" destId="{D7AA0E8A-5797-4A3F-9D22-FF7E830915D0}" srcOrd="2" destOrd="0" parTransId="{AC5A2C14-D327-4BC0-8382-7077C5BA8FD5}" sibTransId="{C37A2FEB-B4DE-4CF8-A8DD-8EDD6F38E8D4}"/>
    <dgm:cxn modelId="{84B42B5D-AC79-4ECF-A52D-10446158ED99}" srcId="{847D06DD-A42B-47BE-921C-50D361C9701C}" destId="{FE8BD9F9-E5F0-42E8-A3A6-9D0160D37777}" srcOrd="3" destOrd="0" parTransId="{C14C1781-2F6E-4DB7-9FB7-165E05F70BC3}" sibTransId="{741EAC03-BA1D-4F8F-8A6F-D65785C33276}"/>
    <dgm:cxn modelId="{C22C8D08-7FFD-494B-9972-A54888A6DBE1}" srcId="{847D06DD-A42B-47BE-921C-50D361C9701C}" destId="{95813232-17D4-48A1-9CC0-C8E634AFF7B5}" srcOrd="2" destOrd="0" parTransId="{18761060-A537-45A6-AEAB-D4A92CAADA7A}" sibTransId="{7AC8EB59-BCDB-4210-93FB-A21559D1C8E8}"/>
    <dgm:cxn modelId="{8D6E7A10-4741-4684-B28A-7577699795A2}" type="presOf" srcId="{95813232-17D4-48A1-9CC0-C8E634AFF7B5}" destId="{293B7553-429B-46C5-ABE8-46CFF24FCA26}" srcOrd="0" destOrd="0" presId="urn:microsoft.com/office/officeart/2008/layout/SquareAccentList"/>
    <dgm:cxn modelId="{62510E40-1239-40CB-A500-0CF2CE8DC54C}" type="presOf" srcId="{EA15E426-BDBE-4E9D-A422-0049248F9A5F}" destId="{C5E84839-EFFB-44A1-AC39-0FA3BDE8865C}" srcOrd="0" destOrd="0" presId="urn:microsoft.com/office/officeart/2008/layout/SquareAccentList"/>
    <dgm:cxn modelId="{65201DDF-4DE6-45A9-A6FB-2488D8FFFBE0}" srcId="{E2975251-3C68-4ABA-AABC-3CC2B7AAA2A9}" destId="{43E1BBD4-35AE-4E65-92FB-23DD230A18A9}" srcOrd="3" destOrd="0" parTransId="{F80E8EAC-B87A-4BBB-B2D8-C81F104ADBD6}" sibTransId="{59508034-DFA4-4014-8234-23F9CF5981EC}"/>
    <dgm:cxn modelId="{E98E4BDD-365F-4BD5-89E0-E3503ED7C536}" type="presOf" srcId="{FE8BD9F9-E5F0-42E8-A3A6-9D0160D37777}" destId="{2B838C42-1F91-45A5-9539-ECFC2D1772A2}" srcOrd="0" destOrd="0" presId="urn:microsoft.com/office/officeart/2008/layout/SquareAccentList"/>
    <dgm:cxn modelId="{887B5BEA-F758-40F2-B512-11EC10486BBC}" type="presOf" srcId="{E2975251-3C68-4ABA-AABC-3CC2B7AAA2A9}" destId="{386EA936-15A4-467C-9264-E6EDAF97CA73}" srcOrd="0" destOrd="0" presId="urn:microsoft.com/office/officeart/2008/layout/SquareAccentList"/>
    <dgm:cxn modelId="{969CB0EF-FB8A-4A3B-969E-71D44DB2B51D}" type="presOf" srcId="{2D635D02-B292-462B-8F59-162AA2C18743}" destId="{B0958429-BEA6-4A93-902C-CD1A51248A94}" srcOrd="0" destOrd="0" presId="urn:microsoft.com/office/officeart/2008/layout/SquareAccentList"/>
    <dgm:cxn modelId="{6F693472-95B7-4B34-A936-EA544571DC0E}" type="presOf" srcId="{D7AA0E8A-5797-4A3F-9D22-FF7E830915D0}" destId="{B12019EA-52D2-439D-9315-47374A926675}" srcOrd="0" destOrd="0" presId="urn:microsoft.com/office/officeart/2008/layout/SquareAccentList"/>
    <dgm:cxn modelId="{F8971C31-2DF4-4669-AC6E-CF1E849DEFE0}" type="presOf" srcId="{BD39BACB-D3C1-4D4A-A4A1-4DD3DB060C62}" destId="{42135828-4EBE-4D89-87DB-FC5B688A1EB4}" srcOrd="0" destOrd="0" presId="urn:microsoft.com/office/officeart/2008/layout/SquareAccentList"/>
    <dgm:cxn modelId="{702566F4-D9FC-4BBA-96FC-E0A0AC22E84E}" srcId="{E2975251-3C68-4ABA-AABC-3CC2B7AAA2A9}" destId="{323F4E6C-5B91-42A0-A319-F47733E9D3D8}" srcOrd="4" destOrd="0" parTransId="{AA5E3B75-6ECE-48EC-95F9-ADD6F33583C3}" sibTransId="{0A1D3120-6F12-495A-BF33-641FAC09DC86}"/>
    <dgm:cxn modelId="{42C6CF49-77BA-4AA5-B551-A4ECAA212865}" srcId="{EA15E426-BDBE-4E9D-A422-0049248F9A5F}" destId="{E2975251-3C68-4ABA-AABC-3CC2B7AAA2A9}" srcOrd="0" destOrd="0" parTransId="{D2408730-197D-45A5-B9E0-706142C190B3}" sibTransId="{DD65352F-FB5C-4EA5-B13E-A702E4C23ACE}"/>
    <dgm:cxn modelId="{069151C0-E3A7-41D5-B8A3-E5059D984081}" type="presOf" srcId="{B1D81835-3AF2-4A4F-9ED3-AD1638995DA3}" destId="{C4D662ED-4BB2-47F7-862B-76D1A4A84DD8}" srcOrd="0" destOrd="0" presId="urn:microsoft.com/office/officeart/2008/layout/SquareAccentList"/>
    <dgm:cxn modelId="{2E67D8CB-CAE1-492E-9D9E-133740E32C3D}" type="presOf" srcId="{847D06DD-A42B-47BE-921C-50D361C9701C}" destId="{DCD9F9BD-CF9F-47AF-B764-E1F85965B820}" srcOrd="0" destOrd="0" presId="urn:microsoft.com/office/officeart/2008/layout/SquareAccentList"/>
    <dgm:cxn modelId="{BB4BA0EF-71DF-456E-9987-5844A7E990BE}" type="presOf" srcId="{EDF8907D-AED7-4B31-A062-1FFB2079F5E2}" destId="{AC1E8FF5-37F2-4BC3-BD66-7D8CC9056246}" srcOrd="0" destOrd="0" presId="urn:microsoft.com/office/officeart/2008/layout/SquareAccentList"/>
    <dgm:cxn modelId="{370FCA77-CB88-4333-A756-9CDC54531844}" srcId="{847D06DD-A42B-47BE-921C-50D361C9701C}" destId="{CE3127FB-20CB-4D74-B719-44074D56952B}" srcOrd="5" destOrd="0" parTransId="{F1D4EAF4-4626-4940-929F-B593F558687C}" sibTransId="{56604C9C-98A4-48EA-9FC4-B4E03C9FCF3C}"/>
    <dgm:cxn modelId="{BD86DDF8-BE6F-4CCF-9334-03B9849927A6}" type="presOf" srcId="{92F2FDDF-B4EA-41E8-B0A6-B2B01D2B45F1}" destId="{D8CCA1AD-8537-4D26-AD71-E2141A7CC084}" srcOrd="0" destOrd="0" presId="urn:microsoft.com/office/officeart/2008/layout/SquareAccentList"/>
    <dgm:cxn modelId="{99F23512-93EC-4B13-9545-760EEDE596B7}" type="presParOf" srcId="{C5E84839-EFFB-44A1-AC39-0FA3BDE8865C}" destId="{F1B6C4B6-5365-42BC-B8F4-5EA58C535D93}" srcOrd="0" destOrd="0" presId="urn:microsoft.com/office/officeart/2008/layout/SquareAccentList"/>
    <dgm:cxn modelId="{8EA03033-7946-4DC3-8DC7-117C9DD77F46}" type="presParOf" srcId="{F1B6C4B6-5365-42BC-B8F4-5EA58C535D93}" destId="{1D78BB6E-C9D0-4258-A212-33A126CBCEF9}" srcOrd="0" destOrd="0" presId="urn:microsoft.com/office/officeart/2008/layout/SquareAccentList"/>
    <dgm:cxn modelId="{E1CF8415-F2E1-4AB0-A6A9-000811B9A6F5}" type="presParOf" srcId="{1D78BB6E-C9D0-4258-A212-33A126CBCEF9}" destId="{64D99DBF-137C-4C64-8A25-919D4DED906E}" srcOrd="0" destOrd="0" presId="urn:microsoft.com/office/officeart/2008/layout/SquareAccentList"/>
    <dgm:cxn modelId="{2366F914-FDC2-42E7-B110-5029143EEF23}" type="presParOf" srcId="{1D78BB6E-C9D0-4258-A212-33A126CBCEF9}" destId="{61D665B6-2185-4E67-851F-2914CDC34476}" srcOrd="1" destOrd="0" presId="urn:microsoft.com/office/officeart/2008/layout/SquareAccentList"/>
    <dgm:cxn modelId="{C79148AC-F037-4576-A9CB-67777332C586}" type="presParOf" srcId="{1D78BB6E-C9D0-4258-A212-33A126CBCEF9}" destId="{386EA936-15A4-467C-9264-E6EDAF97CA73}" srcOrd="2" destOrd="0" presId="urn:microsoft.com/office/officeart/2008/layout/SquareAccentList"/>
    <dgm:cxn modelId="{521DB15F-1219-4CF5-9147-AF91FED8522B}" type="presParOf" srcId="{F1B6C4B6-5365-42BC-B8F4-5EA58C535D93}" destId="{8063E580-6D5F-4DB6-8F1F-CE319D95D1FC}" srcOrd="1" destOrd="0" presId="urn:microsoft.com/office/officeart/2008/layout/SquareAccentList"/>
    <dgm:cxn modelId="{40416F7D-E671-4627-9A6E-62F39A330170}" type="presParOf" srcId="{8063E580-6D5F-4DB6-8F1F-CE319D95D1FC}" destId="{67DF7D5B-97A3-40A3-BA8E-80B729861A54}" srcOrd="0" destOrd="0" presId="urn:microsoft.com/office/officeart/2008/layout/SquareAccentList"/>
    <dgm:cxn modelId="{77BB16A9-D83A-4F25-BC05-91086BC5385E}" type="presParOf" srcId="{67DF7D5B-97A3-40A3-BA8E-80B729861A54}" destId="{D9AC7B2A-C94B-4C04-9AF2-DCE654DBFB12}" srcOrd="0" destOrd="0" presId="urn:microsoft.com/office/officeart/2008/layout/SquareAccentList"/>
    <dgm:cxn modelId="{CC64543C-D1E2-4AD1-B7BA-D35F163A7F91}" type="presParOf" srcId="{67DF7D5B-97A3-40A3-BA8E-80B729861A54}" destId="{3511B613-8543-483E-929A-4D2C2EC12861}" srcOrd="1" destOrd="0" presId="urn:microsoft.com/office/officeart/2008/layout/SquareAccentList"/>
    <dgm:cxn modelId="{FE024762-4C6F-4DAE-95EB-1D96366D5B7A}" type="presParOf" srcId="{8063E580-6D5F-4DB6-8F1F-CE319D95D1FC}" destId="{18FF54F4-7E98-40A2-89EF-13A1C99EFA66}" srcOrd="1" destOrd="0" presId="urn:microsoft.com/office/officeart/2008/layout/SquareAccentList"/>
    <dgm:cxn modelId="{31CE5833-7351-4D92-973D-99ECD9D395EF}" type="presParOf" srcId="{18FF54F4-7E98-40A2-89EF-13A1C99EFA66}" destId="{DE0ED07F-D4AE-42B3-B138-6AB81594333A}" srcOrd="0" destOrd="0" presId="urn:microsoft.com/office/officeart/2008/layout/SquareAccentList"/>
    <dgm:cxn modelId="{BB78296F-0E5C-40B0-951D-3A23127AA3C7}" type="presParOf" srcId="{18FF54F4-7E98-40A2-89EF-13A1C99EFA66}" destId="{AC1E8FF5-37F2-4BC3-BD66-7D8CC9056246}" srcOrd="1" destOrd="0" presId="urn:microsoft.com/office/officeart/2008/layout/SquareAccentList"/>
    <dgm:cxn modelId="{4F155FE4-D7F6-41A9-8475-8A256E1DB6DD}" type="presParOf" srcId="{8063E580-6D5F-4DB6-8F1F-CE319D95D1FC}" destId="{F0A497CD-94AB-4B20-90B2-72AA8D648F1D}" srcOrd="2" destOrd="0" presId="urn:microsoft.com/office/officeart/2008/layout/SquareAccentList"/>
    <dgm:cxn modelId="{182D8C9A-5598-409E-BC88-0B376C8D0023}" type="presParOf" srcId="{F0A497CD-94AB-4B20-90B2-72AA8D648F1D}" destId="{499114AF-DD13-456E-AEA3-2F7441DDD9CE}" srcOrd="0" destOrd="0" presId="urn:microsoft.com/office/officeart/2008/layout/SquareAccentList"/>
    <dgm:cxn modelId="{A77A227A-AD89-4AFE-B6F4-37F9AA619C90}" type="presParOf" srcId="{F0A497CD-94AB-4B20-90B2-72AA8D648F1D}" destId="{9F61EC72-1D7A-4935-A392-C779B4507B07}" srcOrd="1" destOrd="0" presId="urn:microsoft.com/office/officeart/2008/layout/SquareAccentList"/>
    <dgm:cxn modelId="{3D5025CD-782A-4CBD-965F-FAD896A71FA7}" type="presParOf" srcId="{8063E580-6D5F-4DB6-8F1F-CE319D95D1FC}" destId="{C13B1786-12B6-4F4B-B2C2-8D33C85783DE}" srcOrd="3" destOrd="0" presId="urn:microsoft.com/office/officeart/2008/layout/SquareAccentList"/>
    <dgm:cxn modelId="{708D408A-706F-4C43-B278-3777E5B3331B}" type="presParOf" srcId="{C13B1786-12B6-4F4B-B2C2-8D33C85783DE}" destId="{232BEA4F-B10A-4843-BCF3-A05F66605F03}" srcOrd="0" destOrd="0" presId="urn:microsoft.com/office/officeart/2008/layout/SquareAccentList"/>
    <dgm:cxn modelId="{E16A1ACC-7C7F-493F-A220-D725AFF515D8}" type="presParOf" srcId="{C13B1786-12B6-4F4B-B2C2-8D33C85783DE}" destId="{244E3354-1F37-4ABD-A94E-EB788C44A99B}" srcOrd="1" destOrd="0" presId="urn:microsoft.com/office/officeart/2008/layout/SquareAccentList"/>
    <dgm:cxn modelId="{F2C2EB37-5452-4FDB-BFD2-25083F396737}" type="presParOf" srcId="{8063E580-6D5F-4DB6-8F1F-CE319D95D1FC}" destId="{26F55179-0B16-4A66-B2C7-A5C53FCD380D}" srcOrd="4" destOrd="0" presId="urn:microsoft.com/office/officeart/2008/layout/SquareAccentList"/>
    <dgm:cxn modelId="{7984C7FB-A048-4527-B0BE-3B10DA780234}" type="presParOf" srcId="{26F55179-0B16-4A66-B2C7-A5C53FCD380D}" destId="{7DD6482A-58BC-49C5-956D-54CE04BF3C05}" srcOrd="0" destOrd="0" presId="urn:microsoft.com/office/officeart/2008/layout/SquareAccentList"/>
    <dgm:cxn modelId="{70F25264-EB4C-457A-B7A3-47198B1C0ABD}" type="presParOf" srcId="{26F55179-0B16-4A66-B2C7-A5C53FCD380D}" destId="{39DF1735-16DF-4AA8-9B24-1BAEE9B1D82E}" srcOrd="1" destOrd="0" presId="urn:microsoft.com/office/officeart/2008/layout/SquareAccentList"/>
    <dgm:cxn modelId="{8CF0381D-8186-44CE-A632-AFA0264ACE50}" type="presParOf" srcId="{C5E84839-EFFB-44A1-AC39-0FA3BDE8865C}" destId="{4069F5DF-F352-41E2-A440-56D9AE0AF576}" srcOrd="1" destOrd="0" presId="urn:microsoft.com/office/officeart/2008/layout/SquareAccentList"/>
    <dgm:cxn modelId="{7E93E9DE-E6E1-4B87-999F-B6191703BC21}" type="presParOf" srcId="{4069F5DF-F352-41E2-A440-56D9AE0AF576}" destId="{18E49A84-F738-4060-812B-BB1BECB1C995}" srcOrd="0" destOrd="0" presId="urn:microsoft.com/office/officeart/2008/layout/SquareAccentList"/>
    <dgm:cxn modelId="{5BBF28CB-3BF9-4701-B164-D406DC6E42FF}" type="presParOf" srcId="{18E49A84-F738-4060-812B-BB1BECB1C995}" destId="{E235DAAE-355E-4A83-8014-78F683715B27}" srcOrd="0" destOrd="0" presId="urn:microsoft.com/office/officeart/2008/layout/SquareAccentList"/>
    <dgm:cxn modelId="{9962E2F4-B8AB-4C5C-83B0-430A96D519C0}" type="presParOf" srcId="{18E49A84-F738-4060-812B-BB1BECB1C995}" destId="{B71D3D0D-A8BF-476D-881F-E56981D243CB}" srcOrd="1" destOrd="0" presId="urn:microsoft.com/office/officeart/2008/layout/SquareAccentList"/>
    <dgm:cxn modelId="{9811B4D1-7677-424C-BD86-F8889F881FBC}" type="presParOf" srcId="{18E49A84-F738-4060-812B-BB1BECB1C995}" destId="{DCD9F9BD-CF9F-47AF-B764-E1F85965B820}" srcOrd="2" destOrd="0" presId="urn:microsoft.com/office/officeart/2008/layout/SquareAccentList"/>
    <dgm:cxn modelId="{B0CF862C-D7EE-45ED-8402-F8577E67F196}" type="presParOf" srcId="{4069F5DF-F352-41E2-A440-56D9AE0AF576}" destId="{50B9BEF7-7FB0-4972-8620-225010C1A705}" srcOrd="1" destOrd="0" presId="urn:microsoft.com/office/officeart/2008/layout/SquareAccentList"/>
    <dgm:cxn modelId="{833494C6-7597-4E89-9A1D-553AEF519EF8}" type="presParOf" srcId="{50B9BEF7-7FB0-4972-8620-225010C1A705}" destId="{E307A83C-4EE4-43AD-BA39-ABA624497184}" srcOrd="0" destOrd="0" presId="urn:microsoft.com/office/officeart/2008/layout/SquareAccentList"/>
    <dgm:cxn modelId="{FA786D3C-706D-46D8-AF7B-667441B807E5}" type="presParOf" srcId="{E307A83C-4EE4-43AD-BA39-ABA624497184}" destId="{0A782C25-1845-4BF6-B9E5-3DF5C15F98E3}" srcOrd="0" destOrd="0" presId="urn:microsoft.com/office/officeart/2008/layout/SquareAccentList"/>
    <dgm:cxn modelId="{C6BD858D-92B2-4ADD-8722-D3C49966C31A}" type="presParOf" srcId="{E307A83C-4EE4-43AD-BA39-ABA624497184}" destId="{42135828-4EBE-4D89-87DB-FC5B688A1EB4}" srcOrd="1" destOrd="0" presId="urn:microsoft.com/office/officeart/2008/layout/SquareAccentList"/>
    <dgm:cxn modelId="{A1CFABCE-A144-4C71-8286-D09B5A432F15}" type="presParOf" srcId="{50B9BEF7-7FB0-4972-8620-225010C1A705}" destId="{2B060C8B-B53D-4EA8-B7F2-F54A9F3D827B}" srcOrd="1" destOrd="0" presId="urn:microsoft.com/office/officeart/2008/layout/SquareAccentList"/>
    <dgm:cxn modelId="{11F8035C-95E7-4ABA-9C73-EF64BD5169B1}" type="presParOf" srcId="{2B060C8B-B53D-4EA8-B7F2-F54A9F3D827B}" destId="{4FA8F54C-91E7-46E5-9173-FCE54825B690}" srcOrd="0" destOrd="0" presId="urn:microsoft.com/office/officeart/2008/layout/SquareAccentList"/>
    <dgm:cxn modelId="{73707D87-DE66-41C5-95DE-052CBC3743CB}" type="presParOf" srcId="{2B060C8B-B53D-4EA8-B7F2-F54A9F3D827B}" destId="{44F04D9B-D7E5-4BE4-8C5A-ADD82BFB3071}" srcOrd="1" destOrd="0" presId="urn:microsoft.com/office/officeart/2008/layout/SquareAccentList"/>
    <dgm:cxn modelId="{4CF95EFA-6763-478B-9354-6C15DD5BEF86}" type="presParOf" srcId="{50B9BEF7-7FB0-4972-8620-225010C1A705}" destId="{DABA68E3-BF52-491E-9937-BEC898490FEE}" srcOrd="2" destOrd="0" presId="urn:microsoft.com/office/officeart/2008/layout/SquareAccentList"/>
    <dgm:cxn modelId="{C69FF351-B017-4AA4-98E6-902F28470AC1}" type="presParOf" srcId="{DABA68E3-BF52-491E-9937-BEC898490FEE}" destId="{6FEFF5F8-5910-4A5B-86D3-6F75462A6BC7}" srcOrd="0" destOrd="0" presId="urn:microsoft.com/office/officeart/2008/layout/SquareAccentList"/>
    <dgm:cxn modelId="{749D09E3-6B8A-4136-9572-1809143218AC}" type="presParOf" srcId="{DABA68E3-BF52-491E-9937-BEC898490FEE}" destId="{293B7553-429B-46C5-ABE8-46CFF24FCA26}" srcOrd="1" destOrd="0" presId="urn:microsoft.com/office/officeart/2008/layout/SquareAccentList"/>
    <dgm:cxn modelId="{49B4DE7C-8A48-4BEE-A67A-5132F16DE0B7}" type="presParOf" srcId="{50B9BEF7-7FB0-4972-8620-225010C1A705}" destId="{63CCA2F6-C772-4CF7-AB39-D31AFD1CEC13}" srcOrd="3" destOrd="0" presId="urn:microsoft.com/office/officeart/2008/layout/SquareAccentList"/>
    <dgm:cxn modelId="{DFCDD93F-C9AD-4DFB-BBFD-63ED48CC5F25}" type="presParOf" srcId="{63CCA2F6-C772-4CF7-AB39-D31AFD1CEC13}" destId="{CDDFC51A-8869-40E4-8B4D-CA7899EC0A0A}" srcOrd="0" destOrd="0" presId="urn:microsoft.com/office/officeart/2008/layout/SquareAccentList"/>
    <dgm:cxn modelId="{EDD60BBB-A7E5-4593-932E-9AC80041994D}" type="presParOf" srcId="{63CCA2F6-C772-4CF7-AB39-D31AFD1CEC13}" destId="{2B838C42-1F91-45A5-9539-ECFC2D1772A2}" srcOrd="1" destOrd="0" presId="urn:microsoft.com/office/officeart/2008/layout/SquareAccentList"/>
    <dgm:cxn modelId="{1A87C7CD-45E3-4FEA-AE43-C42559F7C67B}" type="presParOf" srcId="{50B9BEF7-7FB0-4972-8620-225010C1A705}" destId="{B2B118B4-81F6-4C7B-B39B-563BB9698028}" srcOrd="4" destOrd="0" presId="urn:microsoft.com/office/officeart/2008/layout/SquareAccentList"/>
    <dgm:cxn modelId="{F4F7381C-E51D-4AE6-873F-4C9385759754}" type="presParOf" srcId="{B2B118B4-81F6-4C7B-B39B-563BB9698028}" destId="{8E1465B9-864A-4092-8FB0-AEAFD2D75D4E}" srcOrd="0" destOrd="0" presId="urn:microsoft.com/office/officeart/2008/layout/SquareAccentList"/>
    <dgm:cxn modelId="{724797F7-5365-4867-89FE-79E89087E023}" type="presParOf" srcId="{B2B118B4-81F6-4C7B-B39B-563BB9698028}" destId="{D8CCA1AD-8537-4D26-AD71-E2141A7CC084}" srcOrd="1" destOrd="0" presId="urn:microsoft.com/office/officeart/2008/layout/SquareAccentList"/>
    <dgm:cxn modelId="{A2A7BC74-B038-47FA-AEF2-F64E1FC39B61}" type="presParOf" srcId="{50B9BEF7-7FB0-4972-8620-225010C1A705}" destId="{1A1867E0-B2FA-4534-AD3B-B28950EC50D4}" srcOrd="5" destOrd="0" presId="urn:microsoft.com/office/officeart/2008/layout/SquareAccentList"/>
    <dgm:cxn modelId="{F09A1A8C-DA10-45A6-84E8-5FF220D69D35}" type="presParOf" srcId="{1A1867E0-B2FA-4534-AD3B-B28950EC50D4}" destId="{48CD0A2E-04E5-44BF-B421-BDE2C63B6BE9}" srcOrd="0" destOrd="0" presId="urn:microsoft.com/office/officeart/2008/layout/SquareAccentList"/>
    <dgm:cxn modelId="{10F9083A-8118-47CB-BE1E-35EA34D40486}" type="presParOf" srcId="{1A1867E0-B2FA-4534-AD3B-B28950EC50D4}" destId="{608D06B9-4FD0-4DBF-8A5F-27EE5271919B}" srcOrd="1" destOrd="0" presId="urn:microsoft.com/office/officeart/2008/layout/SquareAccentList"/>
    <dgm:cxn modelId="{5AA884A8-A53E-40C4-AD1C-354C4E88151D}" type="presParOf" srcId="{50B9BEF7-7FB0-4972-8620-225010C1A705}" destId="{8A84AD6B-D5F4-43A2-908A-F96CEC93F655}" srcOrd="6" destOrd="0" presId="urn:microsoft.com/office/officeart/2008/layout/SquareAccentList"/>
    <dgm:cxn modelId="{4D639D1A-DC29-4C62-8EF3-8E209343A21A}" type="presParOf" srcId="{8A84AD6B-D5F4-43A2-908A-F96CEC93F655}" destId="{2ED2A82F-407A-4CB2-9472-FB0D6D32033B}" srcOrd="0" destOrd="0" presId="urn:microsoft.com/office/officeart/2008/layout/SquareAccentList"/>
    <dgm:cxn modelId="{B1A308D0-6E31-4CF1-80CA-07947126649D}" type="presParOf" srcId="{8A84AD6B-D5F4-43A2-908A-F96CEC93F655}" destId="{279B712D-20F4-486E-BE16-BBF510569AD3}" srcOrd="1" destOrd="0" presId="urn:microsoft.com/office/officeart/2008/layout/SquareAccentList"/>
    <dgm:cxn modelId="{716C3EDC-CA78-4325-8FB4-7DE184572256}" type="presParOf" srcId="{C5E84839-EFFB-44A1-AC39-0FA3BDE8865C}" destId="{2E95AF8D-DAAF-410C-B0CE-04FAA0A13139}" srcOrd="2" destOrd="0" presId="urn:microsoft.com/office/officeart/2008/layout/SquareAccentList"/>
    <dgm:cxn modelId="{9526DD8F-B51D-4239-893F-4C42E56E3E52}" type="presParOf" srcId="{2E95AF8D-DAAF-410C-B0CE-04FAA0A13139}" destId="{4A657268-33E6-487D-998B-8DB2E0AD9528}" srcOrd="0" destOrd="0" presId="urn:microsoft.com/office/officeart/2008/layout/SquareAccentList"/>
    <dgm:cxn modelId="{6B5189B7-FCEE-4139-8578-A04D99193E1F}" type="presParOf" srcId="{4A657268-33E6-487D-998B-8DB2E0AD9528}" destId="{17C611F6-8D20-44C6-8CFE-54390D1B7ACC}" srcOrd="0" destOrd="0" presId="urn:microsoft.com/office/officeart/2008/layout/SquareAccentList"/>
    <dgm:cxn modelId="{1B9441FC-1DC4-4296-97E3-95F7E0D536FD}" type="presParOf" srcId="{4A657268-33E6-487D-998B-8DB2E0AD9528}" destId="{02F3F4A7-6240-4198-BD59-E8753592D8EB}" srcOrd="1" destOrd="0" presId="urn:microsoft.com/office/officeart/2008/layout/SquareAccentList"/>
    <dgm:cxn modelId="{3C494621-95EA-441E-8E2D-0B7984FC3128}" type="presParOf" srcId="{4A657268-33E6-487D-998B-8DB2E0AD9528}" destId="{B12019EA-52D2-439D-9315-47374A926675}" srcOrd="2" destOrd="0" presId="urn:microsoft.com/office/officeart/2008/layout/SquareAccentList"/>
    <dgm:cxn modelId="{66363E53-9F04-431F-B112-E30CE2D3D3E2}" type="presParOf" srcId="{2E95AF8D-DAAF-410C-B0CE-04FAA0A13139}" destId="{E0B146D0-964A-4EEE-9932-C799BF9AE2FA}" srcOrd="1" destOrd="0" presId="urn:microsoft.com/office/officeart/2008/layout/SquareAccentList"/>
    <dgm:cxn modelId="{ECEA526F-1F61-4379-A93E-DEA40822F8D0}" type="presParOf" srcId="{E0B146D0-964A-4EEE-9932-C799BF9AE2FA}" destId="{C69D6D18-85AD-49BB-9526-059197FC7835}" srcOrd="0" destOrd="0" presId="urn:microsoft.com/office/officeart/2008/layout/SquareAccentList"/>
    <dgm:cxn modelId="{D4FF4AF6-D4AA-455A-9950-97DA950E7BF6}" type="presParOf" srcId="{C69D6D18-85AD-49BB-9526-059197FC7835}" destId="{3D54492D-D4B0-40A7-8D4F-C1997A2B31D2}" srcOrd="0" destOrd="0" presId="urn:microsoft.com/office/officeart/2008/layout/SquareAccentList"/>
    <dgm:cxn modelId="{58143CDF-4EB0-464A-AD64-A7D6ADA0F8B5}" type="presParOf" srcId="{C69D6D18-85AD-49BB-9526-059197FC7835}" destId="{D2C4B0B6-5148-44A7-B4D4-88EFE49AF46A}" srcOrd="1" destOrd="0" presId="urn:microsoft.com/office/officeart/2008/layout/SquareAccentList"/>
    <dgm:cxn modelId="{FD2BAE42-73B1-4470-BEE8-68E82EA4DBAE}" type="presParOf" srcId="{E0B146D0-964A-4EEE-9932-C799BF9AE2FA}" destId="{42FF4AFD-D7C3-4238-8BE1-A606410F5787}" srcOrd="1" destOrd="0" presId="urn:microsoft.com/office/officeart/2008/layout/SquareAccentList"/>
    <dgm:cxn modelId="{159DA3B2-26CC-4F93-B2DD-12DDAFE67381}" type="presParOf" srcId="{42FF4AFD-D7C3-4238-8BE1-A606410F5787}" destId="{AEFA377B-D743-4C9F-A54A-C9D7F47802EF}" srcOrd="0" destOrd="0" presId="urn:microsoft.com/office/officeart/2008/layout/SquareAccentList"/>
    <dgm:cxn modelId="{AB3D9B46-BE44-46B1-836C-4C454C632B3B}" type="presParOf" srcId="{42FF4AFD-D7C3-4238-8BE1-A606410F5787}" destId="{C4D662ED-4BB2-47F7-862B-76D1A4A84DD8}" srcOrd="1" destOrd="0" presId="urn:microsoft.com/office/officeart/2008/layout/SquareAccentList"/>
    <dgm:cxn modelId="{432A8DB0-9DA8-458F-BE84-EC9EE456B569}" type="presParOf" srcId="{E0B146D0-964A-4EEE-9932-C799BF9AE2FA}" destId="{0E042A8E-E18E-4AB3-8E74-07F051A89A7B}" srcOrd="2" destOrd="0" presId="urn:microsoft.com/office/officeart/2008/layout/SquareAccentList"/>
    <dgm:cxn modelId="{2B54A02F-45AC-44F8-A49F-C2999B4A54B1}" type="presParOf" srcId="{0E042A8E-E18E-4AB3-8E74-07F051A89A7B}" destId="{F9FD060A-2B51-4618-B0DC-83CDEEEC9D71}" srcOrd="0" destOrd="0" presId="urn:microsoft.com/office/officeart/2008/layout/SquareAccentList"/>
    <dgm:cxn modelId="{365DE16C-BC99-4027-BC30-9C8172CA4B56}" type="presParOf" srcId="{0E042A8E-E18E-4AB3-8E74-07F051A89A7B}" destId="{E1832CD3-2BA9-42BD-B9B6-76BF72C6D248}" srcOrd="1" destOrd="0" presId="urn:microsoft.com/office/officeart/2008/layout/SquareAccentList"/>
    <dgm:cxn modelId="{EA70FA51-90FA-4856-87EC-45EB102459A7}" type="presParOf" srcId="{E0B146D0-964A-4EEE-9932-C799BF9AE2FA}" destId="{CF898246-2C7F-4C22-BFDF-AACF681E80DB}" srcOrd="3" destOrd="0" presId="urn:microsoft.com/office/officeart/2008/layout/SquareAccentList"/>
    <dgm:cxn modelId="{DF044A57-ACFC-428E-82CD-5CE1C012A025}" type="presParOf" srcId="{CF898246-2C7F-4C22-BFDF-AACF681E80DB}" destId="{9DC7DA36-7383-4B7E-8E97-E5B4050A118F}" srcOrd="0" destOrd="0" presId="urn:microsoft.com/office/officeart/2008/layout/SquareAccentList"/>
    <dgm:cxn modelId="{E5B4BE77-FBD5-412B-9B44-D9031DE5B58B}" type="presParOf" srcId="{CF898246-2C7F-4C22-BFDF-AACF681E80DB}" destId="{B0958429-BEA6-4A93-902C-CD1A51248A9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1F6E7E17-2608-461F-99D3-3162D3ECD34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813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ＭＳ Ｐゴシック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ＭＳ Ｐゴシック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ＭＳ Ｐゴシック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ＭＳ Ｐゴシック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07957" y="5078611"/>
            <a:ext cx="5543762" cy="48113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84114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07957" y="5078611"/>
            <a:ext cx="5543762" cy="2832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102645" tIns="53375" rIns="102645" bIns="53375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500"/>
              </a:spcBef>
              <a:tabLst>
                <a:tab pos="0" algn="l"/>
                <a:tab pos="1042873" algn="l"/>
                <a:tab pos="2085746" algn="l"/>
                <a:tab pos="3128620" algn="l"/>
                <a:tab pos="4171493" algn="l"/>
                <a:tab pos="5214366" algn="l"/>
                <a:tab pos="6257239" algn="l"/>
                <a:tab pos="7300112" algn="l"/>
                <a:tab pos="8342986" algn="l"/>
                <a:tab pos="9385859" algn="l"/>
                <a:tab pos="10428732" algn="l"/>
                <a:tab pos="11471605" algn="l"/>
              </a:tabLst>
            </a:pPr>
            <a:r>
              <a:rPr lang="en-GB" altLang="es-MX">
                <a:ea typeface="HG Mincho Light J" charset="0"/>
                <a:cs typeface="HG Mincho Light J" charset="0"/>
              </a:rPr>
              <a:t>Ejemplos de Datos </a:t>
            </a:r>
          </a:p>
        </p:txBody>
      </p:sp>
    </p:spTree>
    <p:extLst>
      <p:ext uri="{BB962C8B-B14F-4D97-AF65-F5344CB8AC3E}">
        <p14:creationId xmlns:p14="http://schemas.microsoft.com/office/powerpoint/2010/main" val="384265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07957" y="5078611"/>
            <a:ext cx="5543762" cy="48113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795687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07957" y="5078611"/>
            <a:ext cx="5543762" cy="48113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80874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07957" y="5078611"/>
            <a:ext cx="5543762" cy="48113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410179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07957" y="5078611"/>
            <a:ext cx="5543762" cy="48113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24281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424" y="2348400"/>
            <a:ext cx="7777154" cy="162043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814945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4907-B240-4C4E-B90D-7E899C9927A8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047" y="540728"/>
            <a:ext cx="8566782" cy="152068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69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C6E61-56F1-4BFD-8F84-83E5BF34A771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0505" y="4494217"/>
            <a:ext cx="8568531" cy="2222514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9889" y="243045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BC792-4A6A-47EE-9079-E6402943EAFD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6808" y="1763925"/>
            <a:ext cx="3810423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54767" y="1763925"/>
            <a:ext cx="3821827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29053-22F7-4DF9-BF6C-85CB0C8DAE41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68041" y="1692178"/>
            <a:ext cx="3889807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68041" y="2397397"/>
            <a:ext cx="388980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516616" y="1692178"/>
            <a:ext cx="4059978" cy="705219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516616" y="2397397"/>
            <a:ext cx="4059978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A858-FB2E-4826-B05E-32722070F332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A2BF7-A963-46C1-80FE-46E87685455B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D7DBD-207E-4431-B6C6-FB805EE36D4A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BA790-16B6-4B9B-8F3C-5FCDC5366910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6058" y="5291772"/>
            <a:ext cx="6048375" cy="624724"/>
          </a:xfrm>
        </p:spPr>
        <p:txBody>
          <a:bodyPr anchor="b"/>
          <a:lstStyle>
            <a:lvl1pPr algn="ctr">
              <a:defRPr sz="2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26058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26058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D45AC-9FA7-42D4-8F0D-A6F0B9A4C8D1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64960" y="302737"/>
            <a:ext cx="7711634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68041" y="1763925"/>
            <a:ext cx="810855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71121" y="7187378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832710" y="7192984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01211" y="7192984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pPr>
              <a:defRPr/>
            </a:pPr>
            <a:fld id="{ED9D3C83-66AA-403A-9A38-305B7CB1C363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511920" y="1979637"/>
            <a:ext cx="7777154" cy="1620430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583928" y="4499917"/>
            <a:ext cx="7814945" cy="2389372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</a:p>
        </p:txBody>
      </p:sp>
    </p:spTree>
    <p:extLst>
      <p:ext uri="{BB962C8B-B14F-4D97-AF65-F5344CB8AC3E}">
        <p14:creationId xmlns:p14="http://schemas.microsoft.com/office/powerpoint/2010/main" val="37384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72042" y="335986"/>
            <a:ext cx="9408583" cy="59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ts val="1640"/>
              </a:spcBef>
              <a:buClr>
                <a:srgbClr val="00CC99"/>
              </a:buClr>
              <a:buSzPct val="116000"/>
            </a:pPr>
            <a:r>
              <a:rPr lang="en-GB" altLang="es-MX" sz="3200" b="1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Restricciones</a:t>
            </a:r>
            <a:r>
              <a:rPr lang="en-GB" altLang="es-MX" sz="32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3200" b="1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integridad</a:t>
            </a:r>
            <a:r>
              <a:rPr lang="en-GB" altLang="es-MX" sz="32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200" b="1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referencial</a:t>
            </a:r>
            <a:r>
              <a:rPr lang="en-GB" altLang="es-MX" sz="32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596099" y="4451808"/>
            <a:ext cx="7392458" cy="2569120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pPr>
              <a:spcBef>
                <a:spcPts val="1365"/>
              </a:spcBef>
              <a:buClr>
                <a:srgbClr val="00CC99"/>
              </a:buClr>
              <a:buSzPct val="83000"/>
            </a:pPr>
            <a:r>
              <a:rPr lang="en-GB" altLang="es-MX" sz="22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RESTRICCIONES DE INTEGRIDAD REFERENCIAL</a:t>
            </a:r>
            <a:r>
              <a:rPr lang="en-GB" altLang="es-MX" sz="2200" b="1">
                <a:solidFill>
                  <a:srgbClr val="6A221D"/>
                </a:solidFill>
                <a:ea typeface="HG Mincho Light J" charset="0"/>
                <a:cs typeface="HG Mincho Light J" charset="0"/>
              </a:rPr>
              <a:t> </a:t>
            </a:r>
          </a:p>
          <a:p>
            <a:pPr>
              <a:spcBef>
                <a:spcPts val="1365"/>
              </a:spcBef>
              <a:buClr>
                <a:srgbClr val="00CC99"/>
              </a:buClr>
              <a:buSzPct val="83000"/>
              <a:buFont typeface="Times New Roman" pitchFamily="18" charset="0"/>
              <a:buChar char="-"/>
            </a:pP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Código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Clientes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en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Facturas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debe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verificar</a:t>
            </a:r>
            <a:r>
              <a:rPr lang="en-GB" altLang="es-MX" sz="220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que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exista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en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Clientes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y que sea clave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primaria</a:t>
            </a:r>
            <a:endParaRPr lang="en-GB" altLang="es-MX" sz="2200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  <a:p>
            <a:pPr>
              <a:spcBef>
                <a:spcPts val="1365"/>
              </a:spcBef>
              <a:buClr>
                <a:srgbClr val="00CC99"/>
              </a:buClr>
              <a:buSzPct val="83000"/>
              <a:buFont typeface="Times New Roman" pitchFamily="18" charset="0"/>
              <a:buChar char="-"/>
            </a:pP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Código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Producto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Facturas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debe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verificar</a:t>
            </a:r>
            <a:r>
              <a:rPr lang="en-GB" altLang="es-MX" sz="220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que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exista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en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Productos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y que sea clave </a:t>
            </a:r>
            <a:r>
              <a:rPr lang="en-GB" altLang="es-MX" sz="22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primaria</a:t>
            </a:r>
            <a:r>
              <a:rPr lang="en-GB" altLang="es-MX" sz="22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 </a:t>
            </a:r>
          </a:p>
          <a:p>
            <a:pPr>
              <a:spcBef>
                <a:spcPct val="50000"/>
              </a:spcBef>
            </a:pPr>
            <a:endParaRPr lang="es-ES" altLang="es-MX">
              <a:solidFill>
                <a:srgbClr val="6A221D"/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550425659"/>
              </p:ext>
            </p:extLst>
          </p:nvPr>
        </p:nvGraphicFramePr>
        <p:xfrm>
          <a:off x="2016124" y="966786"/>
          <a:ext cx="6720417" cy="3626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9 Conector angular"/>
          <p:cNvCxnSpPr/>
          <p:nvPr/>
        </p:nvCxnSpPr>
        <p:spPr>
          <a:xfrm flipV="1">
            <a:off x="5760392" y="1944894"/>
            <a:ext cx="792088" cy="394783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15 Conector angular"/>
          <p:cNvCxnSpPr/>
          <p:nvPr/>
        </p:nvCxnSpPr>
        <p:spPr>
          <a:xfrm>
            <a:off x="3384128" y="1944895"/>
            <a:ext cx="1368152" cy="118687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505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1"/>
          <p:cNvGrpSpPr>
            <a:grpSpLocks/>
          </p:cNvGrpSpPr>
          <p:nvPr/>
        </p:nvGrpSpPr>
        <p:grpSpPr bwMode="auto">
          <a:xfrm>
            <a:off x="840052" y="4787794"/>
            <a:ext cx="8880049" cy="2372898"/>
            <a:chOff x="480" y="2736"/>
            <a:chExt cx="5074" cy="1356"/>
          </a:xfrm>
          <a:noFill/>
        </p:grpSpPr>
        <p:sp>
          <p:nvSpPr>
            <p:cNvPr id="21506" name="AutoShape 2"/>
            <p:cNvSpPr>
              <a:spLocks noChangeArrowheads="1"/>
            </p:cNvSpPr>
            <p:nvPr/>
          </p:nvSpPr>
          <p:spPr bwMode="auto">
            <a:xfrm>
              <a:off x="480" y="2736"/>
              <a:ext cx="4896" cy="1356"/>
            </a:xfrm>
            <a:prstGeom prst="roundRect">
              <a:avLst>
                <a:gd name="adj" fmla="val 69"/>
              </a:avLst>
            </a:prstGeom>
            <a:grpFill/>
            <a:ln w="5076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MX" sz="1600">
                <a:solidFill>
                  <a:srgbClr val="6A221D"/>
                </a:solidFill>
              </a:endParaRPr>
            </a:p>
          </p:txBody>
        </p:sp>
        <p:sp>
          <p:nvSpPr>
            <p:cNvPr id="21507" name="Text Box 3"/>
            <p:cNvSpPr txBox="1">
              <a:spLocks noChangeArrowheads="1"/>
            </p:cNvSpPr>
            <p:nvPr/>
          </p:nvSpPr>
          <p:spPr bwMode="auto">
            <a:xfrm>
              <a:off x="658" y="2736"/>
              <a:ext cx="4896" cy="9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Clr>
                  <a:srgbClr val="00CC99"/>
                </a:buClr>
                <a:buSzPct val="91000"/>
              </a:pP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Retomando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la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Definición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de Base de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Datos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 smtClean="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donde</a:t>
              </a:r>
              <a:r>
                <a:rPr lang="en-GB" altLang="es-MX" sz="2000" smtClean="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se </a:t>
              </a:r>
              <a:r>
                <a:rPr lang="en-GB" altLang="es-MX" sz="2000" err="1" smtClean="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indica</a:t>
              </a:r>
              <a:r>
                <a:rPr lang="en-GB" altLang="es-MX" sz="2000" smtClean="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que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ésta</a:t>
              </a:r>
              <a:r>
                <a:rPr lang="en-GB" altLang="es-MX" sz="2000" i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“...</a:t>
              </a:r>
              <a:r>
                <a:rPr lang="en-GB" altLang="es-MX" sz="2000" i="1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es</a:t>
              </a:r>
              <a:r>
                <a:rPr lang="en-GB" altLang="es-MX" sz="2000" i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un </a:t>
              </a:r>
              <a:r>
                <a:rPr lang="en-GB" altLang="es-MX" sz="2000" b="1" i="1" u="sng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conjunto</a:t>
              </a:r>
              <a:r>
                <a:rPr lang="en-GB" altLang="es-MX" sz="2000" b="1" i="1" u="sng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de </a:t>
              </a:r>
              <a:r>
                <a:rPr lang="en-GB" altLang="es-MX" sz="2000" b="1" i="1" u="sng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datos</a:t>
              </a:r>
              <a:r>
                <a:rPr lang="en-GB" altLang="es-MX" sz="2000" b="1" i="1" u="sng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b="1" i="1" u="sng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relacionados</a:t>
              </a:r>
              <a:r>
                <a:rPr lang="en-GB" altLang="es-MX" sz="2000" b="1" i="1" u="sng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entre </a:t>
              </a:r>
              <a:r>
                <a:rPr lang="en-GB" altLang="es-MX" sz="2000" b="1" i="1" u="sng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sí</a:t>
              </a:r>
              <a:r>
                <a:rPr lang="en-GB" altLang="es-MX" sz="2000" i="1" u="sng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i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y que </a:t>
              </a:r>
              <a:r>
                <a:rPr lang="en-GB" altLang="es-MX" sz="2000" i="1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tienen</a:t>
              </a:r>
              <a:r>
                <a:rPr lang="en-GB" altLang="es-MX" sz="2000" i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un </a:t>
              </a:r>
              <a:r>
                <a:rPr lang="en-GB" altLang="es-MX" sz="2000" i="1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significado</a:t>
              </a:r>
              <a:r>
                <a:rPr lang="en-GB" altLang="es-MX" sz="2000" b="1" i="1" u="sng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b="1" i="1" u="sng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implícito</a:t>
              </a:r>
              <a:r>
                <a:rPr lang="en-GB" altLang="es-MX" sz="2000" b="1" i="1" u="sng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”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, se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observa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en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la imagen que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los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datos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de las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tablas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se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relacionan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a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través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de las claves y  que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éstos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tienen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el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significado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implícito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que se les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atribuye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en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dicho</a:t>
              </a:r>
              <a:r>
                <a:rPr lang="en-GB" altLang="es-MX" sz="2000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 </a:t>
              </a:r>
              <a:r>
                <a:rPr lang="en-GB" altLang="es-MX" sz="2000" err="1">
                  <a:solidFill>
                    <a:srgbClr val="6A221D"/>
                  </a:solidFill>
                  <a:latin typeface="Tahoma" pitchFamily="34" charset="0"/>
                  <a:cs typeface="Arial" pitchFamily="34" charset="0"/>
                </a:rPr>
                <a:t>contexto</a:t>
              </a:r>
              <a:r>
                <a:rPr lang="en-GB" altLang="es-MX" sz="2000">
                  <a:solidFill>
                    <a:srgbClr val="6A221D"/>
                  </a:solidFill>
                  <a:latin typeface="Arial" pitchFamily="34" charset="0"/>
                  <a:cs typeface="Arial" pitchFamily="34" charset="0"/>
                </a:rPr>
                <a:t>. </a:t>
              </a:r>
            </a:p>
          </p:txBody>
        </p:sp>
      </p:grpSp>
      <p:sp>
        <p:nvSpPr>
          <p:cNvPr id="21508" name="AutoShape 4"/>
          <p:cNvSpPr>
            <a:spLocks noChangeArrowheads="1"/>
          </p:cNvSpPr>
          <p:nvPr/>
        </p:nvSpPr>
        <p:spPr bwMode="auto">
          <a:xfrm rot="21600000">
            <a:off x="3360208" y="4535805"/>
            <a:ext cx="420026" cy="33598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794" tIns="50397" rIns="100794" bIns="50397" anchor="ctr"/>
          <a:lstStyle/>
          <a:p>
            <a:endParaRPr lang="es-MX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36021" y="4955787"/>
            <a:ext cx="420026" cy="17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0794" tIns="50397" rIns="100794" bIns="50397"/>
          <a:lstStyle/>
          <a:p>
            <a:endParaRPr lang="es-MX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0" y="4871791"/>
            <a:ext cx="672042" cy="17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0794" tIns="50397" rIns="100794" bIns="50397"/>
          <a:lstStyle/>
          <a:p>
            <a:endParaRPr lang="es-MX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463430185"/>
              </p:ext>
            </p:extLst>
          </p:nvPr>
        </p:nvGraphicFramePr>
        <p:xfrm>
          <a:off x="2016124" y="966786"/>
          <a:ext cx="6720417" cy="3626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9 Conector angular"/>
          <p:cNvCxnSpPr/>
          <p:nvPr/>
        </p:nvCxnSpPr>
        <p:spPr>
          <a:xfrm>
            <a:off x="3384128" y="1944895"/>
            <a:ext cx="1368152" cy="118687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flipV="1">
            <a:off x="5760392" y="1944894"/>
            <a:ext cx="792088" cy="394783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336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583928" y="2051645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>
                <a:solidFill>
                  <a:srgbClr val="6A221D"/>
                </a:solidFill>
              </a:rPr>
              <a:t>Un campo común relaciona dos tablas de manera que Microsoft Access puede combinar los datos de las dos tablas para ver, modificar o imprimir. En una tabla, el campo es una clave principal (clave principal: uno o más campos (columnas) cuyos valores identifican de manera exclusiva cada registro de una tabla. </a:t>
            </a:r>
            <a:endParaRPr lang="es-ES" sz="2800" smtClean="0">
              <a:solidFill>
                <a:srgbClr val="6A221D"/>
              </a:solidFill>
            </a:endParaRPr>
          </a:p>
          <a:p>
            <a:pPr algn="just"/>
            <a:endParaRPr lang="es-ES" sz="2800">
              <a:solidFill>
                <a:srgbClr val="6A221D"/>
              </a:solidFill>
            </a:endParaRPr>
          </a:p>
          <a:p>
            <a:pPr algn="just"/>
            <a:r>
              <a:rPr lang="es-ES" sz="2800" smtClean="0">
                <a:solidFill>
                  <a:srgbClr val="6A221D"/>
                </a:solidFill>
              </a:rPr>
              <a:t>Una </a:t>
            </a:r>
            <a:r>
              <a:rPr lang="es-ES" sz="2800">
                <a:solidFill>
                  <a:srgbClr val="6A221D"/>
                </a:solidFill>
              </a:rPr>
              <a:t>clave principal no puede permitir valores Nulo y debe tener siempre un índice exclusivo. </a:t>
            </a:r>
            <a:endParaRPr lang="es-ES" sz="2800" smtClean="0">
              <a:solidFill>
                <a:srgbClr val="6A221D"/>
              </a:solidFill>
            </a:endParaRPr>
          </a:p>
          <a:p>
            <a:pPr algn="just"/>
            <a:endParaRPr lang="es-ES" sz="2800">
              <a:solidFill>
                <a:srgbClr val="6A221D"/>
              </a:solidFill>
            </a:endParaRP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ts val="1640"/>
              </a:spcBef>
              <a:buClr>
                <a:srgbClr val="00CC99"/>
              </a:buClr>
              <a:buSzPct val="116000"/>
            </a:pPr>
            <a:r>
              <a:rPr lang="en-GB" altLang="es-MX" sz="32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Claves </a:t>
            </a:r>
            <a:r>
              <a:rPr lang="en-GB" altLang="es-MX" sz="3200" b="1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Primarias</a:t>
            </a:r>
            <a:r>
              <a:rPr lang="en-GB" altLang="es-MX" sz="32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y </a:t>
            </a:r>
            <a:r>
              <a:rPr lang="en-GB" altLang="es-MX" sz="3200" b="1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Foráneas</a:t>
            </a:r>
            <a:endParaRPr lang="en-GB" altLang="es-MX" sz="3200" b="1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24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3600">
                <a:latin typeface="+mn-lt"/>
              </a:rPr>
              <a:t>Una clave principal se utiliza para relacionar una tabla con claves externas de otras </a:t>
            </a:r>
            <a:r>
              <a:rPr lang="es-ES" sz="3600" smtClean="0">
                <a:latin typeface="+mn-lt"/>
              </a:rPr>
              <a:t>tablas </a:t>
            </a:r>
            <a:r>
              <a:rPr lang="es-ES" sz="3600">
                <a:latin typeface="+mn-lt"/>
              </a:rPr>
              <a:t>que se establece en la vista Diseño (vista Diseño: ventana que muestra el diseño de estos objetos de base de datos: tablas, consultas, formularios, informes, macros y páginas de acceso a </a:t>
            </a:r>
            <a:r>
              <a:rPr lang="es-ES" sz="3600" smtClean="0">
                <a:latin typeface="+mn-lt"/>
              </a:rPr>
              <a:t>datos). </a:t>
            </a:r>
            <a:endParaRPr lang="es-MX" sz="3600">
              <a:latin typeface="+mn-lt"/>
            </a:endParaRPr>
          </a:p>
          <a:p>
            <a:pPr algn="just"/>
            <a:endParaRPr lang="es-MX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858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000">
                <a:latin typeface="+mn-lt"/>
              </a:rPr>
              <a:t>En la vista Diseño, puede crear objetos de base de datos nuevos y modificar el diseño de otros </a:t>
            </a:r>
            <a:r>
              <a:rPr lang="es-ES" sz="3000" smtClean="0">
                <a:latin typeface="+mn-lt"/>
              </a:rPr>
              <a:t>existentes </a:t>
            </a:r>
            <a:r>
              <a:rPr lang="es-ES" sz="3000">
                <a:latin typeface="+mn-lt"/>
              </a:rPr>
              <a:t>de la tabla. </a:t>
            </a:r>
            <a:endParaRPr lang="es-ES" sz="3000" smtClean="0">
              <a:latin typeface="+mn-lt"/>
            </a:endParaRPr>
          </a:p>
          <a:p>
            <a:pPr algn="just"/>
            <a:r>
              <a:rPr lang="es-ES" sz="3000" smtClean="0">
                <a:latin typeface="+mn-lt"/>
              </a:rPr>
              <a:t>Ese </a:t>
            </a:r>
            <a:r>
              <a:rPr lang="es-ES" sz="3000">
                <a:latin typeface="+mn-lt"/>
              </a:rPr>
              <a:t>mismo campo también existe en la tabla relacionada como una clave </a:t>
            </a:r>
            <a:r>
              <a:rPr lang="es-ES" sz="3000" smtClean="0">
                <a:latin typeface="+mn-lt"/>
              </a:rPr>
              <a:t>foránea</a:t>
            </a:r>
            <a:r>
              <a:rPr lang="es-ES" sz="3000">
                <a:latin typeface="+mn-lt"/>
              </a:rPr>
              <a:t> (clave externa: uno o más campos de tabla (columnas) que hacen referencia al campo o campos de clave principal de otra tabla. Una clave externa indica cómo están relacionadas las tablas.).</a:t>
            </a:r>
            <a:endParaRPr lang="es-MX" sz="3000">
              <a:latin typeface="+mn-lt"/>
            </a:endParaRPr>
          </a:p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052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56047" y="335986"/>
            <a:ext cx="8484526" cy="638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2191"/>
              </a:spcBef>
              <a:buClr>
                <a:srgbClr val="00CC99"/>
              </a:buClr>
              <a:buSzPct val="133000"/>
            </a:pPr>
            <a:r>
              <a:rPr lang="en-GB" altLang="es-MX" sz="35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3500" b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y </a:t>
            </a:r>
            <a:r>
              <a:rPr lang="en-GB" altLang="es-MX" sz="35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Metadatos</a:t>
            </a:r>
            <a:r>
              <a:rPr lang="en-GB" altLang="es-MX" sz="3500" b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015976" y="1375750"/>
            <a:ext cx="7308602" cy="842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207" tIns="51588" rIns="99207" bIns="51588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640"/>
              </a:spcBef>
              <a:buClr>
                <a:srgbClr val="00CC99"/>
              </a:buClr>
            </a:pP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Metadatos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son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acerca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los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presentes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en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la base de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.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1176073" y="3779838"/>
            <a:ext cx="4118006" cy="1781423"/>
            <a:chOff x="1296" y="2544"/>
            <a:chExt cx="2353" cy="1018"/>
          </a:xfrm>
          <a:noFill/>
        </p:grpSpPr>
        <p:grpSp>
          <p:nvGrpSpPr>
            <p:cNvPr id="22532" name="Group 4"/>
            <p:cNvGrpSpPr>
              <a:grpSpLocks/>
            </p:cNvGrpSpPr>
            <p:nvPr/>
          </p:nvGrpSpPr>
          <p:grpSpPr bwMode="auto">
            <a:xfrm>
              <a:off x="2976" y="3172"/>
              <a:ext cx="672" cy="389"/>
              <a:chOff x="2976" y="3172"/>
              <a:chExt cx="672" cy="389"/>
            </a:xfrm>
            <a:grpFill/>
          </p:grpSpPr>
          <p:sp>
            <p:nvSpPr>
              <p:cNvPr id="22533" name="AutoShape 5"/>
              <p:cNvSpPr>
                <a:spLocks noChangeArrowheads="1"/>
              </p:cNvSpPr>
              <p:nvPr/>
            </p:nvSpPr>
            <p:spPr bwMode="auto">
              <a:xfrm>
                <a:off x="2976" y="3172"/>
                <a:ext cx="672" cy="389"/>
              </a:xfrm>
              <a:prstGeom prst="roundRect">
                <a:avLst>
                  <a:gd name="adj" fmla="val 255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34" name="Text Box 6"/>
              <p:cNvSpPr txBox="1">
                <a:spLocks noChangeArrowheads="1"/>
              </p:cNvSpPr>
              <p:nvPr/>
            </p:nvSpPr>
            <p:spPr bwMode="auto">
              <a:xfrm>
                <a:off x="2976" y="3172"/>
                <a:ext cx="672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.......</a:t>
                </a:r>
              </a:p>
            </p:txBody>
          </p:sp>
        </p:grpSp>
        <p:grpSp>
          <p:nvGrpSpPr>
            <p:cNvPr id="22535" name="Group 7"/>
            <p:cNvGrpSpPr>
              <a:grpSpLocks/>
            </p:cNvGrpSpPr>
            <p:nvPr/>
          </p:nvGrpSpPr>
          <p:grpSpPr bwMode="auto">
            <a:xfrm>
              <a:off x="2016" y="3172"/>
              <a:ext cx="960" cy="389"/>
              <a:chOff x="2016" y="3172"/>
              <a:chExt cx="960" cy="389"/>
            </a:xfrm>
            <a:grpFill/>
          </p:grpSpPr>
          <p:sp>
            <p:nvSpPr>
              <p:cNvPr id="22536" name="AutoShape 8"/>
              <p:cNvSpPr>
                <a:spLocks noChangeArrowheads="1"/>
              </p:cNvSpPr>
              <p:nvPr/>
            </p:nvSpPr>
            <p:spPr bwMode="auto">
              <a:xfrm>
                <a:off x="2016" y="3172"/>
                <a:ext cx="960" cy="389"/>
              </a:xfrm>
              <a:prstGeom prst="roundRect">
                <a:avLst>
                  <a:gd name="adj" fmla="val 255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37" name="Text Box 9"/>
              <p:cNvSpPr txBox="1">
                <a:spLocks noChangeArrowheads="1"/>
              </p:cNvSpPr>
              <p:nvPr/>
            </p:nvSpPr>
            <p:spPr bwMode="auto">
              <a:xfrm>
                <a:off x="2016" y="3172"/>
                <a:ext cx="96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......</a:t>
                </a:r>
              </a:p>
            </p:txBody>
          </p:sp>
        </p:grpSp>
        <p:grpSp>
          <p:nvGrpSpPr>
            <p:cNvPr id="22538" name="Group 10"/>
            <p:cNvGrpSpPr>
              <a:grpSpLocks/>
            </p:cNvGrpSpPr>
            <p:nvPr/>
          </p:nvGrpSpPr>
          <p:grpSpPr bwMode="auto">
            <a:xfrm>
              <a:off x="1296" y="3172"/>
              <a:ext cx="720" cy="389"/>
              <a:chOff x="1296" y="3172"/>
              <a:chExt cx="720" cy="389"/>
            </a:xfrm>
            <a:grpFill/>
          </p:grpSpPr>
          <p:sp>
            <p:nvSpPr>
              <p:cNvPr id="22539" name="AutoShape 11"/>
              <p:cNvSpPr>
                <a:spLocks noChangeArrowheads="1"/>
              </p:cNvSpPr>
              <p:nvPr/>
            </p:nvSpPr>
            <p:spPr bwMode="auto">
              <a:xfrm>
                <a:off x="1296" y="3172"/>
                <a:ext cx="720" cy="389"/>
              </a:xfrm>
              <a:prstGeom prst="roundRect">
                <a:avLst>
                  <a:gd name="adj" fmla="val 255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40" name="Text Box 12"/>
              <p:cNvSpPr txBox="1">
                <a:spLocks noChangeArrowheads="1"/>
              </p:cNvSpPr>
              <p:nvPr/>
            </p:nvSpPr>
            <p:spPr bwMode="auto">
              <a:xfrm>
                <a:off x="1296" y="3172"/>
                <a:ext cx="72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.....</a:t>
                </a:r>
              </a:p>
            </p:txBody>
          </p:sp>
        </p:grpSp>
        <p:grpSp>
          <p:nvGrpSpPr>
            <p:cNvPr id="22541" name="Group 13"/>
            <p:cNvGrpSpPr>
              <a:grpSpLocks/>
            </p:cNvGrpSpPr>
            <p:nvPr/>
          </p:nvGrpSpPr>
          <p:grpSpPr bwMode="auto">
            <a:xfrm>
              <a:off x="2976" y="2954"/>
              <a:ext cx="672" cy="218"/>
              <a:chOff x="2976" y="2954"/>
              <a:chExt cx="672" cy="218"/>
            </a:xfrm>
            <a:grpFill/>
          </p:grpSpPr>
          <p:sp>
            <p:nvSpPr>
              <p:cNvPr id="22542" name="AutoShape 14"/>
              <p:cNvSpPr>
                <a:spLocks noChangeArrowheads="1"/>
              </p:cNvSpPr>
              <p:nvPr/>
            </p:nvSpPr>
            <p:spPr bwMode="auto">
              <a:xfrm>
                <a:off x="2976" y="2954"/>
                <a:ext cx="672" cy="218"/>
              </a:xfrm>
              <a:prstGeom prst="roundRect">
                <a:avLst>
                  <a:gd name="adj" fmla="val 458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43" name="Text Box 15"/>
              <p:cNvSpPr txBox="1">
                <a:spLocks noChangeArrowheads="1"/>
              </p:cNvSpPr>
              <p:nvPr/>
            </p:nvSpPr>
            <p:spPr bwMode="auto">
              <a:xfrm>
                <a:off x="2976" y="2954"/>
                <a:ext cx="672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20</a:t>
                </a:r>
              </a:p>
            </p:txBody>
          </p:sp>
        </p:grpSp>
        <p:grpSp>
          <p:nvGrpSpPr>
            <p:cNvPr id="22544" name="Group 16"/>
            <p:cNvGrpSpPr>
              <a:grpSpLocks/>
            </p:cNvGrpSpPr>
            <p:nvPr/>
          </p:nvGrpSpPr>
          <p:grpSpPr bwMode="auto">
            <a:xfrm>
              <a:off x="2016" y="2954"/>
              <a:ext cx="960" cy="218"/>
              <a:chOff x="2016" y="2954"/>
              <a:chExt cx="960" cy="218"/>
            </a:xfrm>
            <a:grpFill/>
          </p:grpSpPr>
          <p:sp>
            <p:nvSpPr>
              <p:cNvPr id="22545" name="AutoShape 17"/>
              <p:cNvSpPr>
                <a:spLocks noChangeArrowheads="1"/>
              </p:cNvSpPr>
              <p:nvPr/>
            </p:nvSpPr>
            <p:spPr bwMode="auto">
              <a:xfrm>
                <a:off x="2016" y="2954"/>
                <a:ext cx="960" cy="218"/>
              </a:xfrm>
              <a:prstGeom prst="roundRect">
                <a:avLst>
                  <a:gd name="adj" fmla="val 458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46" name="Text Box 18"/>
              <p:cNvSpPr txBox="1">
                <a:spLocks noChangeArrowheads="1"/>
              </p:cNvSpPr>
              <p:nvPr/>
            </p:nvSpPr>
            <p:spPr bwMode="auto">
              <a:xfrm>
                <a:off x="2016" y="2954"/>
                <a:ext cx="96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Alfabético </a:t>
                </a:r>
              </a:p>
            </p:txBody>
          </p:sp>
        </p:grpSp>
        <p:grpSp>
          <p:nvGrpSpPr>
            <p:cNvPr id="22547" name="Group 19"/>
            <p:cNvGrpSpPr>
              <a:grpSpLocks/>
            </p:cNvGrpSpPr>
            <p:nvPr/>
          </p:nvGrpSpPr>
          <p:grpSpPr bwMode="auto">
            <a:xfrm>
              <a:off x="1296" y="2954"/>
              <a:ext cx="720" cy="218"/>
              <a:chOff x="1296" y="2954"/>
              <a:chExt cx="720" cy="218"/>
            </a:xfrm>
            <a:grpFill/>
          </p:grpSpPr>
          <p:sp>
            <p:nvSpPr>
              <p:cNvPr id="22548" name="AutoShape 20"/>
              <p:cNvSpPr>
                <a:spLocks noChangeArrowheads="1"/>
              </p:cNvSpPr>
              <p:nvPr/>
            </p:nvSpPr>
            <p:spPr bwMode="auto">
              <a:xfrm>
                <a:off x="1296" y="2954"/>
                <a:ext cx="720" cy="218"/>
              </a:xfrm>
              <a:prstGeom prst="roundRect">
                <a:avLst>
                  <a:gd name="adj" fmla="val 458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49" name="Text Box 21"/>
              <p:cNvSpPr txBox="1">
                <a:spLocks noChangeArrowheads="1"/>
              </p:cNvSpPr>
              <p:nvPr/>
            </p:nvSpPr>
            <p:spPr bwMode="auto">
              <a:xfrm>
                <a:off x="1296" y="2954"/>
                <a:ext cx="72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Nombre </a:t>
                </a:r>
              </a:p>
            </p:txBody>
          </p:sp>
        </p:grpSp>
        <p:grpSp>
          <p:nvGrpSpPr>
            <p:cNvPr id="22550" name="Group 22"/>
            <p:cNvGrpSpPr>
              <a:grpSpLocks/>
            </p:cNvGrpSpPr>
            <p:nvPr/>
          </p:nvGrpSpPr>
          <p:grpSpPr bwMode="auto">
            <a:xfrm>
              <a:off x="2976" y="2735"/>
              <a:ext cx="672" cy="219"/>
              <a:chOff x="2976" y="2735"/>
              <a:chExt cx="672" cy="219"/>
            </a:xfrm>
            <a:grpFill/>
          </p:grpSpPr>
          <p:sp>
            <p:nvSpPr>
              <p:cNvPr id="22551" name="AutoShape 23"/>
              <p:cNvSpPr>
                <a:spLocks noChangeArrowheads="1"/>
              </p:cNvSpPr>
              <p:nvPr/>
            </p:nvSpPr>
            <p:spPr bwMode="auto">
              <a:xfrm>
                <a:off x="2976" y="2735"/>
                <a:ext cx="672" cy="219"/>
              </a:xfrm>
              <a:prstGeom prst="roundRect">
                <a:avLst>
                  <a:gd name="adj" fmla="val 458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2976" y="2735"/>
                <a:ext cx="672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4</a:t>
                </a:r>
              </a:p>
            </p:txBody>
          </p:sp>
        </p:grpSp>
        <p:grpSp>
          <p:nvGrpSpPr>
            <p:cNvPr id="22553" name="Group 25"/>
            <p:cNvGrpSpPr>
              <a:grpSpLocks/>
            </p:cNvGrpSpPr>
            <p:nvPr/>
          </p:nvGrpSpPr>
          <p:grpSpPr bwMode="auto">
            <a:xfrm>
              <a:off x="2016" y="2735"/>
              <a:ext cx="960" cy="219"/>
              <a:chOff x="2016" y="2735"/>
              <a:chExt cx="960" cy="219"/>
            </a:xfrm>
            <a:grpFill/>
          </p:grpSpPr>
          <p:sp>
            <p:nvSpPr>
              <p:cNvPr id="22554" name="AutoShape 26"/>
              <p:cNvSpPr>
                <a:spLocks noChangeArrowheads="1"/>
              </p:cNvSpPr>
              <p:nvPr/>
            </p:nvSpPr>
            <p:spPr bwMode="auto">
              <a:xfrm>
                <a:off x="2016" y="2735"/>
                <a:ext cx="960" cy="219"/>
              </a:xfrm>
              <a:prstGeom prst="roundRect">
                <a:avLst>
                  <a:gd name="adj" fmla="val 458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55" name="Text Box 27"/>
              <p:cNvSpPr txBox="1">
                <a:spLocks noChangeArrowheads="1"/>
              </p:cNvSpPr>
              <p:nvPr/>
            </p:nvSpPr>
            <p:spPr bwMode="auto">
              <a:xfrm>
                <a:off x="2016" y="2735"/>
                <a:ext cx="96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Numérico</a:t>
                </a:r>
              </a:p>
            </p:txBody>
          </p:sp>
        </p:grpSp>
        <p:grpSp>
          <p:nvGrpSpPr>
            <p:cNvPr id="22556" name="Group 28"/>
            <p:cNvGrpSpPr>
              <a:grpSpLocks/>
            </p:cNvGrpSpPr>
            <p:nvPr/>
          </p:nvGrpSpPr>
          <p:grpSpPr bwMode="auto">
            <a:xfrm>
              <a:off x="1296" y="2735"/>
              <a:ext cx="720" cy="219"/>
              <a:chOff x="1296" y="2735"/>
              <a:chExt cx="720" cy="219"/>
            </a:xfrm>
            <a:grpFill/>
          </p:grpSpPr>
          <p:sp>
            <p:nvSpPr>
              <p:cNvPr id="22557" name="AutoShape 29"/>
              <p:cNvSpPr>
                <a:spLocks noChangeArrowheads="1"/>
              </p:cNvSpPr>
              <p:nvPr/>
            </p:nvSpPr>
            <p:spPr bwMode="auto">
              <a:xfrm>
                <a:off x="1296" y="2735"/>
                <a:ext cx="720" cy="219"/>
              </a:xfrm>
              <a:prstGeom prst="roundRect">
                <a:avLst>
                  <a:gd name="adj" fmla="val 458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1296" y="2735"/>
                <a:ext cx="72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Num </a:t>
                </a:r>
              </a:p>
            </p:txBody>
          </p:sp>
        </p:grpSp>
        <p:grpSp>
          <p:nvGrpSpPr>
            <p:cNvPr id="22559" name="Group 31"/>
            <p:cNvGrpSpPr>
              <a:grpSpLocks/>
            </p:cNvGrpSpPr>
            <p:nvPr/>
          </p:nvGrpSpPr>
          <p:grpSpPr bwMode="auto">
            <a:xfrm>
              <a:off x="2976" y="2544"/>
              <a:ext cx="672" cy="192"/>
              <a:chOff x="2976" y="2544"/>
              <a:chExt cx="672" cy="192"/>
            </a:xfrm>
            <a:grpFill/>
          </p:grpSpPr>
          <p:sp>
            <p:nvSpPr>
              <p:cNvPr id="22560" name="AutoShape 32"/>
              <p:cNvSpPr>
                <a:spLocks noChangeArrowheads="1"/>
              </p:cNvSpPr>
              <p:nvPr/>
            </p:nvSpPr>
            <p:spPr bwMode="auto">
              <a:xfrm>
                <a:off x="2976" y="2544"/>
                <a:ext cx="672" cy="191"/>
              </a:xfrm>
              <a:prstGeom prst="roundRect">
                <a:avLst>
                  <a:gd name="adj" fmla="val 523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61" name="Text Box 33"/>
              <p:cNvSpPr txBox="1">
                <a:spLocks noChangeArrowheads="1"/>
              </p:cNvSpPr>
              <p:nvPr/>
            </p:nvSpPr>
            <p:spPr bwMode="auto">
              <a:xfrm>
                <a:off x="2976" y="2544"/>
                <a:ext cx="672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Longitud </a:t>
                </a:r>
              </a:p>
            </p:txBody>
          </p:sp>
        </p:grpSp>
        <p:grpSp>
          <p:nvGrpSpPr>
            <p:cNvPr id="22562" name="Group 34"/>
            <p:cNvGrpSpPr>
              <a:grpSpLocks/>
            </p:cNvGrpSpPr>
            <p:nvPr/>
          </p:nvGrpSpPr>
          <p:grpSpPr bwMode="auto">
            <a:xfrm>
              <a:off x="2016" y="2544"/>
              <a:ext cx="960" cy="192"/>
              <a:chOff x="2016" y="2544"/>
              <a:chExt cx="960" cy="192"/>
            </a:xfrm>
            <a:grpFill/>
          </p:grpSpPr>
          <p:sp>
            <p:nvSpPr>
              <p:cNvPr id="22563" name="AutoShape 35"/>
              <p:cNvSpPr>
                <a:spLocks noChangeArrowheads="1"/>
              </p:cNvSpPr>
              <p:nvPr/>
            </p:nvSpPr>
            <p:spPr bwMode="auto">
              <a:xfrm>
                <a:off x="2016" y="2544"/>
                <a:ext cx="960" cy="191"/>
              </a:xfrm>
              <a:prstGeom prst="roundRect">
                <a:avLst>
                  <a:gd name="adj" fmla="val 523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64" name="Text Box 36"/>
              <p:cNvSpPr txBox="1">
                <a:spLocks noChangeArrowheads="1"/>
              </p:cNvSpPr>
              <p:nvPr/>
            </p:nvSpPr>
            <p:spPr bwMode="auto">
              <a:xfrm>
                <a:off x="2016" y="2544"/>
                <a:ext cx="96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Tipo </a:t>
                </a:r>
              </a:p>
            </p:txBody>
          </p:sp>
        </p:grpSp>
        <p:grpSp>
          <p:nvGrpSpPr>
            <p:cNvPr id="22565" name="Group 37"/>
            <p:cNvGrpSpPr>
              <a:grpSpLocks/>
            </p:cNvGrpSpPr>
            <p:nvPr/>
          </p:nvGrpSpPr>
          <p:grpSpPr bwMode="auto">
            <a:xfrm>
              <a:off x="1296" y="2544"/>
              <a:ext cx="720" cy="192"/>
              <a:chOff x="1296" y="2544"/>
              <a:chExt cx="720" cy="192"/>
            </a:xfrm>
            <a:grpFill/>
          </p:grpSpPr>
          <p:sp>
            <p:nvSpPr>
              <p:cNvPr id="22566" name="AutoShape 3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720" cy="191"/>
              </a:xfrm>
              <a:prstGeom prst="roundRect">
                <a:avLst>
                  <a:gd name="adj" fmla="val 523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s-MX">
                  <a:solidFill>
                    <a:srgbClr val="6A221D"/>
                  </a:solidFill>
                </a:endParaRPr>
              </a:p>
            </p:txBody>
          </p:sp>
          <p:sp>
            <p:nvSpPr>
              <p:cNvPr id="22567" name="Text Box 39"/>
              <p:cNvSpPr txBox="1">
                <a:spLocks noChangeArrowheads="1"/>
              </p:cNvSpPr>
              <p:nvPr/>
            </p:nvSpPr>
            <p:spPr bwMode="auto">
              <a:xfrm>
                <a:off x="1296" y="2544"/>
                <a:ext cx="720" cy="192"/>
              </a:xfrm>
              <a:prstGeom prst="rect">
                <a:avLst/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>
                <a:spAutoFit/>
              </a:bodyPr>
              <a:lstStyle>
                <a:lvl1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ts val="373"/>
                  </a:spcBef>
                  <a:buClr>
                    <a:srgbClr val="000000"/>
                  </a:buClr>
                  <a:buSzPct val="50000"/>
                </a:pPr>
                <a:r>
                  <a:rPr lang="en-GB" altLang="es-MX" sz="1500">
                    <a:solidFill>
                      <a:srgbClr val="6A221D"/>
                    </a:solidFill>
                    <a:latin typeface="Verdana" pitchFamily="34" charset="0"/>
                    <a:ea typeface="HG Mincho Light J" charset="0"/>
                    <a:cs typeface="HG Mincho Light J" charset="0"/>
                  </a:rPr>
                  <a:t>Dato </a:t>
                </a:r>
              </a:p>
            </p:txBody>
          </p:sp>
        </p:grp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>
              <a:off x="1296" y="2544"/>
              <a:ext cx="2352" cy="1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>
              <a:off x="1296" y="2735"/>
              <a:ext cx="2352" cy="1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>
              <a:off x="1296" y="2954"/>
              <a:ext cx="2352" cy="1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auto">
            <a:xfrm>
              <a:off x="1296" y="3172"/>
              <a:ext cx="2352" cy="1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2" name="Line 44"/>
            <p:cNvSpPr>
              <a:spLocks noChangeShapeType="1"/>
            </p:cNvSpPr>
            <p:nvPr/>
          </p:nvSpPr>
          <p:spPr bwMode="auto">
            <a:xfrm>
              <a:off x="1296" y="3561"/>
              <a:ext cx="2352" cy="1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3" name="Line 45"/>
            <p:cNvSpPr>
              <a:spLocks noChangeShapeType="1"/>
            </p:cNvSpPr>
            <p:nvPr/>
          </p:nvSpPr>
          <p:spPr bwMode="auto">
            <a:xfrm>
              <a:off x="1296" y="2544"/>
              <a:ext cx="1" cy="1017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>
              <a:off x="2016" y="2544"/>
              <a:ext cx="1" cy="1017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5" name="Line 47"/>
            <p:cNvSpPr>
              <a:spLocks noChangeShapeType="1"/>
            </p:cNvSpPr>
            <p:nvPr/>
          </p:nvSpPr>
          <p:spPr bwMode="auto">
            <a:xfrm>
              <a:off x="2976" y="2544"/>
              <a:ext cx="1" cy="1017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76" name="Line 48"/>
            <p:cNvSpPr>
              <a:spLocks noChangeShapeType="1"/>
            </p:cNvSpPr>
            <p:nvPr/>
          </p:nvSpPr>
          <p:spPr bwMode="auto">
            <a:xfrm>
              <a:off x="3648" y="2544"/>
              <a:ext cx="1" cy="1017"/>
            </a:xfrm>
            <a:prstGeom prst="line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</p:grp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1008063" y="2855878"/>
            <a:ext cx="3360208" cy="41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1227"/>
              </a:spcBef>
              <a:buClr>
                <a:srgbClr val="00CC99"/>
              </a:buClr>
              <a:buSzPct val="75000"/>
            </a:pP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Ejemplo</a:t>
            </a: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metadatos</a:t>
            </a: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</p:txBody>
      </p:sp>
      <p:grpSp>
        <p:nvGrpSpPr>
          <p:cNvPr id="22578" name="Group 50"/>
          <p:cNvGrpSpPr>
            <a:grpSpLocks/>
          </p:cNvGrpSpPr>
          <p:nvPr/>
        </p:nvGrpSpPr>
        <p:grpSpPr bwMode="auto">
          <a:xfrm>
            <a:off x="3696229" y="2519892"/>
            <a:ext cx="4704292" cy="1175949"/>
            <a:chOff x="3072" y="1728"/>
            <a:chExt cx="2208" cy="720"/>
          </a:xfrm>
        </p:grpSpPr>
        <p:sp>
          <p:nvSpPr>
            <p:cNvPr id="22579" name="Freeform 51"/>
            <p:cNvSpPr>
              <a:spLocks noChangeArrowheads="1"/>
            </p:cNvSpPr>
            <p:nvPr/>
          </p:nvSpPr>
          <p:spPr bwMode="auto">
            <a:xfrm>
              <a:off x="3072" y="1728"/>
              <a:ext cx="2208" cy="720"/>
            </a:xfrm>
            <a:custGeom>
              <a:avLst/>
              <a:gdLst>
                <a:gd name="T0" fmla="*/ 0 w 9737"/>
                <a:gd name="T1" fmla="*/ 0 h 3176"/>
                <a:gd name="T2" fmla="*/ 9736 w 9737"/>
                <a:gd name="T3" fmla="*/ 0 h 3176"/>
                <a:gd name="T4" fmla="*/ 9736 w 9737"/>
                <a:gd name="T5" fmla="*/ 2761 h 3176"/>
                <a:gd name="T6" fmla="*/ 3897 w 9737"/>
                <a:gd name="T7" fmla="*/ 2761 h 3176"/>
                <a:gd name="T8" fmla="*/ 672 w 9737"/>
                <a:gd name="T9" fmla="*/ 3175 h 3176"/>
                <a:gd name="T10" fmla="*/ 1545 w 9737"/>
                <a:gd name="T11" fmla="*/ 2761 h 3176"/>
                <a:gd name="T12" fmla="*/ 0 w 9737"/>
                <a:gd name="T13" fmla="*/ 2761 h 3176"/>
                <a:gd name="T14" fmla="*/ 0 w 9737"/>
                <a:gd name="T15" fmla="*/ 0 h 3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37" h="3176">
                  <a:moveTo>
                    <a:pt x="0" y="0"/>
                  </a:moveTo>
                  <a:lnTo>
                    <a:pt x="9736" y="0"/>
                  </a:lnTo>
                  <a:lnTo>
                    <a:pt x="9736" y="2761"/>
                  </a:lnTo>
                  <a:lnTo>
                    <a:pt x="3897" y="2761"/>
                  </a:lnTo>
                  <a:lnTo>
                    <a:pt x="672" y="3175"/>
                  </a:lnTo>
                  <a:lnTo>
                    <a:pt x="1545" y="2761"/>
                  </a:lnTo>
                  <a:lnTo>
                    <a:pt x="0" y="2761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80" name="Text Box 52"/>
            <p:cNvSpPr txBox="1">
              <a:spLocks noChangeArrowheads="1"/>
            </p:cNvSpPr>
            <p:nvPr/>
          </p:nvSpPr>
          <p:spPr bwMode="auto">
            <a:xfrm>
              <a:off x="3072" y="1889"/>
              <a:ext cx="2208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1089"/>
                </a:spcBef>
                <a:buClr>
                  <a:srgbClr val="00CC99"/>
                </a:buClr>
                <a:buSzPct val="66000"/>
              </a:pP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El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tipo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 de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datos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puede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ser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Numérico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,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alfabético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,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fecha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, 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lógico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 (</a:t>
              </a:r>
              <a:r>
                <a:rPr lang="en-GB" altLang="es-MX" sz="1800" err="1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Sï</a:t>
              </a: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 /NO). </a:t>
              </a:r>
            </a:p>
          </p:txBody>
        </p:sp>
      </p:grpSp>
      <p:grpSp>
        <p:nvGrpSpPr>
          <p:cNvPr id="22581" name="Group 53"/>
          <p:cNvGrpSpPr>
            <a:grpSpLocks/>
          </p:cNvGrpSpPr>
          <p:nvPr/>
        </p:nvGrpSpPr>
        <p:grpSpPr bwMode="auto">
          <a:xfrm>
            <a:off x="5376333" y="3947830"/>
            <a:ext cx="3948245" cy="1485687"/>
            <a:chOff x="3744" y="2784"/>
            <a:chExt cx="1584" cy="864"/>
          </a:xfrm>
          <a:noFill/>
        </p:grpSpPr>
        <p:sp>
          <p:nvSpPr>
            <p:cNvPr id="22582" name="Freeform 54"/>
            <p:cNvSpPr>
              <a:spLocks noChangeArrowheads="1"/>
            </p:cNvSpPr>
            <p:nvPr/>
          </p:nvSpPr>
          <p:spPr bwMode="auto">
            <a:xfrm>
              <a:off x="3744" y="2784"/>
              <a:ext cx="1584" cy="864"/>
            </a:xfrm>
            <a:custGeom>
              <a:avLst/>
              <a:gdLst>
                <a:gd name="T0" fmla="*/ 0 w 6986"/>
                <a:gd name="T1" fmla="*/ 3810 h 3811"/>
                <a:gd name="T2" fmla="*/ 6985 w 6986"/>
                <a:gd name="T3" fmla="*/ 3810 h 3811"/>
                <a:gd name="T4" fmla="*/ 6985 w 6986"/>
                <a:gd name="T5" fmla="*/ 497 h 3811"/>
                <a:gd name="T6" fmla="*/ 2796 w 6986"/>
                <a:gd name="T7" fmla="*/ 497 h 3811"/>
                <a:gd name="T8" fmla="*/ 482 w 6986"/>
                <a:gd name="T9" fmla="*/ 0 h 3811"/>
                <a:gd name="T10" fmla="*/ 1109 w 6986"/>
                <a:gd name="T11" fmla="*/ 497 h 3811"/>
                <a:gd name="T12" fmla="*/ 0 w 6986"/>
                <a:gd name="T13" fmla="*/ 497 h 3811"/>
                <a:gd name="T14" fmla="*/ 0 w 6986"/>
                <a:gd name="T15" fmla="*/ 3810 h 3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86" h="3811">
                  <a:moveTo>
                    <a:pt x="0" y="3810"/>
                  </a:moveTo>
                  <a:lnTo>
                    <a:pt x="6985" y="3810"/>
                  </a:lnTo>
                  <a:lnTo>
                    <a:pt x="6985" y="497"/>
                  </a:lnTo>
                  <a:lnTo>
                    <a:pt x="2796" y="497"/>
                  </a:lnTo>
                  <a:lnTo>
                    <a:pt x="482" y="0"/>
                  </a:lnTo>
                  <a:lnTo>
                    <a:pt x="1109" y="497"/>
                  </a:lnTo>
                  <a:lnTo>
                    <a:pt x="0" y="497"/>
                  </a:lnTo>
                  <a:lnTo>
                    <a:pt x="0" y="3810"/>
                  </a:lnTo>
                </a:path>
              </a:pathLst>
            </a:cu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>
                <a:solidFill>
                  <a:srgbClr val="6A221D"/>
                </a:solidFill>
              </a:endParaRPr>
            </a:p>
          </p:txBody>
        </p:sp>
        <p:sp>
          <p:nvSpPr>
            <p:cNvPr id="22583" name="Text Box 55"/>
            <p:cNvSpPr txBox="1">
              <a:spLocks noChangeArrowheads="1"/>
            </p:cNvSpPr>
            <p:nvPr/>
          </p:nvSpPr>
          <p:spPr bwMode="auto">
            <a:xfrm>
              <a:off x="3744" y="2946"/>
              <a:ext cx="1584" cy="5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1089"/>
                </a:spcBef>
                <a:buClr>
                  <a:srgbClr val="00CC99"/>
                </a:buClr>
                <a:buSzPct val="66000"/>
              </a:pPr>
              <a:r>
                <a:rPr lang="en-GB" altLang="es-MX" sz="1800">
                  <a:solidFill>
                    <a:srgbClr val="6A221D"/>
                  </a:solidFill>
                  <a:latin typeface="Tahoma" pitchFamily="34" charset="0"/>
                  <a:ea typeface="HG Mincho Light J" charset="0"/>
                  <a:cs typeface="HG Mincho Light J" charset="0"/>
                </a:rPr>
                <a:t>La longitud indica la cantidad máxima de caracteres que puede asumir el dato.</a:t>
              </a:r>
            </a:p>
          </p:txBody>
        </p:sp>
      </p:grpSp>
      <p:sp>
        <p:nvSpPr>
          <p:cNvPr id="22591" name="Text Box 63"/>
          <p:cNvSpPr txBox="1">
            <a:spLocks noChangeArrowheads="1"/>
          </p:cNvSpPr>
          <p:nvPr/>
        </p:nvSpPr>
        <p:spPr bwMode="auto">
          <a:xfrm>
            <a:off x="2394148" y="6155357"/>
            <a:ext cx="5208323" cy="8399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BFDB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ts val="1227"/>
              </a:spcBef>
              <a:buClr>
                <a:srgbClr val="000000"/>
              </a:buClr>
            </a:pP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Ejemplo de Restricción de Dominio: </a:t>
            </a:r>
          </a:p>
          <a:p>
            <a:pPr algn="ctr">
              <a:spcBef>
                <a:spcPts val="1227"/>
              </a:spcBef>
              <a:buClr>
                <a:srgbClr val="000000"/>
              </a:buClr>
            </a:pPr>
            <a:r>
              <a:rPr lang="en-GB" altLang="es-MX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Num &gt;0 y &lt;9999</a:t>
            </a:r>
            <a:endParaRPr lang="es-ES" altLang="es-MX">
              <a:solidFill>
                <a:srgbClr val="6A22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52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700042" y="2051645"/>
            <a:ext cx="8039100" cy="22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113"/>
              </a:spcBef>
              <a:buClr>
                <a:srgbClr val="00CC99"/>
              </a:buClr>
              <a:buSzPct val="75000"/>
            </a:pP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James </a:t>
            </a:r>
            <a:r>
              <a:rPr lang="en-GB" altLang="es-MX" sz="18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Senn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“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Análisis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y 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Diseño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Sistemas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Información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”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Mc </a:t>
            </a:r>
            <a:r>
              <a:rPr lang="en-GB" altLang="es-MX" sz="18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Graw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Hill, 1992,  </a:t>
            </a:r>
            <a:r>
              <a:rPr lang="en-GB" altLang="es-MX" sz="18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Segunda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18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Edición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.   </a:t>
            </a:r>
          </a:p>
          <a:p>
            <a:pPr algn="just" eaLnBrk="1" hangingPunct="1">
              <a:spcBef>
                <a:spcPts val="1113"/>
              </a:spcBef>
              <a:buClr>
                <a:srgbClr val="00CC99"/>
              </a:buClr>
              <a:buSzPct val="75000"/>
            </a:pPr>
            <a:r>
              <a:rPr lang="en-GB" altLang="es-MX" sz="1800" err="1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Ramez</a:t>
            </a:r>
            <a:r>
              <a:rPr lang="en-GB" altLang="es-MX" sz="180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E. &amp; </a:t>
            </a:r>
            <a:r>
              <a:rPr lang="en-GB" altLang="es-MX" sz="18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Shamkant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B. </a:t>
            </a:r>
            <a:r>
              <a:rPr lang="en-GB" altLang="es-MX" sz="180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(2014). 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“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Sistemas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bases de 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Conceptos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1800" i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Fundamentales</a:t>
            </a:r>
            <a:r>
              <a:rPr lang="en-GB" altLang="es-MX" sz="1800" i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”. </a:t>
            </a:r>
            <a:r>
              <a:rPr lang="en-GB" altLang="es-MX" sz="180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Quinta </a:t>
            </a:r>
            <a:r>
              <a:rPr lang="en-GB" altLang="es-MX" sz="1800" err="1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edición</a:t>
            </a:r>
            <a:r>
              <a:rPr lang="en-GB" altLang="es-MX" sz="18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.  </a:t>
            </a:r>
            <a:r>
              <a:rPr lang="en-GB" altLang="es-MX" sz="1800" err="1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Recuperado</a:t>
            </a:r>
            <a:r>
              <a:rPr lang="en-GB" altLang="es-MX" sz="180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el 01 de mayo de 2016 de: http://librosysolucionarios.net/fundamentos-de-sistemas-de-bases-de-datos-5ta-edicion-ramez-elmasri-shamkant-navathe/</a:t>
            </a:r>
            <a:endParaRPr lang="en-GB" altLang="es-MX" sz="1800">
              <a:solidFill>
                <a:srgbClr val="6A221D"/>
              </a:solidFill>
              <a:latin typeface="Tahoma" pitchFamily="34" charset="0"/>
              <a:cs typeface="Arial" pitchFamily="34" charset="0"/>
            </a:endParaRPr>
          </a:p>
          <a:p>
            <a:pPr algn="just" eaLnBrk="1" hangingPunct="1">
              <a:spcBef>
                <a:spcPts val="438"/>
              </a:spcBef>
              <a:buClr>
                <a:srgbClr val="00CC99"/>
              </a:buClr>
              <a:buSzPct val="75000"/>
            </a:pPr>
            <a:endParaRPr lang="en-GB" altLang="es-MX" sz="1800">
              <a:solidFill>
                <a:srgbClr val="6A221D"/>
              </a:solidFill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503972" lvl="1" indent="0">
              <a:buNone/>
            </a:pPr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Diseño de Bases de datos</a:t>
            </a:r>
          </a:p>
          <a:p>
            <a:pPr lvl="1"/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Dolores Judith Sánchez Aquino</a:t>
            </a:r>
          </a:p>
          <a:p>
            <a:pPr lvl="1"/>
            <a:endParaRPr lang="es-MX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2016</a:t>
            </a:r>
            <a:endParaRPr lang="es-MX" sz="22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64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1920" y="1691605"/>
            <a:ext cx="7777154" cy="4392488"/>
          </a:xfrm>
        </p:spPr>
        <p:txBody>
          <a:bodyPr/>
          <a:lstStyle/>
          <a:p>
            <a:r>
              <a:rPr lang="es-MX" sz="4400" dirty="0" smtClean="0">
                <a:latin typeface="+mn-lt"/>
              </a:rPr>
              <a:t>Tercer Semestre </a:t>
            </a:r>
            <a:br>
              <a:rPr lang="es-MX" sz="4400" dirty="0" smtClean="0">
                <a:latin typeface="+mn-lt"/>
              </a:rPr>
            </a:br>
            <a:r>
              <a:rPr lang="es-MX" sz="3300" dirty="0">
                <a:latin typeface="+mn-lt"/>
              </a:rPr>
              <a:t/>
            </a:r>
            <a:br>
              <a:rPr lang="es-MX" sz="3300" dirty="0">
                <a:latin typeface="+mn-lt"/>
              </a:rPr>
            </a:br>
            <a:r>
              <a:rPr lang="es-MX" sz="4800" dirty="0" smtClean="0">
                <a:latin typeface="+mn-lt"/>
              </a:rPr>
              <a:t>Asignatura: </a:t>
            </a:r>
            <a:r>
              <a:rPr lang="es-MX" sz="3300" dirty="0">
                <a:latin typeface="+mn-lt"/>
              </a:rPr>
              <a:t/>
            </a:r>
            <a:br>
              <a:rPr lang="es-MX" sz="3300" dirty="0">
                <a:latin typeface="+mn-lt"/>
              </a:rPr>
            </a:br>
            <a:r>
              <a:rPr lang="es-MX" dirty="0" smtClean="0">
                <a:latin typeface="+mn-lt"/>
              </a:rPr>
              <a:t>Taller de Informática</a:t>
            </a:r>
            <a:br>
              <a:rPr lang="es-MX" dirty="0" smtClean="0">
                <a:latin typeface="+mn-lt"/>
              </a:rPr>
            </a:br>
            <a:r>
              <a:rPr lang="es-MX" dirty="0" smtClean="0">
                <a:latin typeface="+mn-lt"/>
              </a:rPr>
              <a:t>Unidad II</a:t>
            </a:r>
            <a:endParaRPr lang="es-MX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950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contenido"/>
          <p:cNvSpPr>
            <a:spLocks noGrp="1"/>
          </p:cNvSpPr>
          <p:nvPr>
            <p:ph idx="1"/>
          </p:nvPr>
        </p:nvSpPr>
        <p:spPr>
          <a:xfrm>
            <a:off x="1657085" y="1496170"/>
            <a:ext cx="7775715" cy="4989036"/>
          </a:xfrm>
        </p:spPr>
        <p:txBody>
          <a:bodyPr>
            <a:normAutofit/>
          </a:bodyPr>
          <a:lstStyle/>
          <a:p>
            <a:pPr eaLnBrk="1" hangingPunct="1"/>
            <a:endParaRPr lang="es-MX" altLang="es-MX" sz="4000" i="1" dirty="0" smtClean="0">
              <a:latin typeface="+mn-lt"/>
            </a:endParaRPr>
          </a:p>
          <a:p>
            <a:pPr marL="0" indent="0" algn="just">
              <a:buNone/>
            </a:pPr>
            <a:r>
              <a:rPr lang="es-MX" sz="4400" dirty="0">
                <a:latin typeface="+mn-lt"/>
              </a:rPr>
              <a:t> </a:t>
            </a:r>
            <a:r>
              <a:rPr lang="es-MX" sz="4400" i="1" dirty="0">
                <a:latin typeface="+mn-lt"/>
              </a:rPr>
              <a:t>“La inteligencia consiste no solo en el conocimiento, sino también en la destreza de aplicar los conocimientos en la práctica.”</a:t>
            </a:r>
            <a:r>
              <a:rPr lang="es-MX" sz="4400" dirty="0">
                <a:latin typeface="+mn-lt"/>
              </a:rPr>
              <a:t> </a:t>
            </a:r>
            <a:endParaRPr lang="es-MX" sz="4400" dirty="0" smtClean="0">
              <a:latin typeface="+mn-lt"/>
            </a:endParaRPr>
          </a:p>
          <a:p>
            <a:pPr marL="0" indent="0" algn="r">
              <a:buNone/>
            </a:pPr>
            <a:r>
              <a:rPr lang="es-MX" sz="4400" dirty="0" smtClean="0">
                <a:latin typeface="+mn-lt"/>
              </a:rPr>
              <a:t>Aristóteles.</a:t>
            </a:r>
            <a:endParaRPr lang="es-MX" altLang="es-MX" sz="4400" dirty="0" smtClean="0">
              <a:latin typeface="+mn-lt"/>
            </a:endParaRPr>
          </a:p>
        </p:txBody>
      </p:sp>
      <p:sp>
        <p:nvSpPr>
          <p:cNvPr id="7172" name="1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8954" indent="-31498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900" indent="-2519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7872" indent="-2519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71844" indent="-2519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75815" indent="-2519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9787" indent="-2519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83758" indent="-2519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dirty="0" smtClean="0">
                <a:solidFill>
                  <a:schemeClr val="tx2"/>
                </a:solidFill>
              </a:rPr>
              <a:t>Lic. Carla Martínez Ramos                            2012</a:t>
            </a:r>
          </a:p>
        </p:txBody>
      </p:sp>
    </p:spTree>
    <p:extLst>
      <p:ext uri="{BB962C8B-B14F-4D97-AF65-F5344CB8AC3E}">
        <p14:creationId xmlns:p14="http://schemas.microsoft.com/office/powerpoint/2010/main" val="27636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Diseño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 de Bases de 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Datos</a:t>
            </a:r>
            <a:endParaRPr lang="es-MX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 </a:t>
            </a:r>
          </a:p>
          <a:p>
            <a:pPr algn="ctr">
              <a:lnSpc>
                <a:spcPct val="90000"/>
              </a:lnSpc>
              <a:buNone/>
            </a:pPr>
            <a:endParaRPr lang="fr-F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800" dirty="0" smtClean="0">
                <a:latin typeface="+mn-lt"/>
              </a:rPr>
              <a:t>Good </a:t>
            </a:r>
            <a:r>
              <a:rPr lang="en-US" sz="2800" dirty="0">
                <a:latin typeface="+mn-lt"/>
              </a:rPr>
              <a:t>design of a database is crucial , because if the tables are not set properly, could result in errors in consultations and lose its veracity. It must take into account the access </a:t>
            </a:r>
            <a:r>
              <a:rPr lang="en-US" sz="2800" dirty="0" smtClean="0">
                <a:latin typeface="+mn-lt"/>
              </a:rPr>
              <a:t>speed, </a:t>
            </a:r>
            <a:r>
              <a:rPr lang="en-US" sz="2800" dirty="0">
                <a:latin typeface="+mn-lt"/>
              </a:rPr>
              <a:t>the size of </a:t>
            </a:r>
            <a:r>
              <a:rPr lang="en-US" sz="2800" dirty="0" smtClean="0">
                <a:latin typeface="+mn-lt"/>
              </a:rPr>
              <a:t>information, </a:t>
            </a:r>
            <a:r>
              <a:rPr lang="en-US" sz="2800" dirty="0">
                <a:latin typeface="+mn-lt"/>
              </a:rPr>
              <a:t>ease to extract this information and issues that meet design standards in order to meet the </a:t>
            </a:r>
            <a:r>
              <a:rPr lang="en-US" sz="2800" dirty="0" smtClean="0">
                <a:latin typeface="+mn-lt"/>
              </a:rPr>
              <a:t>expectations.</a:t>
            </a:r>
          </a:p>
          <a:p>
            <a:pPr algn="just">
              <a:lnSpc>
                <a:spcPct val="90000"/>
              </a:lnSpc>
              <a:buNone/>
            </a:pPr>
            <a:endParaRPr lang="fr-FR" sz="2800" dirty="0">
              <a:latin typeface="+mn-lt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Database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 expectations.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5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Bases de Datos</a:t>
            </a:r>
            <a:endParaRPr lang="es-MX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idx="1"/>
          </p:nvPr>
        </p:nvSpPr>
        <p:spPr bwMode="auto">
          <a:xfrm>
            <a:off x="1511920" y="1547589"/>
            <a:ext cx="8108553" cy="570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ts val="1488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GB" altLang="es-MX" sz="3200" dirty="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Actualmente</a:t>
            </a:r>
            <a:r>
              <a:rPr lang="en-GB" altLang="es-MX" sz="3200" dirty="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el 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enfoque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bases de </a:t>
            </a:r>
            <a:r>
              <a:rPr lang="es-MX" altLang="es-MX" sz="3200" dirty="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3200" dirty="0" smtClean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extensamente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utilizado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por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ser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la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única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solución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posible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para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manejar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grandes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volúmenes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la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complejidad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la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extracción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y la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concurrencia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(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accesos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simultáneos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).</a:t>
            </a:r>
          </a:p>
          <a:p>
            <a:pPr algn="just" eaLnBrk="1" hangingPunct="1">
              <a:spcBef>
                <a:spcPts val="1488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Las bases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se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han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extendido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por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la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disminución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los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costos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los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servidores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y las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necesidades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exploración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 </a:t>
            </a:r>
            <a:r>
              <a:rPr lang="en-GB" altLang="es-MX" sz="3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r>
              <a:rPr lang="en-GB" altLang="es-MX" sz="3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198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943967" y="1343943"/>
            <a:ext cx="7848873" cy="145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365"/>
              </a:spcBef>
              <a:buClr>
                <a:srgbClr val="00CC99"/>
              </a:buClr>
              <a:buSzPct val="83000"/>
            </a:pP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Es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muy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relevante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para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el </a:t>
            </a: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Licenciado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en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Administración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cumpla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su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rol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como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usuario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los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sistemas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o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como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integrante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del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equipo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desarrollo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y </a:t>
            </a: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por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lo </a:t>
            </a: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tanto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que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conozca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algunos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conceptos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básicos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2200" dirty="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vinculados</a:t>
            </a:r>
            <a:r>
              <a:rPr lang="en-GB" altLang="es-MX" sz="2200" dirty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al </a:t>
            </a:r>
            <a:r>
              <a:rPr lang="en-GB" altLang="es-MX" sz="2200" dirty="0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tema</a:t>
            </a:r>
            <a:r>
              <a:rPr lang="en-GB" altLang="es-MX" sz="2200" dirty="0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:</a:t>
            </a:r>
            <a:endParaRPr lang="en-GB" altLang="es-MX" sz="2200" dirty="0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63848" y="697125"/>
            <a:ext cx="9534591" cy="64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640"/>
              </a:spcBef>
              <a:buClr>
                <a:srgbClr val="00CC99"/>
              </a:buClr>
              <a:buSzPct val="133000"/>
            </a:pPr>
            <a:r>
              <a:rPr lang="en-GB" altLang="es-MX" sz="35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¿</a:t>
            </a:r>
            <a:r>
              <a:rPr lang="en-GB" altLang="es-MX" sz="3500" b="1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Cómo</a:t>
            </a:r>
            <a:r>
              <a:rPr lang="en-GB" altLang="es-MX" sz="35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500" b="1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Diseñar</a:t>
            </a:r>
            <a:r>
              <a:rPr lang="en-GB" altLang="es-MX" sz="35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500" b="1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una</a:t>
            </a:r>
            <a:r>
              <a:rPr lang="en-GB" altLang="es-MX" sz="35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Base de </a:t>
            </a:r>
            <a:r>
              <a:rPr lang="en-GB" altLang="es-MX" sz="3500" b="1" err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r>
              <a:rPr lang="en-GB" altLang="es-MX" sz="3500" b="1" smtClean="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?</a:t>
            </a:r>
            <a:endParaRPr lang="en-GB" altLang="es-MX" b="1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344083" y="2855877"/>
            <a:ext cx="7560469" cy="56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  <a:buFont typeface="Wingdings" pitchFamily="2" charset="2"/>
              <a:buChar char=""/>
            </a:pP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Datos</a:t>
            </a:r>
            <a:endParaRPr lang="en-GB" altLang="es-MX" sz="3100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  <a:buFont typeface="Wingdings" pitchFamily="2" charset="2"/>
              <a:buChar char=""/>
            </a:pP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Entidades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  <a:buFont typeface="Wingdings" pitchFamily="2" charset="2"/>
              <a:buChar char=""/>
            </a:pP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Claves </a:t>
            </a: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primarias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y </a:t>
            </a: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foráneas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  <a:buFont typeface="Wingdings" pitchFamily="2" charset="2"/>
              <a:buChar char=""/>
            </a:pP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Relaciones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  <a:buFont typeface="Wingdings" pitchFamily="2" charset="2"/>
              <a:buChar char=""/>
            </a:pP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Restricciones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de </a:t>
            </a: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integridad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referencial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  <a:buFont typeface="Wingdings" pitchFamily="2" charset="2"/>
              <a:buChar char=""/>
            </a:pPr>
            <a:r>
              <a:rPr lang="en-GB" altLang="es-MX" sz="3100" err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Metadatos</a:t>
            </a:r>
            <a:r>
              <a:rPr lang="en-GB" altLang="es-MX" sz="3100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</a:t>
            </a: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</a:pPr>
            <a:endParaRPr lang="en-GB" altLang="es-MX" sz="3100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  <a:p>
            <a:pPr algn="ctr">
              <a:spcBef>
                <a:spcPts val="1916"/>
              </a:spcBef>
              <a:buClr>
                <a:schemeClr val="accent6">
                  <a:lumMod val="50000"/>
                </a:schemeClr>
              </a:buClr>
              <a:buSzPct val="116000"/>
            </a:pPr>
            <a:endParaRPr lang="en-GB" altLang="es-MX" sz="3100">
              <a:solidFill>
                <a:srgbClr val="6A221D"/>
              </a:solidFill>
              <a:latin typeface="Tahoma" pitchFamily="34" charset="0"/>
              <a:ea typeface="HG Mincho Light J" charset="0"/>
              <a:cs typeface="HG Mincho Light J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5359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368325" y="96140"/>
            <a:ext cx="8568531" cy="1091953"/>
          </a:xfrm>
          <a:ln/>
        </p:spPr>
        <p:txBody>
          <a:bodyPr/>
          <a:lstStyle/>
          <a:p>
            <a:pPr>
              <a:buClr>
                <a:srgbClr val="00CC99"/>
              </a:buClr>
              <a:buSzPct val="81000"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GB" altLang="es-MX" b="1" err="1">
                <a:latin typeface="Tahoma" pitchFamily="34" charset="0"/>
              </a:rPr>
              <a:t>Datos</a:t>
            </a:r>
            <a:r>
              <a:rPr lang="en-GB" altLang="es-MX">
                <a:latin typeface="Tahoma" pitchFamily="34" charset="0"/>
              </a:rPr>
              <a:t>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88351" y="1188093"/>
            <a:ext cx="7896490" cy="352784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07" tIns="51588" rIns="99207" bIns="51588"/>
          <a:lstStyle/>
          <a:p>
            <a:pPr marL="0" indent="0" algn="just">
              <a:spcBef>
                <a:spcPts val="648"/>
              </a:spcBef>
              <a:buClr>
                <a:srgbClr val="00CC99"/>
              </a:buClr>
              <a:buSzPct val="75000"/>
              <a:buNone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endParaRPr lang="en-GB" altLang="es-MX" sz="2600">
              <a:latin typeface="Tahoma" pitchFamily="34" charset="0"/>
              <a:cs typeface="Arial" pitchFamily="34" charset="0"/>
            </a:endParaRPr>
          </a:p>
          <a:p>
            <a:pPr marL="0" indent="0" algn="just">
              <a:spcBef>
                <a:spcPts val="648"/>
              </a:spcBef>
              <a:buClr>
                <a:srgbClr val="00CC99"/>
              </a:buClr>
              <a:buSzPct val="75000"/>
              <a:buNone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GB" altLang="es-MX" sz="2600">
                <a:latin typeface="Tahoma" pitchFamily="34" charset="0"/>
                <a:cs typeface="Arial" pitchFamily="34" charset="0"/>
              </a:rPr>
              <a:t>“</a:t>
            </a:r>
            <a:r>
              <a:rPr lang="en-GB" altLang="es-MX" sz="2600" b="1" err="1"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son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hechos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conocidos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que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pueden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registrarse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y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que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tienen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un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significado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600" err="1">
                <a:latin typeface="Tahoma" pitchFamily="34" charset="0"/>
                <a:cs typeface="Arial" pitchFamily="34" charset="0"/>
              </a:rPr>
              <a:t>implícito</a:t>
            </a:r>
            <a:r>
              <a:rPr lang="en-GB" altLang="es-MX" sz="2600">
                <a:latin typeface="Tahoma" pitchFamily="34" charset="0"/>
                <a:cs typeface="Arial" pitchFamily="34" charset="0"/>
              </a:rPr>
              <a:t>”. </a:t>
            </a:r>
          </a:p>
          <a:p>
            <a:pPr marL="0" indent="0" algn="just">
              <a:spcBef>
                <a:spcPts val="648"/>
              </a:spcBef>
              <a:buClr>
                <a:srgbClr val="00CC99"/>
              </a:buClr>
              <a:buSzPct val="75000"/>
              <a:buNone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endParaRPr lang="en-GB" altLang="es-MX" sz="2600">
              <a:latin typeface="Tahoma" pitchFamily="34" charset="0"/>
              <a:cs typeface="Arial" pitchFamily="34" charset="0"/>
            </a:endParaRPr>
          </a:p>
          <a:p>
            <a:pPr marL="0" indent="0" algn="r">
              <a:spcBef>
                <a:spcPts val="373"/>
              </a:spcBef>
              <a:buClr>
                <a:srgbClr val="00CC99"/>
              </a:buClr>
              <a:buSzPct val="43000"/>
              <a:buNone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GB" altLang="es-MX" sz="1500" err="1">
                <a:latin typeface="Tahoma" pitchFamily="34" charset="0"/>
                <a:cs typeface="Arial" pitchFamily="34" charset="0"/>
              </a:rPr>
              <a:t>Ramez</a:t>
            </a:r>
            <a:r>
              <a:rPr lang="en-GB" altLang="es-MX" sz="1500"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1500" err="1">
                <a:latin typeface="Tahoma" pitchFamily="34" charset="0"/>
                <a:cs typeface="Arial" pitchFamily="34" charset="0"/>
              </a:rPr>
              <a:t>Elmasri</a:t>
            </a:r>
            <a:r>
              <a:rPr lang="en-GB" altLang="es-MX" sz="1500">
                <a:latin typeface="Tahoma" pitchFamily="34" charset="0"/>
                <a:cs typeface="Arial" pitchFamily="34" charset="0"/>
              </a:rPr>
              <a:t> y </a:t>
            </a:r>
            <a:r>
              <a:rPr lang="en-GB" altLang="es-MX" sz="1500" err="1">
                <a:latin typeface="Tahoma" pitchFamily="34" charset="0"/>
                <a:cs typeface="Arial" pitchFamily="34" charset="0"/>
              </a:rPr>
              <a:t>Shamkant</a:t>
            </a:r>
            <a:r>
              <a:rPr lang="en-GB" altLang="es-MX" sz="1500">
                <a:latin typeface="Tahoma" pitchFamily="34" charset="0"/>
                <a:cs typeface="Arial" pitchFamily="34" charset="0"/>
              </a:rPr>
              <a:t> B. </a:t>
            </a:r>
            <a:r>
              <a:rPr lang="en-GB" altLang="es-MX" sz="1500" err="1">
                <a:latin typeface="Tahoma" pitchFamily="34" charset="0"/>
                <a:cs typeface="Arial" pitchFamily="34" charset="0"/>
              </a:rPr>
              <a:t>Navathe</a:t>
            </a:r>
            <a:r>
              <a:rPr lang="en-GB" altLang="es-MX" sz="1500">
                <a:latin typeface="Tahoma" pitchFamily="34" charset="0"/>
                <a:cs typeface="Arial" pitchFamily="34" charset="0"/>
              </a:rPr>
              <a:t> </a:t>
            </a:r>
          </a:p>
          <a:p>
            <a:pPr marL="0" indent="0" algn="just">
              <a:spcBef>
                <a:spcPts val="648"/>
              </a:spcBef>
              <a:buClr>
                <a:srgbClr val="00CC99"/>
              </a:buClr>
              <a:buSzPct val="75000"/>
              <a:buNone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GB" altLang="es-MX" sz="2600" b="1" err="1">
                <a:latin typeface="Verdana" pitchFamily="34" charset="0"/>
                <a:cs typeface="Arial" pitchFamily="34" charset="0"/>
              </a:rPr>
              <a:t>Ejemplo</a:t>
            </a:r>
            <a:r>
              <a:rPr lang="en-GB" altLang="es-MX" sz="2600">
                <a:latin typeface="Verdana" pitchFamily="34" charset="0"/>
                <a:cs typeface="Arial" pitchFamily="34" charset="0"/>
              </a:rPr>
              <a:t>:</a:t>
            </a:r>
          </a:p>
          <a:p>
            <a:pPr marL="0" indent="0" algn="just">
              <a:spcBef>
                <a:spcPts val="538"/>
              </a:spcBef>
              <a:buClr>
                <a:srgbClr val="00CC99"/>
              </a:buClr>
              <a:buSzPct val="62000"/>
              <a:buNone/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GB" altLang="es-MX" sz="2200" err="1">
                <a:latin typeface="Verdana" pitchFamily="34" charset="0"/>
                <a:cs typeface="Arial" pitchFamily="34" charset="0"/>
              </a:rPr>
              <a:t>Pueden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constituir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datos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los 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nombres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,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números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telefónicos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y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direcciones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de personas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que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 </a:t>
            </a:r>
            <a:r>
              <a:rPr lang="en-GB" altLang="es-MX" sz="2200" err="1">
                <a:latin typeface="Verdana" pitchFamily="34" charset="0"/>
                <a:cs typeface="Arial" pitchFamily="34" charset="0"/>
              </a:rPr>
              <a:t>conocemos</a:t>
            </a:r>
            <a:r>
              <a:rPr lang="en-GB" altLang="es-MX" sz="2200">
                <a:latin typeface="Verdana" pitchFamily="34" charset="0"/>
                <a:cs typeface="Arial" pitchFamily="34" charset="0"/>
              </a:rPr>
              <a:t>. 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672042" y="5207782"/>
            <a:ext cx="2184136" cy="404234"/>
            <a:chOff x="384" y="2976"/>
            <a:chExt cx="1248" cy="231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384" y="2976"/>
              <a:ext cx="1248" cy="231"/>
            </a:xfrm>
            <a:prstGeom prst="roundRect">
              <a:avLst>
                <a:gd name="adj" fmla="val 43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384" y="2976"/>
              <a:ext cx="124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1227"/>
                </a:spcBef>
                <a:buClr>
                  <a:srgbClr val="000000"/>
                </a:buClr>
              </a:pPr>
              <a:r>
                <a:rPr lang="en-GB" altLang="es-MX" sz="2000" smtClean="0">
                  <a:latin typeface="Technical" pitchFamily="66" charset="0"/>
                  <a:ea typeface="HG Mincho Light J" charset="0"/>
                  <a:cs typeface="HG Mincho Light J" charset="0"/>
                </a:rPr>
                <a:t>352274</a:t>
              </a:r>
              <a:endParaRPr lang="en-GB" altLang="es-MX" sz="2000">
                <a:latin typeface="Technical" pitchFamily="66" charset="0"/>
                <a:ea typeface="HG Mincho Light J" charset="0"/>
                <a:cs typeface="HG Mincho Light J" charset="0"/>
              </a:endParaRPr>
            </a:p>
          </p:txBody>
        </p:sp>
      </p:grpSp>
      <p:grpSp>
        <p:nvGrpSpPr>
          <p:cNvPr id="17414" name="Group 6"/>
          <p:cNvGrpSpPr>
            <a:grpSpLocks/>
          </p:cNvGrpSpPr>
          <p:nvPr/>
        </p:nvGrpSpPr>
        <p:grpSpPr bwMode="auto">
          <a:xfrm>
            <a:off x="3780234" y="5033581"/>
            <a:ext cx="2688167" cy="404233"/>
            <a:chOff x="1968" y="3072"/>
            <a:chExt cx="1536" cy="231"/>
          </a:xfrm>
        </p:grpSpPr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1968" y="3072"/>
              <a:ext cx="1536" cy="231"/>
            </a:xfrm>
            <a:prstGeom prst="roundRect">
              <a:avLst>
                <a:gd name="adj" fmla="val 43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1968" y="3072"/>
              <a:ext cx="15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1227"/>
                </a:spcBef>
                <a:buClr>
                  <a:srgbClr val="000000"/>
                </a:buClr>
              </a:pPr>
              <a:r>
                <a:rPr lang="en-GB" altLang="es-MX" sz="2000">
                  <a:latin typeface="Tekton" pitchFamily="34" charset="0"/>
                  <a:ea typeface="HG Mincho Light J" charset="0"/>
                  <a:cs typeface="HG Mincho Light J" charset="0"/>
                </a:rPr>
                <a:t>Elena</a:t>
              </a:r>
              <a:r>
                <a:rPr lang="en-GB" altLang="es-MX" sz="2000">
                  <a:ea typeface="HG Mincho Light J" charset="0"/>
                  <a:cs typeface="HG Mincho Light J" charset="0"/>
                </a:rPr>
                <a:t> </a:t>
              </a:r>
              <a:r>
                <a:rPr lang="en-GB" altLang="es-MX" sz="2000">
                  <a:latin typeface="Tekton" pitchFamily="34" charset="0"/>
                  <a:ea typeface="HG Mincho Light J" charset="0"/>
                  <a:cs typeface="HG Mincho Light J" charset="0"/>
                </a:rPr>
                <a:t>Sánchez </a:t>
              </a:r>
            </a:p>
          </p:txBody>
        </p:sp>
      </p:grp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3864240" y="6383726"/>
            <a:ext cx="3120443" cy="404233"/>
            <a:chOff x="2208" y="3648"/>
            <a:chExt cx="1783" cy="231"/>
          </a:xfrm>
        </p:grpSpPr>
        <p:sp>
          <p:nvSpPr>
            <p:cNvPr id="17418" name="AutoShape 10"/>
            <p:cNvSpPr>
              <a:spLocks noChangeArrowheads="1"/>
            </p:cNvSpPr>
            <p:nvPr/>
          </p:nvSpPr>
          <p:spPr bwMode="auto">
            <a:xfrm>
              <a:off x="2208" y="3648"/>
              <a:ext cx="1488" cy="231"/>
            </a:xfrm>
            <a:prstGeom prst="roundRect">
              <a:avLst>
                <a:gd name="adj" fmla="val 43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2208" y="3648"/>
              <a:ext cx="1783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1227"/>
                </a:spcBef>
                <a:buClr>
                  <a:srgbClr val="000000"/>
                </a:buClr>
              </a:pPr>
              <a:r>
                <a:rPr lang="en-GB" altLang="es-MX" sz="2000" smtClean="0">
                  <a:latin typeface="VAG Rounded Th" pitchFamily="34" charset="0"/>
                  <a:ea typeface="HG Mincho Light J" charset="0"/>
                  <a:cs typeface="HG Mincho Light J" charset="0"/>
                </a:rPr>
                <a:t>iceauaeh@outlook.com</a:t>
              </a:r>
              <a:endParaRPr lang="en-GB" altLang="es-MX" sz="2000">
                <a:latin typeface="VAG Rounded Th" pitchFamily="34" charset="0"/>
                <a:ea typeface="HG Mincho Light J" charset="0"/>
                <a:cs typeface="HG Mincho Light J" charset="0"/>
              </a:endParaRPr>
            </a:p>
          </p:txBody>
        </p:sp>
      </p:grp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7644474" y="6131737"/>
            <a:ext cx="2100130" cy="404233"/>
            <a:chOff x="4368" y="3504"/>
            <a:chExt cx="1200" cy="231"/>
          </a:xfrm>
        </p:grpSpPr>
        <p:sp>
          <p:nvSpPr>
            <p:cNvPr id="17421" name="AutoShape 13"/>
            <p:cNvSpPr>
              <a:spLocks noChangeArrowheads="1"/>
            </p:cNvSpPr>
            <p:nvPr/>
          </p:nvSpPr>
          <p:spPr bwMode="auto">
            <a:xfrm>
              <a:off x="4368" y="3504"/>
              <a:ext cx="1200" cy="231"/>
            </a:xfrm>
            <a:prstGeom prst="roundRect">
              <a:avLst>
                <a:gd name="adj" fmla="val 43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4368" y="3504"/>
              <a:ext cx="1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1227"/>
                </a:spcBef>
                <a:buClr>
                  <a:srgbClr val="000000"/>
                </a:buClr>
              </a:pPr>
              <a:r>
                <a:rPr lang="en-GB" altLang="es-MX" sz="2000" smtClean="0">
                  <a:latin typeface="Technical" pitchFamily="66" charset="0"/>
                  <a:ea typeface="HG Mincho Light J" charset="0"/>
                  <a:cs typeface="HG Mincho Light J" charset="0"/>
                </a:rPr>
                <a:t>Allende 214</a:t>
              </a:r>
              <a:endParaRPr lang="en-GB" altLang="es-MX" sz="2000">
                <a:latin typeface="Technical" pitchFamily="66" charset="0"/>
                <a:ea typeface="HG Mincho Light J" charset="0"/>
                <a:cs typeface="HG Mincho Light J" charset="0"/>
              </a:endParaRPr>
            </a:p>
          </p:txBody>
        </p:sp>
      </p:grpSp>
      <p:grpSp>
        <p:nvGrpSpPr>
          <p:cNvPr id="17423" name="Group 15"/>
          <p:cNvGrpSpPr>
            <a:grpSpLocks/>
          </p:cNvGrpSpPr>
          <p:nvPr/>
        </p:nvGrpSpPr>
        <p:grpSpPr bwMode="auto">
          <a:xfrm>
            <a:off x="6804422" y="5207777"/>
            <a:ext cx="2604161" cy="404233"/>
            <a:chOff x="3888" y="2976"/>
            <a:chExt cx="1488" cy="231"/>
          </a:xfrm>
        </p:grpSpPr>
        <p:sp>
          <p:nvSpPr>
            <p:cNvPr id="17424" name="AutoShape 16"/>
            <p:cNvSpPr>
              <a:spLocks noChangeArrowheads="1"/>
            </p:cNvSpPr>
            <p:nvPr/>
          </p:nvSpPr>
          <p:spPr bwMode="auto">
            <a:xfrm>
              <a:off x="3888" y="2976"/>
              <a:ext cx="1488" cy="231"/>
            </a:xfrm>
            <a:prstGeom prst="roundRect">
              <a:avLst>
                <a:gd name="adj" fmla="val 43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3888" y="2976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1227"/>
                </a:spcBef>
                <a:buClr>
                  <a:srgbClr val="000000"/>
                </a:buClr>
              </a:pPr>
              <a:r>
                <a:rPr lang="en-GB" altLang="es-MX" sz="2000" smtClean="0">
                  <a:latin typeface="Tempus Sans ITC" pitchFamily="82" charset="0"/>
                  <a:ea typeface="HG Mincho Light J" charset="0"/>
                  <a:cs typeface="HG Mincho Light J" charset="0"/>
                </a:rPr>
                <a:t>Alejandra </a:t>
              </a:r>
              <a:r>
                <a:rPr lang="en-GB" altLang="es-MX" sz="2000" err="1" smtClean="0">
                  <a:latin typeface="Tempus Sans ITC" pitchFamily="82" charset="0"/>
                  <a:ea typeface="HG Mincho Light J" charset="0"/>
                  <a:cs typeface="HG Mincho Light J" charset="0"/>
                </a:rPr>
                <a:t>Corichi</a:t>
              </a:r>
              <a:endParaRPr lang="en-GB" altLang="es-MX" sz="2000">
                <a:latin typeface="Tempus Sans ITC" pitchFamily="82" charset="0"/>
                <a:ea typeface="HG Mincho Light J" charset="0"/>
                <a:cs typeface="HG Mincho Light J" charset="0"/>
              </a:endParaRPr>
            </a:p>
          </p:txBody>
        </p:sp>
      </p:grp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1398337" y="5828999"/>
            <a:ext cx="2484089" cy="605475"/>
            <a:chOff x="720" y="3552"/>
            <a:chExt cx="1200" cy="346"/>
          </a:xfrm>
        </p:grpSpPr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720" y="3552"/>
              <a:ext cx="1200" cy="231"/>
            </a:xfrm>
            <a:prstGeom prst="roundRect">
              <a:avLst>
                <a:gd name="adj" fmla="val 43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720" y="3552"/>
              <a:ext cx="120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83000"/>
                </a:lnSpc>
                <a:spcBef>
                  <a:spcPts val="1227"/>
                </a:spcBef>
                <a:buClr>
                  <a:srgbClr val="000000"/>
                </a:buClr>
              </a:pPr>
              <a:r>
                <a:rPr lang="en-GB" altLang="es-MX" sz="2000" smtClean="0">
                  <a:latin typeface="Whimsy ICG" pitchFamily="2" charset="0"/>
                  <a:ea typeface="HG Mincho Light J" charset="0"/>
                  <a:cs typeface="HG Mincho Light J" charset="0"/>
                </a:rPr>
                <a:t>18 de </a:t>
              </a:r>
              <a:r>
                <a:rPr lang="en-GB" altLang="es-MX" sz="2000" err="1" smtClean="0">
                  <a:latin typeface="Whimsy ICG" pitchFamily="2" charset="0"/>
                  <a:ea typeface="HG Mincho Light J" charset="0"/>
                  <a:cs typeface="HG Mincho Light J" charset="0"/>
                </a:rPr>
                <a:t>abril</a:t>
              </a:r>
              <a:r>
                <a:rPr lang="en-GB" altLang="es-MX" sz="2000" smtClean="0">
                  <a:latin typeface="Whimsy ICG" pitchFamily="2" charset="0"/>
                  <a:ea typeface="HG Mincho Light J" charset="0"/>
                  <a:cs typeface="HG Mincho Light J" charset="0"/>
                </a:rPr>
                <a:t> de 2016</a:t>
              </a:r>
              <a:endParaRPr lang="en-GB" altLang="es-MX" sz="2000">
                <a:latin typeface="Whimsy ICG" pitchFamily="2" charset="0"/>
                <a:ea typeface="HG Mincho Light J" charset="0"/>
                <a:cs typeface="HG Mincho Light J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171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943968" y="755967"/>
            <a:ext cx="7800636" cy="1643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CC99"/>
              </a:buClr>
            </a:pP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Una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entidad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todo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aquello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lo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cual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interesa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guardar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datos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por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ejemplo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: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clientes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facturas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productos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empleados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.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En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el </a:t>
            </a: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Modelo</a:t>
            </a: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Entidad-Relación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 que se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presenta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se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observa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que las </a:t>
            </a: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entidades</a:t>
            </a: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están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formadas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por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atributos</a:t>
            </a: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o </a:t>
            </a:r>
            <a:r>
              <a:rPr lang="en-GB" altLang="es-MX" sz="2000" b="1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campos</a:t>
            </a:r>
            <a:r>
              <a:rPr lang="en-GB" altLang="es-MX" sz="2000" b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referidos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a un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mismo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tema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que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interesa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sz="2000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almacenar</a:t>
            </a:r>
            <a:r>
              <a:rPr lang="en-GB" altLang="es-MX" sz="2000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56047" y="0"/>
            <a:ext cx="8148505" cy="65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07" tIns="51588" rIns="99207" bIns="51588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2467"/>
              </a:spcBef>
              <a:buClr>
                <a:srgbClr val="00CC99"/>
              </a:buClr>
              <a:buSzPct val="150000"/>
            </a:pPr>
            <a:r>
              <a:rPr lang="en-GB" altLang="es-MX" sz="3600" b="1">
                <a:solidFill>
                  <a:srgbClr val="6A221D"/>
                </a:solidFill>
                <a:latin typeface="Tahoma" pitchFamily="34" charset="0"/>
                <a:ea typeface="HG Mincho Light J" charset="0"/>
                <a:cs typeface="HG Mincho Light J" charset="0"/>
              </a:rPr>
              <a:t> Entidades 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 rot="21600000">
            <a:off x="3360208" y="4535805"/>
            <a:ext cx="420026" cy="33598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794" tIns="50397" rIns="100794" bIns="50397" anchor="ctr"/>
          <a:lstStyle/>
          <a:p>
            <a:endParaRPr lang="es-MX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336021" y="4955787"/>
            <a:ext cx="420026" cy="17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0794" tIns="50397" rIns="100794" bIns="50397"/>
          <a:lstStyle/>
          <a:p>
            <a:endParaRPr lang="es-MX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0" y="4871791"/>
            <a:ext cx="672042" cy="17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0794" tIns="50397" rIns="100794" bIns="50397"/>
          <a:lstStyle/>
          <a:p>
            <a:endParaRPr lang="es-MX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943968" y="6299729"/>
            <a:ext cx="7584970" cy="65577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CLIENTES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cuenta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con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los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atributos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: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Código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 de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Cliente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Nombre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Apellido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Domicilio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en-GB" altLang="es-MX" err="1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Teléfono</a:t>
            </a:r>
            <a:r>
              <a:rPr lang="en-GB" altLang="es-MX">
                <a:solidFill>
                  <a:srgbClr val="6A221D"/>
                </a:solidFill>
                <a:latin typeface="Tahoma" pitchFamily="34" charset="0"/>
                <a:cs typeface="Arial" pitchFamily="34" charset="0"/>
              </a:rPr>
              <a:t>.</a:t>
            </a:r>
            <a:endParaRPr lang="es-ES" altLang="es-MX">
              <a:solidFill>
                <a:srgbClr val="6A221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2100130" y="4031826"/>
            <a:ext cx="0" cy="226790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es-MX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3801739"/>
              </p:ext>
            </p:extLst>
          </p:nvPr>
        </p:nvGraphicFramePr>
        <p:xfrm>
          <a:off x="2376244" y="2555701"/>
          <a:ext cx="6720417" cy="3626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25885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lantilla original ICEA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original ICEA 2016</Template>
  <TotalTime>3078</TotalTime>
  <Words>784</Words>
  <Application>Microsoft Office PowerPoint</Application>
  <PresentationFormat>Personalizado</PresentationFormat>
  <Paragraphs>139</Paragraphs>
  <Slides>16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16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33" baseType="lpstr">
      <vt:lpstr>MS PGothic</vt:lpstr>
      <vt:lpstr>MS PGothic</vt:lpstr>
      <vt:lpstr>Arial</vt:lpstr>
      <vt:lpstr>Berlin Sans FB</vt:lpstr>
      <vt:lpstr>Calibri</vt:lpstr>
      <vt:lpstr>DejaVu Sans</vt:lpstr>
      <vt:lpstr>HG Mincho Light J</vt:lpstr>
      <vt:lpstr>Tahoma</vt:lpstr>
      <vt:lpstr>Technical</vt:lpstr>
      <vt:lpstr>Tekton</vt:lpstr>
      <vt:lpstr>Tempus Sans ITC</vt:lpstr>
      <vt:lpstr>Times New Roman</vt:lpstr>
      <vt:lpstr>VAG Rounded Th</vt:lpstr>
      <vt:lpstr>Verdana</vt:lpstr>
      <vt:lpstr>Whimsy ICG</vt:lpstr>
      <vt:lpstr>Wingdings</vt:lpstr>
      <vt:lpstr>Plantilla original ICEA 2016</vt:lpstr>
      <vt:lpstr>UNIVERSIDAD AUTÓNOMA DEL ESTADO DE HIDALGO</vt:lpstr>
      <vt:lpstr>Presentación de PowerPoint</vt:lpstr>
      <vt:lpstr>Tercer Semestre   Asignatura:  Taller de Informática Unidad II</vt:lpstr>
      <vt:lpstr>Presentación de PowerPoint</vt:lpstr>
      <vt:lpstr>Tema: Diseño de Bases de Datos</vt:lpstr>
      <vt:lpstr>Bases de Datos</vt:lpstr>
      <vt:lpstr>Presentación de PowerPoint</vt:lpstr>
      <vt:lpstr>Datos </vt:lpstr>
      <vt:lpstr>Presentación de PowerPoint</vt:lpstr>
      <vt:lpstr>Presentación de PowerPoint</vt:lpstr>
      <vt:lpstr>Presentación de PowerPoint</vt:lpstr>
      <vt:lpstr>Claves Primarias y Foráneas</vt:lpstr>
      <vt:lpstr>Presentación de PowerPoint</vt:lpstr>
      <vt:lpstr>Presentación de PowerPoint</vt:lpstr>
      <vt:lpstr>Presentación de PowerPoint</vt:lpstr>
      <vt:lpstr>Referencias Bibliográficas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Goten</dc:creator>
  <cp:lastModifiedBy>Full name</cp:lastModifiedBy>
  <cp:revision>151</cp:revision>
  <cp:lastPrinted>1601-01-01T00:00:00Z</cp:lastPrinted>
  <dcterms:created xsi:type="dcterms:W3CDTF">2010-04-12T21:28:50Z</dcterms:created>
  <dcterms:modified xsi:type="dcterms:W3CDTF">2016-05-16T14:00:06Z</dcterms:modified>
</cp:coreProperties>
</file>