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7" r:id="rId4"/>
    <p:sldId id="260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406311-CF10-4A62-B605-4A4D2AA86C9C}" type="doc">
      <dgm:prSet loTypeId="urn:microsoft.com/office/officeart/2008/layout/VerticalAccentLis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FCC4FCA-7F16-4B00-9167-7C22CC650BB6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1. Barra de herramientas de acceso rápido</a:t>
          </a:r>
          <a:endParaRPr lang="es-MX" sz="1600" b="1" dirty="0">
            <a:effectLst/>
          </a:endParaRPr>
        </a:p>
      </dgm:t>
    </dgm:pt>
    <dgm:pt modelId="{0B2AA658-976A-41F8-9D7A-35916F2FAAB6}" type="parTrans" cxnId="{E59BB88C-0A88-45A0-9E4A-D6B46A5823AA}">
      <dgm:prSet/>
      <dgm:spPr/>
      <dgm:t>
        <a:bodyPr/>
        <a:lstStyle/>
        <a:p>
          <a:endParaRPr lang="es-MX"/>
        </a:p>
      </dgm:t>
    </dgm:pt>
    <dgm:pt modelId="{19C860F8-886F-4EF4-82D7-F5B881E6F022}" type="sibTrans" cxnId="{E59BB88C-0A88-45A0-9E4A-D6B46A5823AA}">
      <dgm:prSet/>
      <dgm:spPr/>
      <dgm:t>
        <a:bodyPr/>
        <a:lstStyle/>
        <a:p>
          <a:endParaRPr lang="es-MX"/>
        </a:p>
      </dgm:t>
    </dgm:pt>
    <dgm:pt modelId="{29AF939B-9CB2-4298-BAED-C6FC6716E395}">
      <dgm:prSet phldrT="[Texto]" custT="1"/>
      <dgm:spPr/>
      <dgm:t>
        <a:bodyPr/>
        <a:lstStyle/>
        <a:p>
          <a:pPr algn="just"/>
          <a:r>
            <a:rPr lang="es-MX" sz="1800" dirty="0" smtClean="0"/>
            <a:t>En esta barra se encuentran las opciones guardar, rehacer y deshacer.</a:t>
          </a:r>
          <a:endParaRPr lang="es-MX" sz="1800" dirty="0"/>
        </a:p>
      </dgm:t>
    </dgm:pt>
    <dgm:pt modelId="{94D77097-1608-4A8B-B9A1-BD57B0B4412F}" type="parTrans" cxnId="{E1CD4662-2834-47CE-AA9D-EEF11AA3154F}">
      <dgm:prSet/>
      <dgm:spPr/>
      <dgm:t>
        <a:bodyPr/>
        <a:lstStyle/>
        <a:p>
          <a:endParaRPr lang="es-MX"/>
        </a:p>
      </dgm:t>
    </dgm:pt>
    <dgm:pt modelId="{A2BE59E9-5B0E-4FAC-B734-98BB6B8BD170}" type="sibTrans" cxnId="{E1CD4662-2834-47CE-AA9D-EEF11AA3154F}">
      <dgm:prSet/>
      <dgm:spPr/>
      <dgm:t>
        <a:bodyPr/>
        <a:lstStyle/>
        <a:p>
          <a:endParaRPr lang="es-MX"/>
        </a:p>
      </dgm:t>
    </dgm:pt>
    <dgm:pt modelId="{B72FA82D-A72B-4D07-A356-59F111C71FD2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2. Cinta de opciones</a:t>
          </a:r>
          <a:endParaRPr lang="es-MX" sz="1600" b="1" dirty="0">
            <a:effectLst/>
          </a:endParaRPr>
        </a:p>
      </dgm:t>
    </dgm:pt>
    <dgm:pt modelId="{D9A0AA54-1297-4DA0-82A5-799B7EEE7357}" type="parTrans" cxnId="{9751077F-F6EE-4E88-AEFC-C92DFBB44E8B}">
      <dgm:prSet/>
      <dgm:spPr/>
      <dgm:t>
        <a:bodyPr/>
        <a:lstStyle/>
        <a:p>
          <a:endParaRPr lang="es-MX"/>
        </a:p>
      </dgm:t>
    </dgm:pt>
    <dgm:pt modelId="{9A1ADBA9-AF42-40F7-B80E-2C1CA2CFDD77}" type="sibTrans" cxnId="{9751077F-F6EE-4E88-AEFC-C92DFBB44E8B}">
      <dgm:prSet/>
      <dgm:spPr/>
      <dgm:t>
        <a:bodyPr/>
        <a:lstStyle/>
        <a:p>
          <a:endParaRPr lang="es-MX"/>
        </a:p>
      </dgm:t>
    </dgm:pt>
    <dgm:pt modelId="{A12CFE26-354E-498C-80BC-4D63E62DBC88}">
      <dgm:prSet phldrT="[Texto]" custT="1"/>
      <dgm:spPr/>
      <dgm:t>
        <a:bodyPr/>
        <a:lstStyle/>
        <a:p>
          <a:pPr algn="just"/>
          <a:r>
            <a:rPr lang="es-MX" sz="1600" dirty="0" smtClean="0"/>
            <a:t>Se encuentra conformada por menús que contienen diversas opciones para el trabajo en Excel clasificadas por secciones.</a:t>
          </a:r>
          <a:endParaRPr lang="es-MX" sz="1600" dirty="0"/>
        </a:p>
      </dgm:t>
    </dgm:pt>
    <dgm:pt modelId="{6437D151-B9FD-46A1-8D40-BE521A199A29}" type="parTrans" cxnId="{360287DF-80CC-4412-8B40-E01B624E65BF}">
      <dgm:prSet/>
      <dgm:spPr/>
      <dgm:t>
        <a:bodyPr/>
        <a:lstStyle/>
        <a:p>
          <a:endParaRPr lang="es-MX"/>
        </a:p>
      </dgm:t>
    </dgm:pt>
    <dgm:pt modelId="{EEAD2E9E-5F5A-4956-94A8-A123A299A8F6}" type="sibTrans" cxnId="{360287DF-80CC-4412-8B40-E01B624E65BF}">
      <dgm:prSet/>
      <dgm:spPr/>
      <dgm:t>
        <a:bodyPr/>
        <a:lstStyle/>
        <a:p>
          <a:endParaRPr lang="es-MX"/>
        </a:p>
      </dgm:t>
    </dgm:pt>
    <dgm:pt modelId="{7EF2536C-932C-439A-81AA-F5FC7DD99F99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3. Barra de título</a:t>
          </a:r>
          <a:endParaRPr lang="es-MX" sz="1600" b="1" dirty="0">
            <a:effectLst/>
          </a:endParaRPr>
        </a:p>
      </dgm:t>
    </dgm:pt>
    <dgm:pt modelId="{F9B7257A-95E1-426E-A2E9-B70857E07D50}" type="parTrans" cxnId="{06A44E3D-5247-45AF-A16A-C754E107F82C}">
      <dgm:prSet/>
      <dgm:spPr/>
      <dgm:t>
        <a:bodyPr/>
        <a:lstStyle/>
        <a:p>
          <a:endParaRPr lang="es-MX"/>
        </a:p>
      </dgm:t>
    </dgm:pt>
    <dgm:pt modelId="{245289D8-F9F3-4212-BA91-D2178C1C4A0B}" type="sibTrans" cxnId="{06A44E3D-5247-45AF-A16A-C754E107F82C}">
      <dgm:prSet/>
      <dgm:spPr/>
      <dgm:t>
        <a:bodyPr/>
        <a:lstStyle/>
        <a:p>
          <a:endParaRPr lang="es-MX"/>
        </a:p>
      </dgm:t>
    </dgm:pt>
    <dgm:pt modelId="{4B2D9D17-0CF6-43E1-9C17-0BFA15240327}">
      <dgm:prSet phldrT="[Texto]" custT="1"/>
      <dgm:spPr/>
      <dgm:t>
        <a:bodyPr/>
        <a:lstStyle/>
        <a:p>
          <a:r>
            <a:rPr lang="es-MX" sz="1600" dirty="0" smtClean="0"/>
            <a:t>Es la barra que muestra el nombre del libro en que se está trabajando en el momento.</a:t>
          </a:r>
          <a:endParaRPr lang="es-MX" sz="1600" dirty="0"/>
        </a:p>
      </dgm:t>
    </dgm:pt>
    <dgm:pt modelId="{94D1E780-DBEE-4968-A32A-EFE2AAF16698}" type="parTrans" cxnId="{0310D723-7CA0-49BD-A5C1-93218CEAD0B3}">
      <dgm:prSet/>
      <dgm:spPr/>
      <dgm:t>
        <a:bodyPr/>
        <a:lstStyle/>
        <a:p>
          <a:endParaRPr lang="es-MX"/>
        </a:p>
      </dgm:t>
    </dgm:pt>
    <dgm:pt modelId="{41689D8F-2DD7-46BC-95D9-4C37E04EB99A}" type="sibTrans" cxnId="{0310D723-7CA0-49BD-A5C1-93218CEAD0B3}">
      <dgm:prSet/>
      <dgm:spPr/>
      <dgm:t>
        <a:bodyPr/>
        <a:lstStyle/>
        <a:p>
          <a:endParaRPr lang="es-MX"/>
        </a:p>
      </dgm:t>
    </dgm:pt>
    <dgm:pt modelId="{A30E2421-8A59-4F2F-B82E-3B228DF9EA46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4. Botones de control</a:t>
          </a:r>
          <a:endParaRPr lang="es-MX" sz="1600" b="1" dirty="0">
            <a:effectLst/>
          </a:endParaRPr>
        </a:p>
      </dgm:t>
    </dgm:pt>
    <dgm:pt modelId="{9DE7D124-6579-409E-ACBE-163C49BFC507}" type="parTrans" cxnId="{46E3007E-EFFD-4C8F-9F62-5BEBE15FE90F}">
      <dgm:prSet/>
      <dgm:spPr/>
      <dgm:t>
        <a:bodyPr/>
        <a:lstStyle/>
        <a:p>
          <a:endParaRPr lang="es-MX"/>
        </a:p>
      </dgm:t>
    </dgm:pt>
    <dgm:pt modelId="{5A0B968A-3006-419A-B8B7-CA9628B847A4}" type="sibTrans" cxnId="{46E3007E-EFFD-4C8F-9F62-5BEBE15FE90F}">
      <dgm:prSet/>
      <dgm:spPr/>
      <dgm:t>
        <a:bodyPr/>
        <a:lstStyle/>
        <a:p>
          <a:endParaRPr lang="es-MX"/>
        </a:p>
      </dgm:t>
    </dgm:pt>
    <dgm:pt modelId="{41BE788D-4D8F-4F81-A4ED-52F54F613568}">
      <dgm:prSet phldrT="[Texto]" custT="1"/>
      <dgm:spPr/>
      <dgm:t>
        <a:bodyPr/>
        <a:lstStyle/>
        <a:p>
          <a:r>
            <a:rPr lang="es-MX" sz="1600" dirty="0" smtClean="0"/>
            <a:t>Se encuentran localizados en la parte superior derecha siendo cerrar, maximizar o restaurar y minimizar.</a:t>
          </a:r>
          <a:endParaRPr lang="es-MX" sz="1600" dirty="0"/>
        </a:p>
      </dgm:t>
    </dgm:pt>
    <dgm:pt modelId="{18400661-1D03-476F-9B4D-B1057380164B}" type="parTrans" cxnId="{87A6F7CE-AF33-42E8-B63A-5D6C6580211C}">
      <dgm:prSet/>
      <dgm:spPr/>
      <dgm:t>
        <a:bodyPr/>
        <a:lstStyle/>
        <a:p>
          <a:endParaRPr lang="es-MX"/>
        </a:p>
      </dgm:t>
    </dgm:pt>
    <dgm:pt modelId="{31537663-E406-40F8-99F6-B76A5B29EF02}" type="sibTrans" cxnId="{87A6F7CE-AF33-42E8-B63A-5D6C6580211C}">
      <dgm:prSet/>
      <dgm:spPr/>
      <dgm:t>
        <a:bodyPr/>
        <a:lstStyle/>
        <a:p>
          <a:endParaRPr lang="es-MX"/>
        </a:p>
      </dgm:t>
    </dgm:pt>
    <dgm:pt modelId="{4772D7FF-ECB2-4BF1-A79D-F6009C9C006B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5. Barra de fórmulas</a:t>
          </a:r>
          <a:endParaRPr lang="es-MX" sz="1600" b="1" dirty="0">
            <a:effectLst/>
          </a:endParaRPr>
        </a:p>
      </dgm:t>
    </dgm:pt>
    <dgm:pt modelId="{51E61692-008D-4C0C-B227-FFA925F630BD}" type="parTrans" cxnId="{91D73050-E885-496B-8ACD-C95877A75D3B}">
      <dgm:prSet/>
      <dgm:spPr/>
      <dgm:t>
        <a:bodyPr/>
        <a:lstStyle/>
        <a:p>
          <a:endParaRPr lang="es-MX"/>
        </a:p>
      </dgm:t>
    </dgm:pt>
    <dgm:pt modelId="{DA597C4D-F0C6-4F40-B845-712A96F577A7}" type="sibTrans" cxnId="{91D73050-E885-496B-8ACD-C95877A75D3B}">
      <dgm:prSet/>
      <dgm:spPr/>
      <dgm:t>
        <a:bodyPr/>
        <a:lstStyle/>
        <a:p>
          <a:endParaRPr lang="es-MX"/>
        </a:p>
      </dgm:t>
    </dgm:pt>
    <dgm:pt modelId="{E9FF180C-3119-454E-8FA8-E21410364947}">
      <dgm:prSet phldrT="[Texto]" custT="1"/>
      <dgm:spPr/>
      <dgm:t>
        <a:bodyPr/>
        <a:lstStyle/>
        <a:p>
          <a:r>
            <a:rPr lang="es-MX" sz="1600" dirty="0" smtClean="0"/>
            <a:t>Muestra el texto o fórmula insertados en la celda activa.</a:t>
          </a:r>
          <a:endParaRPr lang="es-MX" sz="1600" dirty="0"/>
        </a:p>
      </dgm:t>
    </dgm:pt>
    <dgm:pt modelId="{DAF60A72-4273-412C-B163-288DF2D0E5E2}" type="parTrans" cxnId="{B34CA287-B6F0-4C19-952A-3941B3A015FC}">
      <dgm:prSet/>
      <dgm:spPr/>
      <dgm:t>
        <a:bodyPr/>
        <a:lstStyle/>
        <a:p>
          <a:endParaRPr lang="es-MX"/>
        </a:p>
      </dgm:t>
    </dgm:pt>
    <dgm:pt modelId="{6E104400-80EA-47E3-BDF0-1E459B1790C3}" type="sibTrans" cxnId="{B34CA287-B6F0-4C19-952A-3941B3A015FC}">
      <dgm:prSet/>
      <dgm:spPr/>
      <dgm:t>
        <a:bodyPr/>
        <a:lstStyle/>
        <a:p>
          <a:endParaRPr lang="es-MX"/>
        </a:p>
      </dgm:t>
    </dgm:pt>
    <dgm:pt modelId="{70ADDA3C-AF95-49CB-A521-BA8742C80212}" type="pres">
      <dgm:prSet presAssocID="{E1406311-CF10-4A62-B605-4A4D2AA86C9C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6A2F5585-379D-4476-8088-32026B7FE2D9}" type="pres">
      <dgm:prSet presAssocID="{6FCC4FCA-7F16-4B00-9167-7C22CC650BB6}" presName="parenttextcomposite" presStyleCnt="0"/>
      <dgm:spPr/>
    </dgm:pt>
    <dgm:pt modelId="{76F2A18A-C5EE-4D0D-8532-737172583CF5}" type="pres">
      <dgm:prSet presAssocID="{6FCC4FCA-7F16-4B00-9167-7C22CC650BB6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43C575B-9968-46B2-876F-B3113E538DF4}" type="pres">
      <dgm:prSet presAssocID="{6FCC4FCA-7F16-4B00-9167-7C22CC650BB6}" presName="composite" presStyleCnt="0"/>
      <dgm:spPr/>
    </dgm:pt>
    <dgm:pt modelId="{6227E1F4-2778-42DB-A1DD-5E2BDAF02FB3}" type="pres">
      <dgm:prSet presAssocID="{6FCC4FCA-7F16-4B00-9167-7C22CC650BB6}" presName="chevron1" presStyleLbl="alignNode1" presStyleIdx="0" presStyleCnt="35"/>
      <dgm:spPr/>
    </dgm:pt>
    <dgm:pt modelId="{2CBF7182-57F9-48D1-9339-59E8E76CA941}" type="pres">
      <dgm:prSet presAssocID="{6FCC4FCA-7F16-4B00-9167-7C22CC650BB6}" presName="chevron2" presStyleLbl="alignNode1" presStyleIdx="1" presStyleCnt="35"/>
      <dgm:spPr/>
    </dgm:pt>
    <dgm:pt modelId="{7ABCF7D0-1587-4F61-A061-562ED1BED2A1}" type="pres">
      <dgm:prSet presAssocID="{6FCC4FCA-7F16-4B00-9167-7C22CC650BB6}" presName="chevron3" presStyleLbl="alignNode1" presStyleIdx="2" presStyleCnt="35"/>
      <dgm:spPr/>
    </dgm:pt>
    <dgm:pt modelId="{FBA251BE-F4F9-481A-97E3-7550957B32F3}" type="pres">
      <dgm:prSet presAssocID="{6FCC4FCA-7F16-4B00-9167-7C22CC650BB6}" presName="chevron4" presStyleLbl="alignNode1" presStyleIdx="3" presStyleCnt="35"/>
      <dgm:spPr/>
    </dgm:pt>
    <dgm:pt modelId="{8649C552-E186-4BCC-96D2-1AE26F3B92FC}" type="pres">
      <dgm:prSet presAssocID="{6FCC4FCA-7F16-4B00-9167-7C22CC650BB6}" presName="chevron5" presStyleLbl="alignNode1" presStyleIdx="4" presStyleCnt="35"/>
      <dgm:spPr/>
    </dgm:pt>
    <dgm:pt modelId="{5071E8B6-2DED-4927-B85B-70023E12C83E}" type="pres">
      <dgm:prSet presAssocID="{6FCC4FCA-7F16-4B00-9167-7C22CC650BB6}" presName="chevron6" presStyleLbl="alignNode1" presStyleIdx="5" presStyleCnt="35"/>
      <dgm:spPr/>
    </dgm:pt>
    <dgm:pt modelId="{EEAA6ED1-98E7-4A89-A8F7-1EF4EB75CC39}" type="pres">
      <dgm:prSet presAssocID="{6FCC4FCA-7F16-4B00-9167-7C22CC650BB6}" presName="chevron7" presStyleLbl="alignNode1" presStyleIdx="6" presStyleCnt="35"/>
      <dgm:spPr/>
    </dgm:pt>
    <dgm:pt modelId="{FFBA1A7D-FB8D-4C1D-AA9F-1E2D33B0B101}" type="pres">
      <dgm:prSet presAssocID="{6FCC4FCA-7F16-4B00-9167-7C22CC650BB6}" presName="childtext" presStyleLbl="solidFgAcc1" presStyleIdx="0" presStyleCnt="5" custScaleX="17297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F5132D-72EE-49D9-AC21-208BF71C2B15}" type="pres">
      <dgm:prSet presAssocID="{19C860F8-886F-4EF4-82D7-F5B881E6F022}" presName="sibTrans" presStyleCnt="0"/>
      <dgm:spPr/>
    </dgm:pt>
    <dgm:pt modelId="{C5974275-247D-4F0A-B6A5-57D08011F355}" type="pres">
      <dgm:prSet presAssocID="{B72FA82D-A72B-4D07-A356-59F111C71FD2}" presName="parenttextcomposite" presStyleCnt="0"/>
      <dgm:spPr/>
    </dgm:pt>
    <dgm:pt modelId="{88671517-3ADE-4A22-8869-93A8E6BA0944}" type="pres">
      <dgm:prSet presAssocID="{B72FA82D-A72B-4D07-A356-59F111C71FD2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BFA65C-BBC1-45D0-B05A-9E8933A4715E}" type="pres">
      <dgm:prSet presAssocID="{B72FA82D-A72B-4D07-A356-59F111C71FD2}" presName="composite" presStyleCnt="0"/>
      <dgm:spPr/>
    </dgm:pt>
    <dgm:pt modelId="{52FB4964-2F23-42E6-8AF4-EDA7713F0704}" type="pres">
      <dgm:prSet presAssocID="{B72FA82D-A72B-4D07-A356-59F111C71FD2}" presName="chevron1" presStyleLbl="alignNode1" presStyleIdx="7" presStyleCnt="35"/>
      <dgm:spPr/>
    </dgm:pt>
    <dgm:pt modelId="{D9B587B6-919B-4D98-A242-CE11B8F85E81}" type="pres">
      <dgm:prSet presAssocID="{B72FA82D-A72B-4D07-A356-59F111C71FD2}" presName="chevron2" presStyleLbl="alignNode1" presStyleIdx="8" presStyleCnt="35"/>
      <dgm:spPr/>
    </dgm:pt>
    <dgm:pt modelId="{B6C5119B-9C85-445B-BCDD-F484FFAD079C}" type="pres">
      <dgm:prSet presAssocID="{B72FA82D-A72B-4D07-A356-59F111C71FD2}" presName="chevron3" presStyleLbl="alignNode1" presStyleIdx="9" presStyleCnt="35"/>
      <dgm:spPr/>
    </dgm:pt>
    <dgm:pt modelId="{8D5C1F5A-FA2B-4127-8209-E9A257EDEFFB}" type="pres">
      <dgm:prSet presAssocID="{B72FA82D-A72B-4D07-A356-59F111C71FD2}" presName="chevron4" presStyleLbl="alignNode1" presStyleIdx="10" presStyleCnt="35"/>
      <dgm:spPr/>
    </dgm:pt>
    <dgm:pt modelId="{2E2B141D-599B-4CAB-8409-ABD3809992B1}" type="pres">
      <dgm:prSet presAssocID="{B72FA82D-A72B-4D07-A356-59F111C71FD2}" presName="chevron5" presStyleLbl="alignNode1" presStyleIdx="11" presStyleCnt="35"/>
      <dgm:spPr/>
    </dgm:pt>
    <dgm:pt modelId="{D91D68E9-0A8E-45BD-A022-5BD4D76618CD}" type="pres">
      <dgm:prSet presAssocID="{B72FA82D-A72B-4D07-A356-59F111C71FD2}" presName="chevron6" presStyleLbl="alignNode1" presStyleIdx="12" presStyleCnt="35"/>
      <dgm:spPr/>
    </dgm:pt>
    <dgm:pt modelId="{D0F9445C-D9C5-4550-8C97-8412C9415A2A}" type="pres">
      <dgm:prSet presAssocID="{B72FA82D-A72B-4D07-A356-59F111C71FD2}" presName="chevron7" presStyleLbl="alignNode1" presStyleIdx="13" presStyleCnt="35"/>
      <dgm:spPr/>
    </dgm:pt>
    <dgm:pt modelId="{A8446A81-AE23-4EB9-8BA0-8DAE44CBAC03}" type="pres">
      <dgm:prSet presAssocID="{B72FA82D-A72B-4D07-A356-59F111C71FD2}" presName="childtext" presStyleLbl="solidFgAcc1" presStyleIdx="1" presStyleCnt="5" custScaleX="17297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720C756-8D0D-4B15-A676-365AFCF1A023}" type="pres">
      <dgm:prSet presAssocID="{9A1ADBA9-AF42-40F7-B80E-2C1CA2CFDD77}" presName="sibTrans" presStyleCnt="0"/>
      <dgm:spPr/>
    </dgm:pt>
    <dgm:pt modelId="{DBFCE376-7802-4AF3-B123-C168EF969579}" type="pres">
      <dgm:prSet presAssocID="{7EF2536C-932C-439A-81AA-F5FC7DD99F99}" presName="parenttextcomposite" presStyleCnt="0"/>
      <dgm:spPr/>
    </dgm:pt>
    <dgm:pt modelId="{87D8D5DA-0690-4A5C-8CBA-9540CBA37073}" type="pres">
      <dgm:prSet presAssocID="{7EF2536C-932C-439A-81AA-F5FC7DD99F99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8355353-3BA7-4B28-92A1-9B9003AF605C}" type="pres">
      <dgm:prSet presAssocID="{7EF2536C-932C-439A-81AA-F5FC7DD99F99}" presName="composite" presStyleCnt="0"/>
      <dgm:spPr/>
    </dgm:pt>
    <dgm:pt modelId="{BA0C8A73-F63B-4610-8179-5E033E70738F}" type="pres">
      <dgm:prSet presAssocID="{7EF2536C-932C-439A-81AA-F5FC7DD99F99}" presName="chevron1" presStyleLbl="alignNode1" presStyleIdx="14" presStyleCnt="35"/>
      <dgm:spPr/>
    </dgm:pt>
    <dgm:pt modelId="{90721E0B-B34F-4E77-B117-8AFCD129FF33}" type="pres">
      <dgm:prSet presAssocID="{7EF2536C-932C-439A-81AA-F5FC7DD99F99}" presName="chevron2" presStyleLbl="alignNode1" presStyleIdx="15" presStyleCnt="35"/>
      <dgm:spPr/>
    </dgm:pt>
    <dgm:pt modelId="{5B167A4B-7061-42AE-985B-70D53D4B3571}" type="pres">
      <dgm:prSet presAssocID="{7EF2536C-932C-439A-81AA-F5FC7DD99F99}" presName="chevron3" presStyleLbl="alignNode1" presStyleIdx="16" presStyleCnt="35"/>
      <dgm:spPr/>
    </dgm:pt>
    <dgm:pt modelId="{800644F4-8E94-4083-A621-625925917C2C}" type="pres">
      <dgm:prSet presAssocID="{7EF2536C-932C-439A-81AA-F5FC7DD99F99}" presName="chevron4" presStyleLbl="alignNode1" presStyleIdx="17" presStyleCnt="35"/>
      <dgm:spPr/>
    </dgm:pt>
    <dgm:pt modelId="{CB025DAA-596C-4AB5-BB7F-62D325D9596A}" type="pres">
      <dgm:prSet presAssocID="{7EF2536C-932C-439A-81AA-F5FC7DD99F99}" presName="chevron5" presStyleLbl="alignNode1" presStyleIdx="18" presStyleCnt="35"/>
      <dgm:spPr/>
    </dgm:pt>
    <dgm:pt modelId="{932D6274-4914-4C9F-A6B6-47C21BF14E21}" type="pres">
      <dgm:prSet presAssocID="{7EF2536C-932C-439A-81AA-F5FC7DD99F99}" presName="chevron6" presStyleLbl="alignNode1" presStyleIdx="19" presStyleCnt="35"/>
      <dgm:spPr/>
    </dgm:pt>
    <dgm:pt modelId="{D14CE7BC-0EEA-409B-9EA0-AC393D650715}" type="pres">
      <dgm:prSet presAssocID="{7EF2536C-932C-439A-81AA-F5FC7DD99F99}" presName="chevron7" presStyleLbl="alignNode1" presStyleIdx="20" presStyleCnt="35"/>
      <dgm:spPr/>
    </dgm:pt>
    <dgm:pt modelId="{4F7BB307-7E85-4F9E-B2FC-457C06E70078}" type="pres">
      <dgm:prSet presAssocID="{7EF2536C-932C-439A-81AA-F5FC7DD99F99}" presName="childtext" presStyleLbl="solidFgAcc1" presStyleIdx="2" presStyleCnt="5" custScaleX="17297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E47DE3-288C-416F-992C-1B025C4EB63D}" type="pres">
      <dgm:prSet presAssocID="{245289D8-F9F3-4212-BA91-D2178C1C4A0B}" presName="sibTrans" presStyleCnt="0"/>
      <dgm:spPr/>
    </dgm:pt>
    <dgm:pt modelId="{C6ED6A71-0B67-419C-9304-95C73AA3B1C3}" type="pres">
      <dgm:prSet presAssocID="{A30E2421-8A59-4F2F-B82E-3B228DF9EA46}" presName="parenttextcomposite" presStyleCnt="0"/>
      <dgm:spPr/>
    </dgm:pt>
    <dgm:pt modelId="{BB980084-CC9E-4370-9168-8A6E87A44B8B}" type="pres">
      <dgm:prSet presAssocID="{A30E2421-8A59-4F2F-B82E-3B228DF9EA46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741483-6EA5-4135-B219-BE277BCEB1AC}" type="pres">
      <dgm:prSet presAssocID="{A30E2421-8A59-4F2F-B82E-3B228DF9EA46}" presName="composite" presStyleCnt="0"/>
      <dgm:spPr/>
    </dgm:pt>
    <dgm:pt modelId="{676690F6-2139-4144-9E1E-689822F6F656}" type="pres">
      <dgm:prSet presAssocID="{A30E2421-8A59-4F2F-B82E-3B228DF9EA46}" presName="chevron1" presStyleLbl="alignNode1" presStyleIdx="21" presStyleCnt="35"/>
      <dgm:spPr/>
    </dgm:pt>
    <dgm:pt modelId="{76163E35-CAE0-47DE-B69E-49D7F5E769B5}" type="pres">
      <dgm:prSet presAssocID="{A30E2421-8A59-4F2F-B82E-3B228DF9EA46}" presName="chevron2" presStyleLbl="alignNode1" presStyleIdx="22" presStyleCnt="35"/>
      <dgm:spPr/>
    </dgm:pt>
    <dgm:pt modelId="{3B1692FD-8226-4BCE-942E-31DDF0BE5A9C}" type="pres">
      <dgm:prSet presAssocID="{A30E2421-8A59-4F2F-B82E-3B228DF9EA46}" presName="chevron3" presStyleLbl="alignNode1" presStyleIdx="23" presStyleCnt="35"/>
      <dgm:spPr/>
    </dgm:pt>
    <dgm:pt modelId="{BC48A2E7-CF48-4C9C-BB73-B7DC5AB4F7BE}" type="pres">
      <dgm:prSet presAssocID="{A30E2421-8A59-4F2F-B82E-3B228DF9EA46}" presName="chevron4" presStyleLbl="alignNode1" presStyleIdx="24" presStyleCnt="35"/>
      <dgm:spPr/>
    </dgm:pt>
    <dgm:pt modelId="{253431E0-391C-4F40-AB8C-6554F4958FD7}" type="pres">
      <dgm:prSet presAssocID="{A30E2421-8A59-4F2F-B82E-3B228DF9EA46}" presName="chevron5" presStyleLbl="alignNode1" presStyleIdx="25" presStyleCnt="35"/>
      <dgm:spPr/>
    </dgm:pt>
    <dgm:pt modelId="{DA3F0CA3-9BD4-4548-93B3-1715FC72361A}" type="pres">
      <dgm:prSet presAssocID="{A30E2421-8A59-4F2F-B82E-3B228DF9EA46}" presName="chevron6" presStyleLbl="alignNode1" presStyleIdx="26" presStyleCnt="35"/>
      <dgm:spPr/>
    </dgm:pt>
    <dgm:pt modelId="{556E7BFC-AB45-48A6-9BD6-46732A8DDED7}" type="pres">
      <dgm:prSet presAssocID="{A30E2421-8A59-4F2F-B82E-3B228DF9EA46}" presName="chevron7" presStyleLbl="alignNode1" presStyleIdx="27" presStyleCnt="35"/>
      <dgm:spPr/>
    </dgm:pt>
    <dgm:pt modelId="{840A4ACA-7359-4324-B43F-057A849E0153}" type="pres">
      <dgm:prSet presAssocID="{A30E2421-8A59-4F2F-B82E-3B228DF9EA46}" presName="childtext" presStyleLbl="solidFgAcc1" presStyleIdx="3" presStyleCnt="5" custScaleX="17297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E5D2AE-FD17-426B-AB8E-28B7A7BCDF83}" type="pres">
      <dgm:prSet presAssocID="{5A0B968A-3006-419A-B8B7-CA9628B847A4}" presName="sibTrans" presStyleCnt="0"/>
      <dgm:spPr/>
    </dgm:pt>
    <dgm:pt modelId="{48ACB1A3-20CC-4834-8C01-7FD1DF867B02}" type="pres">
      <dgm:prSet presAssocID="{4772D7FF-ECB2-4BF1-A79D-F6009C9C006B}" presName="parenttextcomposite" presStyleCnt="0"/>
      <dgm:spPr/>
    </dgm:pt>
    <dgm:pt modelId="{B6E832D3-1E46-4F8C-BC22-9A7F779F496E}" type="pres">
      <dgm:prSet presAssocID="{4772D7FF-ECB2-4BF1-A79D-F6009C9C006B}" presName="parenttext" presStyleLbl="revTx" presStyleIdx="4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2FC403-00CA-4848-837F-ED37C147C2AC}" type="pres">
      <dgm:prSet presAssocID="{4772D7FF-ECB2-4BF1-A79D-F6009C9C006B}" presName="composite" presStyleCnt="0"/>
      <dgm:spPr/>
    </dgm:pt>
    <dgm:pt modelId="{67D785CA-C9A3-4572-BE21-A427EA19F382}" type="pres">
      <dgm:prSet presAssocID="{4772D7FF-ECB2-4BF1-A79D-F6009C9C006B}" presName="chevron1" presStyleLbl="alignNode1" presStyleIdx="28" presStyleCnt="35"/>
      <dgm:spPr/>
    </dgm:pt>
    <dgm:pt modelId="{7076E952-141B-4D76-BF5B-EB3F5DE7F65D}" type="pres">
      <dgm:prSet presAssocID="{4772D7FF-ECB2-4BF1-A79D-F6009C9C006B}" presName="chevron2" presStyleLbl="alignNode1" presStyleIdx="29" presStyleCnt="35"/>
      <dgm:spPr/>
    </dgm:pt>
    <dgm:pt modelId="{3E077DCE-169C-4362-B073-A0A3BB55FA5B}" type="pres">
      <dgm:prSet presAssocID="{4772D7FF-ECB2-4BF1-A79D-F6009C9C006B}" presName="chevron3" presStyleLbl="alignNode1" presStyleIdx="30" presStyleCnt="35"/>
      <dgm:spPr/>
    </dgm:pt>
    <dgm:pt modelId="{0F9FD2CB-82FA-430C-BC18-3932D3035BDA}" type="pres">
      <dgm:prSet presAssocID="{4772D7FF-ECB2-4BF1-A79D-F6009C9C006B}" presName="chevron4" presStyleLbl="alignNode1" presStyleIdx="31" presStyleCnt="35"/>
      <dgm:spPr/>
    </dgm:pt>
    <dgm:pt modelId="{09E3CEA9-8911-4E24-8F19-2073C89B36C9}" type="pres">
      <dgm:prSet presAssocID="{4772D7FF-ECB2-4BF1-A79D-F6009C9C006B}" presName="chevron5" presStyleLbl="alignNode1" presStyleIdx="32" presStyleCnt="35"/>
      <dgm:spPr/>
    </dgm:pt>
    <dgm:pt modelId="{3F453701-7C81-4117-A420-6E2BF33B1FA5}" type="pres">
      <dgm:prSet presAssocID="{4772D7FF-ECB2-4BF1-A79D-F6009C9C006B}" presName="chevron6" presStyleLbl="alignNode1" presStyleIdx="33" presStyleCnt="35"/>
      <dgm:spPr/>
    </dgm:pt>
    <dgm:pt modelId="{5399CD5A-F216-4F66-89B9-CB40B4A9E4FE}" type="pres">
      <dgm:prSet presAssocID="{4772D7FF-ECB2-4BF1-A79D-F6009C9C006B}" presName="chevron7" presStyleLbl="alignNode1" presStyleIdx="34" presStyleCnt="35"/>
      <dgm:spPr/>
    </dgm:pt>
    <dgm:pt modelId="{2875D641-BB4E-4E70-930B-77AE1DD2F718}" type="pres">
      <dgm:prSet presAssocID="{4772D7FF-ECB2-4BF1-A79D-F6009C9C006B}" presName="childtext" presStyleLbl="solidFgAcc1" presStyleIdx="4" presStyleCnt="5" custScaleX="17297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A08514A-FDBD-4C2C-A7AA-69114B1248BB}" type="presOf" srcId="{4B2D9D17-0CF6-43E1-9C17-0BFA15240327}" destId="{4F7BB307-7E85-4F9E-B2FC-457C06E70078}" srcOrd="0" destOrd="0" presId="urn:microsoft.com/office/officeart/2008/layout/VerticalAccentList"/>
    <dgm:cxn modelId="{E59BB88C-0A88-45A0-9E4A-D6B46A5823AA}" srcId="{E1406311-CF10-4A62-B605-4A4D2AA86C9C}" destId="{6FCC4FCA-7F16-4B00-9167-7C22CC650BB6}" srcOrd="0" destOrd="0" parTransId="{0B2AA658-976A-41F8-9D7A-35916F2FAAB6}" sibTransId="{19C860F8-886F-4EF4-82D7-F5B881E6F022}"/>
    <dgm:cxn modelId="{385EABED-17BC-4D9F-8823-FA273A845F39}" type="presOf" srcId="{6FCC4FCA-7F16-4B00-9167-7C22CC650BB6}" destId="{76F2A18A-C5EE-4D0D-8532-737172583CF5}" srcOrd="0" destOrd="0" presId="urn:microsoft.com/office/officeart/2008/layout/VerticalAccentList"/>
    <dgm:cxn modelId="{87A6F7CE-AF33-42E8-B63A-5D6C6580211C}" srcId="{A30E2421-8A59-4F2F-B82E-3B228DF9EA46}" destId="{41BE788D-4D8F-4F81-A4ED-52F54F613568}" srcOrd="0" destOrd="0" parTransId="{18400661-1D03-476F-9B4D-B1057380164B}" sibTransId="{31537663-E406-40F8-99F6-B76A5B29EF02}"/>
    <dgm:cxn modelId="{BC917ED0-C90E-4406-948C-616CFEBF899F}" type="presOf" srcId="{4772D7FF-ECB2-4BF1-A79D-F6009C9C006B}" destId="{B6E832D3-1E46-4F8C-BC22-9A7F779F496E}" srcOrd="0" destOrd="0" presId="urn:microsoft.com/office/officeart/2008/layout/VerticalAccentList"/>
    <dgm:cxn modelId="{360287DF-80CC-4412-8B40-E01B624E65BF}" srcId="{B72FA82D-A72B-4D07-A356-59F111C71FD2}" destId="{A12CFE26-354E-498C-80BC-4D63E62DBC88}" srcOrd="0" destOrd="0" parTransId="{6437D151-B9FD-46A1-8D40-BE521A199A29}" sibTransId="{EEAD2E9E-5F5A-4956-94A8-A123A299A8F6}"/>
    <dgm:cxn modelId="{46E3007E-EFFD-4C8F-9F62-5BEBE15FE90F}" srcId="{E1406311-CF10-4A62-B605-4A4D2AA86C9C}" destId="{A30E2421-8A59-4F2F-B82E-3B228DF9EA46}" srcOrd="3" destOrd="0" parTransId="{9DE7D124-6579-409E-ACBE-163C49BFC507}" sibTransId="{5A0B968A-3006-419A-B8B7-CA9628B847A4}"/>
    <dgm:cxn modelId="{C0613097-58E7-4E68-9D8B-918899CB3010}" type="presOf" srcId="{29AF939B-9CB2-4298-BAED-C6FC6716E395}" destId="{FFBA1A7D-FB8D-4C1D-AA9F-1E2D33B0B101}" srcOrd="0" destOrd="0" presId="urn:microsoft.com/office/officeart/2008/layout/VerticalAccentList"/>
    <dgm:cxn modelId="{85AAF346-4127-48F9-B97E-E290E093020C}" type="presOf" srcId="{41BE788D-4D8F-4F81-A4ED-52F54F613568}" destId="{840A4ACA-7359-4324-B43F-057A849E0153}" srcOrd="0" destOrd="0" presId="urn:microsoft.com/office/officeart/2008/layout/VerticalAccentList"/>
    <dgm:cxn modelId="{06A44E3D-5247-45AF-A16A-C754E107F82C}" srcId="{E1406311-CF10-4A62-B605-4A4D2AA86C9C}" destId="{7EF2536C-932C-439A-81AA-F5FC7DD99F99}" srcOrd="2" destOrd="0" parTransId="{F9B7257A-95E1-426E-A2E9-B70857E07D50}" sibTransId="{245289D8-F9F3-4212-BA91-D2178C1C4A0B}"/>
    <dgm:cxn modelId="{B34CA287-B6F0-4C19-952A-3941B3A015FC}" srcId="{4772D7FF-ECB2-4BF1-A79D-F6009C9C006B}" destId="{E9FF180C-3119-454E-8FA8-E21410364947}" srcOrd="0" destOrd="0" parTransId="{DAF60A72-4273-412C-B163-288DF2D0E5E2}" sibTransId="{6E104400-80EA-47E3-BDF0-1E459B1790C3}"/>
    <dgm:cxn modelId="{9751077F-F6EE-4E88-AEFC-C92DFBB44E8B}" srcId="{E1406311-CF10-4A62-B605-4A4D2AA86C9C}" destId="{B72FA82D-A72B-4D07-A356-59F111C71FD2}" srcOrd="1" destOrd="0" parTransId="{D9A0AA54-1297-4DA0-82A5-799B7EEE7357}" sibTransId="{9A1ADBA9-AF42-40F7-B80E-2C1CA2CFDD77}"/>
    <dgm:cxn modelId="{EF6947EF-E06E-461B-B29F-61E0EC0A9915}" type="presOf" srcId="{A12CFE26-354E-498C-80BC-4D63E62DBC88}" destId="{A8446A81-AE23-4EB9-8BA0-8DAE44CBAC03}" srcOrd="0" destOrd="0" presId="urn:microsoft.com/office/officeart/2008/layout/VerticalAccentList"/>
    <dgm:cxn modelId="{4D64F27D-B9A1-4095-A43F-5CDBBC591802}" type="presOf" srcId="{7EF2536C-932C-439A-81AA-F5FC7DD99F99}" destId="{87D8D5DA-0690-4A5C-8CBA-9540CBA37073}" srcOrd="0" destOrd="0" presId="urn:microsoft.com/office/officeart/2008/layout/VerticalAccentList"/>
    <dgm:cxn modelId="{0D67FE98-7E1F-4772-949F-A509A06349B3}" type="presOf" srcId="{B72FA82D-A72B-4D07-A356-59F111C71FD2}" destId="{88671517-3ADE-4A22-8869-93A8E6BA0944}" srcOrd="0" destOrd="0" presId="urn:microsoft.com/office/officeart/2008/layout/VerticalAccentList"/>
    <dgm:cxn modelId="{E1CD4662-2834-47CE-AA9D-EEF11AA3154F}" srcId="{6FCC4FCA-7F16-4B00-9167-7C22CC650BB6}" destId="{29AF939B-9CB2-4298-BAED-C6FC6716E395}" srcOrd="0" destOrd="0" parTransId="{94D77097-1608-4A8B-B9A1-BD57B0B4412F}" sibTransId="{A2BE59E9-5B0E-4FAC-B734-98BB6B8BD170}"/>
    <dgm:cxn modelId="{91D73050-E885-496B-8ACD-C95877A75D3B}" srcId="{E1406311-CF10-4A62-B605-4A4D2AA86C9C}" destId="{4772D7FF-ECB2-4BF1-A79D-F6009C9C006B}" srcOrd="4" destOrd="0" parTransId="{51E61692-008D-4C0C-B227-FFA925F630BD}" sibTransId="{DA597C4D-F0C6-4F40-B845-712A96F577A7}"/>
    <dgm:cxn modelId="{0310D723-7CA0-49BD-A5C1-93218CEAD0B3}" srcId="{7EF2536C-932C-439A-81AA-F5FC7DD99F99}" destId="{4B2D9D17-0CF6-43E1-9C17-0BFA15240327}" srcOrd="0" destOrd="0" parTransId="{94D1E780-DBEE-4968-A32A-EFE2AAF16698}" sibTransId="{41689D8F-2DD7-46BC-95D9-4C37E04EB99A}"/>
    <dgm:cxn modelId="{3297719B-A97C-450B-9007-5ABF128F0D59}" type="presOf" srcId="{E1406311-CF10-4A62-B605-4A4D2AA86C9C}" destId="{70ADDA3C-AF95-49CB-A521-BA8742C80212}" srcOrd="0" destOrd="0" presId="urn:microsoft.com/office/officeart/2008/layout/VerticalAccentList"/>
    <dgm:cxn modelId="{040307D3-29E1-4219-AF65-00FFE755B6A9}" type="presOf" srcId="{A30E2421-8A59-4F2F-B82E-3B228DF9EA46}" destId="{BB980084-CC9E-4370-9168-8A6E87A44B8B}" srcOrd="0" destOrd="0" presId="urn:microsoft.com/office/officeart/2008/layout/VerticalAccentList"/>
    <dgm:cxn modelId="{CDE0A139-AB1D-4A9F-B2FA-A7BE60610894}" type="presOf" srcId="{E9FF180C-3119-454E-8FA8-E21410364947}" destId="{2875D641-BB4E-4E70-930B-77AE1DD2F718}" srcOrd="0" destOrd="0" presId="urn:microsoft.com/office/officeart/2008/layout/VerticalAccentList"/>
    <dgm:cxn modelId="{FE0045BE-91CC-4E26-AB9E-A2F918952D0E}" type="presParOf" srcId="{70ADDA3C-AF95-49CB-A521-BA8742C80212}" destId="{6A2F5585-379D-4476-8088-32026B7FE2D9}" srcOrd="0" destOrd="0" presId="urn:microsoft.com/office/officeart/2008/layout/VerticalAccentList"/>
    <dgm:cxn modelId="{BEC62E80-8ECB-4652-89D3-2746A4C742FF}" type="presParOf" srcId="{6A2F5585-379D-4476-8088-32026B7FE2D9}" destId="{76F2A18A-C5EE-4D0D-8532-737172583CF5}" srcOrd="0" destOrd="0" presId="urn:microsoft.com/office/officeart/2008/layout/VerticalAccentList"/>
    <dgm:cxn modelId="{CC0CACFA-59EF-4F57-BA60-93FB6A66BDEC}" type="presParOf" srcId="{70ADDA3C-AF95-49CB-A521-BA8742C80212}" destId="{B43C575B-9968-46B2-876F-B3113E538DF4}" srcOrd="1" destOrd="0" presId="urn:microsoft.com/office/officeart/2008/layout/VerticalAccentList"/>
    <dgm:cxn modelId="{9606981E-B313-4E29-8FA9-F742857E1126}" type="presParOf" srcId="{B43C575B-9968-46B2-876F-B3113E538DF4}" destId="{6227E1F4-2778-42DB-A1DD-5E2BDAF02FB3}" srcOrd="0" destOrd="0" presId="urn:microsoft.com/office/officeart/2008/layout/VerticalAccentList"/>
    <dgm:cxn modelId="{EF85F2AD-0C2F-41D3-9527-0FA62FFDE2F8}" type="presParOf" srcId="{B43C575B-9968-46B2-876F-B3113E538DF4}" destId="{2CBF7182-57F9-48D1-9339-59E8E76CA941}" srcOrd="1" destOrd="0" presId="urn:microsoft.com/office/officeart/2008/layout/VerticalAccentList"/>
    <dgm:cxn modelId="{B496522D-CF01-422B-BDBA-FA6E09591C29}" type="presParOf" srcId="{B43C575B-9968-46B2-876F-B3113E538DF4}" destId="{7ABCF7D0-1587-4F61-A061-562ED1BED2A1}" srcOrd="2" destOrd="0" presId="urn:microsoft.com/office/officeart/2008/layout/VerticalAccentList"/>
    <dgm:cxn modelId="{EF30CB69-7AFB-417B-82B4-E66975B2C7EC}" type="presParOf" srcId="{B43C575B-9968-46B2-876F-B3113E538DF4}" destId="{FBA251BE-F4F9-481A-97E3-7550957B32F3}" srcOrd="3" destOrd="0" presId="urn:microsoft.com/office/officeart/2008/layout/VerticalAccentList"/>
    <dgm:cxn modelId="{D8ACD678-3C82-4472-A2EB-81B1FAE2D166}" type="presParOf" srcId="{B43C575B-9968-46B2-876F-B3113E538DF4}" destId="{8649C552-E186-4BCC-96D2-1AE26F3B92FC}" srcOrd="4" destOrd="0" presId="urn:microsoft.com/office/officeart/2008/layout/VerticalAccentList"/>
    <dgm:cxn modelId="{40364252-592C-4920-87BB-A16D6A7EC0D2}" type="presParOf" srcId="{B43C575B-9968-46B2-876F-B3113E538DF4}" destId="{5071E8B6-2DED-4927-B85B-70023E12C83E}" srcOrd="5" destOrd="0" presId="urn:microsoft.com/office/officeart/2008/layout/VerticalAccentList"/>
    <dgm:cxn modelId="{C61AA828-9A5A-46FA-B1ED-3F8D849343C1}" type="presParOf" srcId="{B43C575B-9968-46B2-876F-B3113E538DF4}" destId="{EEAA6ED1-98E7-4A89-A8F7-1EF4EB75CC39}" srcOrd="6" destOrd="0" presId="urn:microsoft.com/office/officeart/2008/layout/VerticalAccentList"/>
    <dgm:cxn modelId="{A9AF86DE-1F35-4669-856E-198502992670}" type="presParOf" srcId="{B43C575B-9968-46B2-876F-B3113E538DF4}" destId="{FFBA1A7D-FB8D-4C1D-AA9F-1E2D33B0B101}" srcOrd="7" destOrd="0" presId="urn:microsoft.com/office/officeart/2008/layout/VerticalAccentList"/>
    <dgm:cxn modelId="{52D21440-16E3-422D-8B75-38FC7C188F77}" type="presParOf" srcId="{70ADDA3C-AF95-49CB-A521-BA8742C80212}" destId="{16F5132D-72EE-49D9-AC21-208BF71C2B15}" srcOrd="2" destOrd="0" presId="urn:microsoft.com/office/officeart/2008/layout/VerticalAccentList"/>
    <dgm:cxn modelId="{A2328780-8135-4538-B9C5-119B2AC18126}" type="presParOf" srcId="{70ADDA3C-AF95-49CB-A521-BA8742C80212}" destId="{C5974275-247D-4F0A-B6A5-57D08011F355}" srcOrd="3" destOrd="0" presId="urn:microsoft.com/office/officeart/2008/layout/VerticalAccentList"/>
    <dgm:cxn modelId="{6CB78F7E-DAE7-40F9-B455-5B82CBF1BD3B}" type="presParOf" srcId="{C5974275-247D-4F0A-B6A5-57D08011F355}" destId="{88671517-3ADE-4A22-8869-93A8E6BA0944}" srcOrd="0" destOrd="0" presId="urn:microsoft.com/office/officeart/2008/layout/VerticalAccentList"/>
    <dgm:cxn modelId="{B28DCDD9-3B3E-45D4-AA70-D911D7642610}" type="presParOf" srcId="{70ADDA3C-AF95-49CB-A521-BA8742C80212}" destId="{5CBFA65C-BBC1-45D0-B05A-9E8933A4715E}" srcOrd="4" destOrd="0" presId="urn:microsoft.com/office/officeart/2008/layout/VerticalAccentList"/>
    <dgm:cxn modelId="{F087EC4B-9913-4B13-81A5-504BBA119C8D}" type="presParOf" srcId="{5CBFA65C-BBC1-45D0-B05A-9E8933A4715E}" destId="{52FB4964-2F23-42E6-8AF4-EDA7713F0704}" srcOrd="0" destOrd="0" presId="urn:microsoft.com/office/officeart/2008/layout/VerticalAccentList"/>
    <dgm:cxn modelId="{D83AFA08-5364-47F5-A400-23ABA30F70B6}" type="presParOf" srcId="{5CBFA65C-BBC1-45D0-B05A-9E8933A4715E}" destId="{D9B587B6-919B-4D98-A242-CE11B8F85E81}" srcOrd="1" destOrd="0" presId="urn:microsoft.com/office/officeart/2008/layout/VerticalAccentList"/>
    <dgm:cxn modelId="{C62F1991-1BB5-4F8C-88F0-C405D0D18E6E}" type="presParOf" srcId="{5CBFA65C-BBC1-45D0-B05A-9E8933A4715E}" destId="{B6C5119B-9C85-445B-BCDD-F484FFAD079C}" srcOrd="2" destOrd="0" presId="urn:microsoft.com/office/officeart/2008/layout/VerticalAccentList"/>
    <dgm:cxn modelId="{DFE5FC06-7678-482D-B075-9C554E1812FA}" type="presParOf" srcId="{5CBFA65C-BBC1-45D0-B05A-9E8933A4715E}" destId="{8D5C1F5A-FA2B-4127-8209-E9A257EDEFFB}" srcOrd="3" destOrd="0" presId="urn:microsoft.com/office/officeart/2008/layout/VerticalAccentList"/>
    <dgm:cxn modelId="{B88BF7A3-8315-40F6-A29B-4854E901A158}" type="presParOf" srcId="{5CBFA65C-BBC1-45D0-B05A-9E8933A4715E}" destId="{2E2B141D-599B-4CAB-8409-ABD3809992B1}" srcOrd="4" destOrd="0" presId="urn:microsoft.com/office/officeart/2008/layout/VerticalAccentList"/>
    <dgm:cxn modelId="{E801C8D7-C396-4F1C-A878-811E10FA7231}" type="presParOf" srcId="{5CBFA65C-BBC1-45D0-B05A-9E8933A4715E}" destId="{D91D68E9-0A8E-45BD-A022-5BD4D76618CD}" srcOrd="5" destOrd="0" presId="urn:microsoft.com/office/officeart/2008/layout/VerticalAccentList"/>
    <dgm:cxn modelId="{5B5F732F-40E5-46C1-AFF0-90DA4E7068B3}" type="presParOf" srcId="{5CBFA65C-BBC1-45D0-B05A-9E8933A4715E}" destId="{D0F9445C-D9C5-4550-8C97-8412C9415A2A}" srcOrd="6" destOrd="0" presId="urn:microsoft.com/office/officeart/2008/layout/VerticalAccentList"/>
    <dgm:cxn modelId="{95E3070C-4418-4F1B-AB33-7D26487A8113}" type="presParOf" srcId="{5CBFA65C-BBC1-45D0-B05A-9E8933A4715E}" destId="{A8446A81-AE23-4EB9-8BA0-8DAE44CBAC03}" srcOrd="7" destOrd="0" presId="urn:microsoft.com/office/officeart/2008/layout/VerticalAccentList"/>
    <dgm:cxn modelId="{DA755723-A433-4110-8365-1425074FB3F0}" type="presParOf" srcId="{70ADDA3C-AF95-49CB-A521-BA8742C80212}" destId="{7720C756-8D0D-4B15-A676-365AFCF1A023}" srcOrd="5" destOrd="0" presId="urn:microsoft.com/office/officeart/2008/layout/VerticalAccentList"/>
    <dgm:cxn modelId="{D12F290B-7B45-423D-85FA-8D9D2928C3B3}" type="presParOf" srcId="{70ADDA3C-AF95-49CB-A521-BA8742C80212}" destId="{DBFCE376-7802-4AF3-B123-C168EF969579}" srcOrd="6" destOrd="0" presId="urn:microsoft.com/office/officeart/2008/layout/VerticalAccentList"/>
    <dgm:cxn modelId="{FFD540B7-34AC-40E5-9E81-7C29B88B732C}" type="presParOf" srcId="{DBFCE376-7802-4AF3-B123-C168EF969579}" destId="{87D8D5DA-0690-4A5C-8CBA-9540CBA37073}" srcOrd="0" destOrd="0" presId="urn:microsoft.com/office/officeart/2008/layout/VerticalAccentList"/>
    <dgm:cxn modelId="{0393A9BD-CC48-4CAF-B507-F57E56696A7E}" type="presParOf" srcId="{70ADDA3C-AF95-49CB-A521-BA8742C80212}" destId="{A8355353-3BA7-4B28-92A1-9B9003AF605C}" srcOrd="7" destOrd="0" presId="urn:microsoft.com/office/officeart/2008/layout/VerticalAccentList"/>
    <dgm:cxn modelId="{388CF9CD-BBB5-4C48-B10F-DC136C16CDB7}" type="presParOf" srcId="{A8355353-3BA7-4B28-92A1-9B9003AF605C}" destId="{BA0C8A73-F63B-4610-8179-5E033E70738F}" srcOrd="0" destOrd="0" presId="urn:microsoft.com/office/officeart/2008/layout/VerticalAccentList"/>
    <dgm:cxn modelId="{F813B365-2358-4209-B260-ECB4343933EC}" type="presParOf" srcId="{A8355353-3BA7-4B28-92A1-9B9003AF605C}" destId="{90721E0B-B34F-4E77-B117-8AFCD129FF33}" srcOrd="1" destOrd="0" presId="urn:microsoft.com/office/officeart/2008/layout/VerticalAccentList"/>
    <dgm:cxn modelId="{372EC327-BF87-4D5B-A743-F49B984FD710}" type="presParOf" srcId="{A8355353-3BA7-4B28-92A1-9B9003AF605C}" destId="{5B167A4B-7061-42AE-985B-70D53D4B3571}" srcOrd="2" destOrd="0" presId="urn:microsoft.com/office/officeart/2008/layout/VerticalAccentList"/>
    <dgm:cxn modelId="{1311071A-432C-49AD-930A-82FE6957FBF3}" type="presParOf" srcId="{A8355353-3BA7-4B28-92A1-9B9003AF605C}" destId="{800644F4-8E94-4083-A621-625925917C2C}" srcOrd="3" destOrd="0" presId="urn:microsoft.com/office/officeart/2008/layout/VerticalAccentList"/>
    <dgm:cxn modelId="{CD6DF83B-B76C-4A9C-9A92-EF4B87271762}" type="presParOf" srcId="{A8355353-3BA7-4B28-92A1-9B9003AF605C}" destId="{CB025DAA-596C-4AB5-BB7F-62D325D9596A}" srcOrd="4" destOrd="0" presId="urn:microsoft.com/office/officeart/2008/layout/VerticalAccentList"/>
    <dgm:cxn modelId="{D36FBB67-ED3B-48EA-A98E-FC74CEC2F338}" type="presParOf" srcId="{A8355353-3BA7-4B28-92A1-9B9003AF605C}" destId="{932D6274-4914-4C9F-A6B6-47C21BF14E21}" srcOrd="5" destOrd="0" presId="urn:microsoft.com/office/officeart/2008/layout/VerticalAccentList"/>
    <dgm:cxn modelId="{93269D45-D485-4265-8B3E-628544C76B8D}" type="presParOf" srcId="{A8355353-3BA7-4B28-92A1-9B9003AF605C}" destId="{D14CE7BC-0EEA-409B-9EA0-AC393D650715}" srcOrd="6" destOrd="0" presId="urn:microsoft.com/office/officeart/2008/layout/VerticalAccentList"/>
    <dgm:cxn modelId="{920709AC-8827-48E8-8522-EAE937DC3088}" type="presParOf" srcId="{A8355353-3BA7-4B28-92A1-9B9003AF605C}" destId="{4F7BB307-7E85-4F9E-B2FC-457C06E70078}" srcOrd="7" destOrd="0" presId="urn:microsoft.com/office/officeart/2008/layout/VerticalAccentList"/>
    <dgm:cxn modelId="{BDF5F161-923F-4CD3-8F27-7A41356055A0}" type="presParOf" srcId="{70ADDA3C-AF95-49CB-A521-BA8742C80212}" destId="{41E47DE3-288C-416F-992C-1B025C4EB63D}" srcOrd="8" destOrd="0" presId="urn:microsoft.com/office/officeart/2008/layout/VerticalAccentList"/>
    <dgm:cxn modelId="{0A704C79-EA21-4A32-96A0-6F8294AD0F23}" type="presParOf" srcId="{70ADDA3C-AF95-49CB-A521-BA8742C80212}" destId="{C6ED6A71-0B67-419C-9304-95C73AA3B1C3}" srcOrd="9" destOrd="0" presId="urn:microsoft.com/office/officeart/2008/layout/VerticalAccentList"/>
    <dgm:cxn modelId="{D54375BA-A627-4B96-A3FE-8D8BD4B9E665}" type="presParOf" srcId="{C6ED6A71-0B67-419C-9304-95C73AA3B1C3}" destId="{BB980084-CC9E-4370-9168-8A6E87A44B8B}" srcOrd="0" destOrd="0" presId="urn:microsoft.com/office/officeart/2008/layout/VerticalAccentList"/>
    <dgm:cxn modelId="{DF6A0E54-E84F-4789-A364-DD5E9A85E712}" type="presParOf" srcId="{70ADDA3C-AF95-49CB-A521-BA8742C80212}" destId="{62741483-6EA5-4135-B219-BE277BCEB1AC}" srcOrd="10" destOrd="0" presId="urn:microsoft.com/office/officeart/2008/layout/VerticalAccentList"/>
    <dgm:cxn modelId="{E4C6C724-813F-4EAF-9F5B-5FD2C8B00B7A}" type="presParOf" srcId="{62741483-6EA5-4135-B219-BE277BCEB1AC}" destId="{676690F6-2139-4144-9E1E-689822F6F656}" srcOrd="0" destOrd="0" presId="urn:microsoft.com/office/officeart/2008/layout/VerticalAccentList"/>
    <dgm:cxn modelId="{2F56CFFC-3BC0-4B01-8402-086D54FADFAB}" type="presParOf" srcId="{62741483-6EA5-4135-B219-BE277BCEB1AC}" destId="{76163E35-CAE0-47DE-B69E-49D7F5E769B5}" srcOrd="1" destOrd="0" presId="urn:microsoft.com/office/officeart/2008/layout/VerticalAccentList"/>
    <dgm:cxn modelId="{0F01D9C7-9580-4F67-A021-ACC6B3EFB51D}" type="presParOf" srcId="{62741483-6EA5-4135-B219-BE277BCEB1AC}" destId="{3B1692FD-8226-4BCE-942E-31DDF0BE5A9C}" srcOrd="2" destOrd="0" presId="urn:microsoft.com/office/officeart/2008/layout/VerticalAccentList"/>
    <dgm:cxn modelId="{B10909F9-AC05-4762-89DA-144AD42B5B17}" type="presParOf" srcId="{62741483-6EA5-4135-B219-BE277BCEB1AC}" destId="{BC48A2E7-CF48-4C9C-BB73-B7DC5AB4F7BE}" srcOrd="3" destOrd="0" presId="urn:microsoft.com/office/officeart/2008/layout/VerticalAccentList"/>
    <dgm:cxn modelId="{2BB36260-4D13-4DD0-9F13-261C8695233A}" type="presParOf" srcId="{62741483-6EA5-4135-B219-BE277BCEB1AC}" destId="{253431E0-391C-4F40-AB8C-6554F4958FD7}" srcOrd="4" destOrd="0" presId="urn:microsoft.com/office/officeart/2008/layout/VerticalAccentList"/>
    <dgm:cxn modelId="{127EE2D9-5930-42FC-BB73-0B8F05697782}" type="presParOf" srcId="{62741483-6EA5-4135-B219-BE277BCEB1AC}" destId="{DA3F0CA3-9BD4-4548-93B3-1715FC72361A}" srcOrd="5" destOrd="0" presId="urn:microsoft.com/office/officeart/2008/layout/VerticalAccentList"/>
    <dgm:cxn modelId="{3B9DDA4F-79C2-46C0-808A-EAA077A09AB9}" type="presParOf" srcId="{62741483-6EA5-4135-B219-BE277BCEB1AC}" destId="{556E7BFC-AB45-48A6-9BD6-46732A8DDED7}" srcOrd="6" destOrd="0" presId="urn:microsoft.com/office/officeart/2008/layout/VerticalAccentList"/>
    <dgm:cxn modelId="{8AF8E569-B880-494C-83D4-EC5593AE777F}" type="presParOf" srcId="{62741483-6EA5-4135-B219-BE277BCEB1AC}" destId="{840A4ACA-7359-4324-B43F-057A849E0153}" srcOrd="7" destOrd="0" presId="urn:microsoft.com/office/officeart/2008/layout/VerticalAccentList"/>
    <dgm:cxn modelId="{000E36B5-34D3-472D-B211-7F6D8BCD63B5}" type="presParOf" srcId="{70ADDA3C-AF95-49CB-A521-BA8742C80212}" destId="{D6E5D2AE-FD17-426B-AB8E-28B7A7BCDF83}" srcOrd="11" destOrd="0" presId="urn:microsoft.com/office/officeart/2008/layout/VerticalAccentList"/>
    <dgm:cxn modelId="{F1126E74-0CC9-4208-981F-759E59A595E8}" type="presParOf" srcId="{70ADDA3C-AF95-49CB-A521-BA8742C80212}" destId="{48ACB1A3-20CC-4834-8C01-7FD1DF867B02}" srcOrd="12" destOrd="0" presId="urn:microsoft.com/office/officeart/2008/layout/VerticalAccentList"/>
    <dgm:cxn modelId="{D77AC305-E29E-4C0F-8666-F25EAC09A665}" type="presParOf" srcId="{48ACB1A3-20CC-4834-8C01-7FD1DF867B02}" destId="{B6E832D3-1E46-4F8C-BC22-9A7F779F496E}" srcOrd="0" destOrd="0" presId="urn:microsoft.com/office/officeart/2008/layout/VerticalAccentList"/>
    <dgm:cxn modelId="{41C1CA42-9BA6-4D6E-AAE8-B94A5B3C2358}" type="presParOf" srcId="{70ADDA3C-AF95-49CB-A521-BA8742C80212}" destId="{9C2FC403-00CA-4848-837F-ED37C147C2AC}" srcOrd="13" destOrd="0" presId="urn:microsoft.com/office/officeart/2008/layout/VerticalAccentList"/>
    <dgm:cxn modelId="{A58EA7E8-A511-4985-891E-CEF0354EF67F}" type="presParOf" srcId="{9C2FC403-00CA-4848-837F-ED37C147C2AC}" destId="{67D785CA-C9A3-4572-BE21-A427EA19F382}" srcOrd="0" destOrd="0" presId="urn:microsoft.com/office/officeart/2008/layout/VerticalAccentList"/>
    <dgm:cxn modelId="{A7835FBE-2B76-46FA-A8F4-496656679F54}" type="presParOf" srcId="{9C2FC403-00CA-4848-837F-ED37C147C2AC}" destId="{7076E952-141B-4D76-BF5B-EB3F5DE7F65D}" srcOrd="1" destOrd="0" presId="urn:microsoft.com/office/officeart/2008/layout/VerticalAccentList"/>
    <dgm:cxn modelId="{98ED6BDC-68A9-4BA4-89E0-EE694AFDFA36}" type="presParOf" srcId="{9C2FC403-00CA-4848-837F-ED37C147C2AC}" destId="{3E077DCE-169C-4362-B073-A0A3BB55FA5B}" srcOrd="2" destOrd="0" presId="urn:microsoft.com/office/officeart/2008/layout/VerticalAccentList"/>
    <dgm:cxn modelId="{E08CA41C-E3A2-46ED-928E-C56BA9D6BB56}" type="presParOf" srcId="{9C2FC403-00CA-4848-837F-ED37C147C2AC}" destId="{0F9FD2CB-82FA-430C-BC18-3932D3035BDA}" srcOrd="3" destOrd="0" presId="urn:microsoft.com/office/officeart/2008/layout/VerticalAccentList"/>
    <dgm:cxn modelId="{ED2274FC-0CCD-4D58-85B6-DBAD88C9E641}" type="presParOf" srcId="{9C2FC403-00CA-4848-837F-ED37C147C2AC}" destId="{09E3CEA9-8911-4E24-8F19-2073C89B36C9}" srcOrd="4" destOrd="0" presId="urn:microsoft.com/office/officeart/2008/layout/VerticalAccentList"/>
    <dgm:cxn modelId="{866C389D-4B71-4C80-8708-92C59F7D7224}" type="presParOf" srcId="{9C2FC403-00CA-4848-837F-ED37C147C2AC}" destId="{3F453701-7C81-4117-A420-6E2BF33B1FA5}" srcOrd="5" destOrd="0" presId="urn:microsoft.com/office/officeart/2008/layout/VerticalAccentList"/>
    <dgm:cxn modelId="{37E15F3D-3727-45E6-821E-2875F586FD66}" type="presParOf" srcId="{9C2FC403-00CA-4848-837F-ED37C147C2AC}" destId="{5399CD5A-F216-4F66-89B9-CB40B4A9E4FE}" srcOrd="6" destOrd="0" presId="urn:microsoft.com/office/officeart/2008/layout/VerticalAccentList"/>
    <dgm:cxn modelId="{481E3344-9612-4EE1-8E76-15939BA808E7}" type="presParOf" srcId="{9C2FC403-00CA-4848-837F-ED37C147C2AC}" destId="{2875D641-BB4E-4E70-930B-77AE1DD2F718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406311-CF10-4A62-B605-4A4D2AA86C9C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FCC4FCA-7F16-4B00-9167-7C22CC650BB6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6. Columna</a:t>
          </a:r>
          <a:endParaRPr lang="es-MX" sz="1600" b="1" dirty="0">
            <a:effectLst/>
          </a:endParaRPr>
        </a:p>
      </dgm:t>
    </dgm:pt>
    <dgm:pt modelId="{0B2AA658-976A-41F8-9D7A-35916F2FAAB6}" type="parTrans" cxnId="{E59BB88C-0A88-45A0-9E4A-D6B46A5823AA}">
      <dgm:prSet/>
      <dgm:spPr/>
      <dgm:t>
        <a:bodyPr/>
        <a:lstStyle/>
        <a:p>
          <a:endParaRPr lang="es-MX"/>
        </a:p>
      </dgm:t>
    </dgm:pt>
    <dgm:pt modelId="{19C860F8-886F-4EF4-82D7-F5B881E6F022}" type="sibTrans" cxnId="{E59BB88C-0A88-45A0-9E4A-D6B46A5823AA}">
      <dgm:prSet/>
      <dgm:spPr/>
      <dgm:t>
        <a:bodyPr/>
        <a:lstStyle/>
        <a:p>
          <a:endParaRPr lang="es-MX"/>
        </a:p>
      </dgm:t>
    </dgm:pt>
    <dgm:pt modelId="{29AF939B-9CB2-4298-BAED-C6FC6716E395}">
      <dgm:prSet phldrT="[Texto]" custT="1"/>
      <dgm:spPr/>
      <dgm:t>
        <a:bodyPr/>
        <a:lstStyle/>
        <a:p>
          <a:pPr algn="just"/>
          <a:r>
            <a:rPr lang="es-MX" sz="1800" dirty="0" smtClean="0"/>
            <a:t>Es una selección de celdas en forma vertical y nombradas por letras.</a:t>
          </a:r>
          <a:endParaRPr lang="es-MX" sz="1800" dirty="0"/>
        </a:p>
      </dgm:t>
    </dgm:pt>
    <dgm:pt modelId="{94D77097-1608-4A8B-B9A1-BD57B0B4412F}" type="parTrans" cxnId="{E1CD4662-2834-47CE-AA9D-EEF11AA3154F}">
      <dgm:prSet/>
      <dgm:spPr/>
      <dgm:t>
        <a:bodyPr/>
        <a:lstStyle/>
        <a:p>
          <a:endParaRPr lang="es-MX"/>
        </a:p>
      </dgm:t>
    </dgm:pt>
    <dgm:pt modelId="{A2BE59E9-5B0E-4FAC-B734-98BB6B8BD170}" type="sibTrans" cxnId="{E1CD4662-2834-47CE-AA9D-EEF11AA3154F}">
      <dgm:prSet/>
      <dgm:spPr/>
      <dgm:t>
        <a:bodyPr/>
        <a:lstStyle/>
        <a:p>
          <a:endParaRPr lang="es-MX"/>
        </a:p>
      </dgm:t>
    </dgm:pt>
    <dgm:pt modelId="{B72FA82D-A72B-4D07-A356-59F111C71FD2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7. Fila</a:t>
          </a:r>
          <a:endParaRPr lang="es-MX" sz="1600" b="1" dirty="0">
            <a:effectLst/>
          </a:endParaRPr>
        </a:p>
      </dgm:t>
    </dgm:pt>
    <dgm:pt modelId="{D9A0AA54-1297-4DA0-82A5-799B7EEE7357}" type="parTrans" cxnId="{9751077F-F6EE-4E88-AEFC-C92DFBB44E8B}">
      <dgm:prSet/>
      <dgm:spPr/>
      <dgm:t>
        <a:bodyPr/>
        <a:lstStyle/>
        <a:p>
          <a:endParaRPr lang="es-MX"/>
        </a:p>
      </dgm:t>
    </dgm:pt>
    <dgm:pt modelId="{9A1ADBA9-AF42-40F7-B80E-2C1CA2CFDD77}" type="sibTrans" cxnId="{9751077F-F6EE-4E88-AEFC-C92DFBB44E8B}">
      <dgm:prSet/>
      <dgm:spPr/>
      <dgm:t>
        <a:bodyPr/>
        <a:lstStyle/>
        <a:p>
          <a:endParaRPr lang="es-MX"/>
        </a:p>
      </dgm:t>
    </dgm:pt>
    <dgm:pt modelId="{A12CFE26-354E-498C-80BC-4D63E62DBC88}">
      <dgm:prSet phldrT="[Texto]" custT="1"/>
      <dgm:spPr/>
      <dgm:t>
        <a:bodyPr/>
        <a:lstStyle/>
        <a:p>
          <a:pPr algn="just"/>
          <a:r>
            <a:rPr lang="es-MX" sz="1600" dirty="0" smtClean="0"/>
            <a:t>Es una selección de celdas en forma horizontal nombradas por números.</a:t>
          </a:r>
          <a:endParaRPr lang="es-MX" sz="1600" dirty="0"/>
        </a:p>
      </dgm:t>
    </dgm:pt>
    <dgm:pt modelId="{6437D151-B9FD-46A1-8D40-BE521A199A29}" type="parTrans" cxnId="{360287DF-80CC-4412-8B40-E01B624E65BF}">
      <dgm:prSet/>
      <dgm:spPr/>
      <dgm:t>
        <a:bodyPr/>
        <a:lstStyle/>
        <a:p>
          <a:endParaRPr lang="es-MX"/>
        </a:p>
      </dgm:t>
    </dgm:pt>
    <dgm:pt modelId="{EEAD2E9E-5F5A-4956-94A8-A123A299A8F6}" type="sibTrans" cxnId="{360287DF-80CC-4412-8B40-E01B624E65BF}">
      <dgm:prSet/>
      <dgm:spPr/>
      <dgm:t>
        <a:bodyPr/>
        <a:lstStyle/>
        <a:p>
          <a:endParaRPr lang="es-MX"/>
        </a:p>
      </dgm:t>
    </dgm:pt>
    <dgm:pt modelId="{7EF2536C-932C-439A-81AA-F5FC7DD99F99}">
      <dgm:prSet phldrT="[Texto]" custT="1"/>
      <dgm:spPr/>
      <dgm:t>
        <a:bodyPr/>
        <a:lstStyle/>
        <a:p>
          <a:r>
            <a:rPr lang="es-MX" sz="1600" b="1" dirty="0" smtClean="0">
              <a:effectLst/>
            </a:rPr>
            <a:t>8. Celda</a:t>
          </a:r>
          <a:endParaRPr lang="es-MX" sz="1600" b="1" dirty="0">
            <a:effectLst/>
          </a:endParaRPr>
        </a:p>
      </dgm:t>
    </dgm:pt>
    <dgm:pt modelId="{F9B7257A-95E1-426E-A2E9-B70857E07D50}" type="parTrans" cxnId="{06A44E3D-5247-45AF-A16A-C754E107F82C}">
      <dgm:prSet/>
      <dgm:spPr/>
      <dgm:t>
        <a:bodyPr/>
        <a:lstStyle/>
        <a:p>
          <a:endParaRPr lang="es-MX"/>
        </a:p>
      </dgm:t>
    </dgm:pt>
    <dgm:pt modelId="{245289D8-F9F3-4212-BA91-D2178C1C4A0B}" type="sibTrans" cxnId="{06A44E3D-5247-45AF-A16A-C754E107F82C}">
      <dgm:prSet/>
      <dgm:spPr/>
      <dgm:t>
        <a:bodyPr/>
        <a:lstStyle/>
        <a:p>
          <a:endParaRPr lang="es-MX"/>
        </a:p>
      </dgm:t>
    </dgm:pt>
    <dgm:pt modelId="{4B2D9D17-0CF6-43E1-9C17-0BFA15240327}">
      <dgm:prSet phldrT="[Texto]" custT="1"/>
      <dgm:spPr/>
      <dgm:t>
        <a:bodyPr/>
        <a:lstStyle/>
        <a:p>
          <a:r>
            <a:rPr lang="es-MX" sz="1600" dirty="0" smtClean="0"/>
            <a:t>Es la intersección que existe entre la columna y la fila; su nombre es conformado por una letra y un número, igualmente es en la cual se insertan los datos.</a:t>
          </a:r>
          <a:endParaRPr lang="es-MX" sz="1600" dirty="0"/>
        </a:p>
      </dgm:t>
    </dgm:pt>
    <dgm:pt modelId="{94D1E780-DBEE-4968-A32A-EFE2AAF16698}" type="parTrans" cxnId="{0310D723-7CA0-49BD-A5C1-93218CEAD0B3}">
      <dgm:prSet/>
      <dgm:spPr/>
      <dgm:t>
        <a:bodyPr/>
        <a:lstStyle/>
        <a:p>
          <a:endParaRPr lang="es-MX"/>
        </a:p>
      </dgm:t>
    </dgm:pt>
    <dgm:pt modelId="{41689D8F-2DD7-46BC-95D9-4C37E04EB99A}" type="sibTrans" cxnId="{0310D723-7CA0-49BD-A5C1-93218CEAD0B3}">
      <dgm:prSet/>
      <dgm:spPr/>
      <dgm:t>
        <a:bodyPr/>
        <a:lstStyle/>
        <a:p>
          <a:endParaRPr lang="es-MX"/>
        </a:p>
      </dgm:t>
    </dgm:pt>
    <dgm:pt modelId="{C7B5396C-7DF0-4406-BC56-503889C94822}">
      <dgm:prSet phldrT="[Texto]" custT="1"/>
      <dgm:spPr/>
      <dgm:t>
        <a:bodyPr/>
        <a:lstStyle/>
        <a:p>
          <a:r>
            <a:rPr lang="es-MX" sz="1600" dirty="0" smtClean="0"/>
            <a:t>9. Etiquetas</a:t>
          </a:r>
          <a:endParaRPr lang="es-MX" sz="1600" dirty="0"/>
        </a:p>
      </dgm:t>
    </dgm:pt>
    <dgm:pt modelId="{CB657B5B-9667-49AF-9F6D-7BF3DB68B1D0}" type="parTrans" cxnId="{96839EDF-CE53-4364-9F22-38BEB252970D}">
      <dgm:prSet/>
      <dgm:spPr/>
      <dgm:t>
        <a:bodyPr/>
        <a:lstStyle/>
        <a:p>
          <a:endParaRPr lang="es-MX"/>
        </a:p>
      </dgm:t>
    </dgm:pt>
    <dgm:pt modelId="{F8BA3F16-402F-4DB6-B146-3860A3386945}" type="sibTrans" cxnId="{96839EDF-CE53-4364-9F22-38BEB252970D}">
      <dgm:prSet/>
      <dgm:spPr/>
      <dgm:t>
        <a:bodyPr/>
        <a:lstStyle/>
        <a:p>
          <a:endParaRPr lang="es-MX"/>
        </a:p>
      </dgm:t>
    </dgm:pt>
    <dgm:pt modelId="{180F59C5-F559-4357-9A05-6746FF1043DF}">
      <dgm:prSet phldrT="[Texto]" custT="1"/>
      <dgm:spPr/>
      <dgm:t>
        <a:bodyPr/>
        <a:lstStyle/>
        <a:p>
          <a:r>
            <a:rPr lang="es-MX" sz="1600" dirty="0" smtClean="0"/>
            <a:t>Muestran el nombre de la hoja en la cual se está trabajando.</a:t>
          </a:r>
          <a:endParaRPr lang="es-MX" sz="1600" dirty="0"/>
        </a:p>
      </dgm:t>
    </dgm:pt>
    <dgm:pt modelId="{CA13A10A-C9A6-49A3-B88E-23D9BA23A4FC}" type="parTrans" cxnId="{08A08582-537D-4DF1-941B-F5AC42ED19BD}">
      <dgm:prSet/>
      <dgm:spPr/>
      <dgm:t>
        <a:bodyPr/>
        <a:lstStyle/>
        <a:p>
          <a:endParaRPr lang="es-MX"/>
        </a:p>
      </dgm:t>
    </dgm:pt>
    <dgm:pt modelId="{257C6780-2FFC-487E-B6E6-E6B55A2E012D}" type="sibTrans" cxnId="{08A08582-537D-4DF1-941B-F5AC42ED19BD}">
      <dgm:prSet/>
      <dgm:spPr/>
      <dgm:t>
        <a:bodyPr/>
        <a:lstStyle/>
        <a:p>
          <a:endParaRPr lang="es-MX"/>
        </a:p>
      </dgm:t>
    </dgm:pt>
    <dgm:pt modelId="{B3B90514-36D5-4ACB-9913-7C395702326E}">
      <dgm:prSet phldrT="[Texto]" custT="1"/>
      <dgm:spPr/>
      <dgm:t>
        <a:bodyPr/>
        <a:lstStyle/>
        <a:p>
          <a:r>
            <a:rPr lang="es-MX" sz="1600" dirty="0" smtClean="0"/>
            <a:t>10. Barras de desplazamiento</a:t>
          </a:r>
          <a:endParaRPr lang="es-MX" sz="1600" dirty="0"/>
        </a:p>
      </dgm:t>
    </dgm:pt>
    <dgm:pt modelId="{3CC9FE47-9B97-41D5-B852-4FE7FC8AB21C}" type="parTrans" cxnId="{D6A8F431-1299-4CDE-89DB-7A284A19FA71}">
      <dgm:prSet/>
      <dgm:spPr/>
      <dgm:t>
        <a:bodyPr/>
        <a:lstStyle/>
        <a:p>
          <a:endParaRPr lang="es-MX"/>
        </a:p>
      </dgm:t>
    </dgm:pt>
    <dgm:pt modelId="{11EFBC52-7FA5-4824-A5DA-CE556C7A02E9}" type="sibTrans" cxnId="{D6A8F431-1299-4CDE-89DB-7A284A19FA71}">
      <dgm:prSet/>
      <dgm:spPr/>
      <dgm:t>
        <a:bodyPr/>
        <a:lstStyle/>
        <a:p>
          <a:endParaRPr lang="es-MX"/>
        </a:p>
      </dgm:t>
    </dgm:pt>
    <dgm:pt modelId="{8BAE189F-8DB0-4B18-9ADA-60F6B2A03A04}">
      <dgm:prSet phldrT="[Texto]" custT="1"/>
      <dgm:spPr/>
      <dgm:t>
        <a:bodyPr/>
        <a:lstStyle/>
        <a:p>
          <a:r>
            <a:rPr lang="es-MX" sz="1600" dirty="0" smtClean="0"/>
            <a:t>Son horizontal y vertical, permiten el movimiento en el libro de trabajo.</a:t>
          </a:r>
          <a:endParaRPr lang="es-MX" sz="1600" dirty="0"/>
        </a:p>
      </dgm:t>
    </dgm:pt>
    <dgm:pt modelId="{FF30C84A-F7AB-4B61-A4F8-6B30AE91D930}" type="parTrans" cxnId="{CF83EB2F-B1F9-4B4C-A6CD-85008D1464C0}">
      <dgm:prSet/>
      <dgm:spPr/>
      <dgm:t>
        <a:bodyPr/>
        <a:lstStyle/>
        <a:p>
          <a:endParaRPr lang="es-MX"/>
        </a:p>
      </dgm:t>
    </dgm:pt>
    <dgm:pt modelId="{67B7B6CF-5CF8-45D5-B261-87D4B3315EF6}" type="sibTrans" cxnId="{CF83EB2F-B1F9-4B4C-A6CD-85008D1464C0}">
      <dgm:prSet/>
      <dgm:spPr/>
      <dgm:t>
        <a:bodyPr/>
        <a:lstStyle/>
        <a:p>
          <a:endParaRPr lang="es-MX"/>
        </a:p>
      </dgm:t>
    </dgm:pt>
    <dgm:pt modelId="{ECF4E6B3-F9E8-4905-B856-AD373C8DAE74}">
      <dgm:prSet phldrT="[Texto]" custT="1"/>
      <dgm:spPr/>
      <dgm:t>
        <a:bodyPr/>
        <a:lstStyle/>
        <a:p>
          <a:r>
            <a:rPr lang="es-MX" sz="1600" dirty="0" smtClean="0"/>
            <a:t>11. Barra de estado</a:t>
          </a:r>
          <a:endParaRPr lang="es-MX" sz="1600" dirty="0"/>
        </a:p>
      </dgm:t>
    </dgm:pt>
    <dgm:pt modelId="{5DEB212C-1A5A-4695-B336-9429234E9745}" type="parTrans" cxnId="{1A6BC504-398B-428F-A116-3952F12D08C0}">
      <dgm:prSet/>
      <dgm:spPr/>
      <dgm:t>
        <a:bodyPr/>
        <a:lstStyle/>
        <a:p>
          <a:endParaRPr lang="es-MX"/>
        </a:p>
      </dgm:t>
    </dgm:pt>
    <dgm:pt modelId="{DD4D2B2D-0293-4EE8-9000-02F4E10B46B5}" type="sibTrans" cxnId="{1A6BC504-398B-428F-A116-3952F12D08C0}">
      <dgm:prSet/>
      <dgm:spPr/>
      <dgm:t>
        <a:bodyPr/>
        <a:lstStyle/>
        <a:p>
          <a:endParaRPr lang="es-MX"/>
        </a:p>
      </dgm:t>
    </dgm:pt>
    <dgm:pt modelId="{FF2F59D3-0564-42FA-92EA-BB3CA7D4FDEA}">
      <dgm:prSet phldrT="[Texto]" custT="1"/>
      <dgm:spPr/>
      <dgm:t>
        <a:bodyPr/>
        <a:lstStyle/>
        <a:p>
          <a:r>
            <a:rPr lang="es-MX" sz="1600" dirty="0" smtClean="0"/>
            <a:t>Muestra la forma de trabajar en el libro y contiene el zoom de la hoja.</a:t>
          </a:r>
          <a:endParaRPr lang="es-MX" sz="1600" dirty="0"/>
        </a:p>
      </dgm:t>
    </dgm:pt>
    <dgm:pt modelId="{75471F21-A2D7-43CB-AFE8-6DAD8F1406C8}" type="parTrans" cxnId="{FB7B51D2-00DF-4CB7-9912-121A30C49EFB}">
      <dgm:prSet/>
      <dgm:spPr/>
      <dgm:t>
        <a:bodyPr/>
        <a:lstStyle/>
        <a:p>
          <a:endParaRPr lang="es-MX"/>
        </a:p>
      </dgm:t>
    </dgm:pt>
    <dgm:pt modelId="{CBF3E735-F16E-4C11-AEDD-E983866356B4}" type="sibTrans" cxnId="{FB7B51D2-00DF-4CB7-9912-121A30C49EFB}">
      <dgm:prSet/>
      <dgm:spPr/>
      <dgm:t>
        <a:bodyPr/>
        <a:lstStyle/>
        <a:p>
          <a:endParaRPr lang="es-MX"/>
        </a:p>
      </dgm:t>
    </dgm:pt>
    <dgm:pt modelId="{AC1623D1-30A7-4D9D-A6EE-255D29EE2597}" type="pres">
      <dgm:prSet presAssocID="{E1406311-CF10-4A62-B605-4A4D2AA86C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7834F2A-1800-407A-B931-11921BB5884B}" type="pres">
      <dgm:prSet presAssocID="{6FCC4FCA-7F16-4B00-9167-7C22CC650BB6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22E598-78E3-4619-8073-57A7D92F1FE2}" type="pres">
      <dgm:prSet presAssocID="{6FCC4FCA-7F16-4B00-9167-7C22CC650BB6}" presName="childTex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3E1C173-9A77-4AA0-98D3-1154BB0D13FA}" type="pres">
      <dgm:prSet presAssocID="{B72FA82D-A72B-4D07-A356-59F111C71FD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399C46-DF42-466E-8723-B30095F7FA91}" type="pres">
      <dgm:prSet presAssocID="{B72FA82D-A72B-4D07-A356-59F111C71FD2}" presName="childTex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EB9B3B-AFAD-4AD6-A549-6549BFCD916B}" type="pres">
      <dgm:prSet presAssocID="{7EF2536C-932C-439A-81AA-F5FC7DD99F9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46CAC6-B5BF-4D30-9E75-FBD8CF0AFC44}" type="pres">
      <dgm:prSet presAssocID="{7EF2536C-932C-439A-81AA-F5FC7DD99F99}" presName="childTex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0B5016-BC5F-405C-8461-7421CF98CABD}" type="pres">
      <dgm:prSet presAssocID="{C7B5396C-7DF0-4406-BC56-503889C9482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2CF590-1394-48D6-8282-E416F0FF48DB}" type="pres">
      <dgm:prSet presAssocID="{C7B5396C-7DF0-4406-BC56-503889C94822}" presName="childTex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FED488-2F65-460E-A203-352FE5CC3F2C}" type="pres">
      <dgm:prSet presAssocID="{B3B90514-36D5-4ACB-9913-7C395702326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940C15-E9E1-4B16-BAAE-E9329C5BEE85}" type="pres">
      <dgm:prSet presAssocID="{B3B90514-36D5-4ACB-9913-7C395702326E}" presName="childTex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C33865-B94A-4B8B-AECB-49D1B8045E1B}" type="pres">
      <dgm:prSet presAssocID="{ECF4E6B3-F9E8-4905-B856-AD373C8DAE7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B51E46-C805-48EF-A7CE-31D074169818}" type="pres">
      <dgm:prSet presAssocID="{ECF4E6B3-F9E8-4905-B856-AD373C8DAE74}" presName="childTex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9E9DE39-C693-4C50-BFC1-C2E4DBF9F9B4}" type="presOf" srcId="{29AF939B-9CB2-4298-BAED-C6FC6716E395}" destId="{B822E598-78E3-4619-8073-57A7D92F1FE2}" srcOrd="0" destOrd="0" presId="urn:microsoft.com/office/officeart/2005/8/layout/vList2"/>
    <dgm:cxn modelId="{1A6BC504-398B-428F-A116-3952F12D08C0}" srcId="{E1406311-CF10-4A62-B605-4A4D2AA86C9C}" destId="{ECF4E6B3-F9E8-4905-B856-AD373C8DAE74}" srcOrd="5" destOrd="0" parTransId="{5DEB212C-1A5A-4695-B336-9429234E9745}" sibTransId="{DD4D2B2D-0293-4EE8-9000-02F4E10B46B5}"/>
    <dgm:cxn modelId="{360287DF-80CC-4412-8B40-E01B624E65BF}" srcId="{B72FA82D-A72B-4D07-A356-59F111C71FD2}" destId="{A12CFE26-354E-498C-80BC-4D63E62DBC88}" srcOrd="0" destOrd="0" parTransId="{6437D151-B9FD-46A1-8D40-BE521A199A29}" sibTransId="{EEAD2E9E-5F5A-4956-94A8-A123A299A8F6}"/>
    <dgm:cxn modelId="{9751077F-F6EE-4E88-AEFC-C92DFBB44E8B}" srcId="{E1406311-CF10-4A62-B605-4A4D2AA86C9C}" destId="{B72FA82D-A72B-4D07-A356-59F111C71FD2}" srcOrd="1" destOrd="0" parTransId="{D9A0AA54-1297-4DA0-82A5-799B7EEE7357}" sibTransId="{9A1ADBA9-AF42-40F7-B80E-2C1CA2CFDD77}"/>
    <dgm:cxn modelId="{96839EDF-CE53-4364-9F22-38BEB252970D}" srcId="{E1406311-CF10-4A62-B605-4A4D2AA86C9C}" destId="{C7B5396C-7DF0-4406-BC56-503889C94822}" srcOrd="3" destOrd="0" parTransId="{CB657B5B-9667-49AF-9F6D-7BF3DB68B1D0}" sibTransId="{F8BA3F16-402F-4DB6-B146-3860A3386945}"/>
    <dgm:cxn modelId="{51AEA26F-C6D9-40CF-82AF-428EA0881921}" type="presOf" srcId="{E1406311-CF10-4A62-B605-4A4D2AA86C9C}" destId="{AC1623D1-30A7-4D9D-A6EE-255D29EE2597}" srcOrd="0" destOrd="0" presId="urn:microsoft.com/office/officeart/2005/8/layout/vList2"/>
    <dgm:cxn modelId="{1645DA56-D8ED-4F39-8B15-DAD6306E444B}" type="presOf" srcId="{7EF2536C-932C-439A-81AA-F5FC7DD99F99}" destId="{41EB9B3B-AFAD-4AD6-A549-6549BFCD916B}" srcOrd="0" destOrd="0" presId="urn:microsoft.com/office/officeart/2005/8/layout/vList2"/>
    <dgm:cxn modelId="{00AA8110-03FC-4D97-A7B5-589968392646}" type="presOf" srcId="{ECF4E6B3-F9E8-4905-B856-AD373C8DAE74}" destId="{C7C33865-B94A-4B8B-AECB-49D1B8045E1B}" srcOrd="0" destOrd="0" presId="urn:microsoft.com/office/officeart/2005/8/layout/vList2"/>
    <dgm:cxn modelId="{08A08582-537D-4DF1-941B-F5AC42ED19BD}" srcId="{C7B5396C-7DF0-4406-BC56-503889C94822}" destId="{180F59C5-F559-4357-9A05-6746FF1043DF}" srcOrd="0" destOrd="0" parTransId="{CA13A10A-C9A6-49A3-B88E-23D9BA23A4FC}" sibTransId="{257C6780-2FFC-487E-B6E6-E6B55A2E012D}"/>
    <dgm:cxn modelId="{E1CD4662-2834-47CE-AA9D-EEF11AA3154F}" srcId="{6FCC4FCA-7F16-4B00-9167-7C22CC650BB6}" destId="{29AF939B-9CB2-4298-BAED-C6FC6716E395}" srcOrd="0" destOrd="0" parTransId="{94D77097-1608-4A8B-B9A1-BD57B0B4412F}" sibTransId="{A2BE59E9-5B0E-4FAC-B734-98BB6B8BD170}"/>
    <dgm:cxn modelId="{17BB30F0-A27D-45E8-9330-984B00744675}" type="presOf" srcId="{B3B90514-36D5-4ACB-9913-7C395702326E}" destId="{19FED488-2F65-460E-A203-352FE5CC3F2C}" srcOrd="0" destOrd="0" presId="urn:microsoft.com/office/officeart/2005/8/layout/vList2"/>
    <dgm:cxn modelId="{069D0F49-008C-43D7-93F0-0D32AB853A8C}" type="presOf" srcId="{B72FA82D-A72B-4D07-A356-59F111C71FD2}" destId="{73E1C173-9A77-4AA0-98D3-1154BB0D13FA}" srcOrd="0" destOrd="0" presId="urn:microsoft.com/office/officeart/2005/8/layout/vList2"/>
    <dgm:cxn modelId="{E59BB88C-0A88-45A0-9E4A-D6B46A5823AA}" srcId="{E1406311-CF10-4A62-B605-4A4D2AA86C9C}" destId="{6FCC4FCA-7F16-4B00-9167-7C22CC650BB6}" srcOrd="0" destOrd="0" parTransId="{0B2AA658-976A-41F8-9D7A-35916F2FAAB6}" sibTransId="{19C860F8-886F-4EF4-82D7-F5B881E6F022}"/>
    <dgm:cxn modelId="{99EC23F4-1397-45AD-801D-9CE39DEDCD9C}" type="presOf" srcId="{4B2D9D17-0CF6-43E1-9C17-0BFA15240327}" destId="{0646CAC6-B5BF-4D30-9E75-FBD8CF0AFC44}" srcOrd="0" destOrd="0" presId="urn:microsoft.com/office/officeart/2005/8/layout/vList2"/>
    <dgm:cxn modelId="{D6A8F431-1299-4CDE-89DB-7A284A19FA71}" srcId="{E1406311-CF10-4A62-B605-4A4D2AA86C9C}" destId="{B3B90514-36D5-4ACB-9913-7C395702326E}" srcOrd="4" destOrd="0" parTransId="{3CC9FE47-9B97-41D5-B852-4FE7FC8AB21C}" sibTransId="{11EFBC52-7FA5-4824-A5DA-CE556C7A02E9}"/>
    <dgm:cxn modelId="{75091BFA-0107-4E2F-81EB-560CC724C5C7}" type="presOf" srcId="{C7B5396C-7DF0-4406-BC56-503889C94822}" destId="{0C0B5016-BC5F-405C-8461-7421CF98CABD}" srcOrd="0" destOrd="0" presId="urn:microsoft.com/office/officeart/2005/8/layout/vList2"/>
    <dgm:cxn modelId="{239A6440-1114-4F4A-B0D4-6F058C770E18}" type="presOf" srcId="{180F59C5-F559-4357-9A05-6746FF1043DF}" destId="{202CF590-1394-48D6-8282-E416F0FF48DB}" srcOrd="0" destOrd="0" presId="urn:microsoft.com/office/officeart/2005/8/layout/vList2"/>
    <dgm:cxn modelId="{77932C32-E25C-46AD-A012-A4DF002AAEB7}" type="presOf" srcId="{6FCC4FCA-7F16-4B00-9167-7C22CC650BB6}" destId="{C7834F2A-1800-407A-B931-11921BB5884B}" srcOrd="0" destOrd="0" presId="urn:microsoft.com/office/officeart/2005/8/layout/vList2"/>
    <dgm:cxn modelId="{11D8A53D-B78E-44EE-9B02-FAD41A34DAF8}" type="presOf" srcId="{8BAE189F-8DB0-4B18-9ADA-60F6B2A03A04}" destId="{CC940C15-E9E1-4B16-BAAE-E9329C5BEE85}" srcOrd="0" destOrd="0" presId="urn:microsoft.com/office/officeart/2005/8/layout/vList2"/>
    <dgm:cxn modelId="{1D85E612-26D5-4D66-A8AF-3BBAD0B55F08}" type="presOf" srcId="{FF2F59D3-0564-42FA-92EA-BB3CA7D4FDEA}" destId="{4CB51E46-C805-48EF-A7CE-31D074169818}" srcOrd="0" destOrd="0" presId="urn:microsoft.com/office/officeart/2005/8/layout/vList2"/>
    <dgm:cxn modelId="{0310D723-7CA0-49BD-A5C1-93218CEAD0B3}" srcId="{7EF2536C-932C-439A-81AA-F5FC7DD99F99}" destId="{4B2D9D17-0CF6-43E1-9C17-0BFA15240327}" srcOrd="0" destOrd="0" parTransId="{94D1E780-DBEE-4968-A32A-EFE2AAF16698}" sibTransId="{41689D8F-2DD7-46BC-95D9-4C37E04EB99A}"/>
    <dgm:cxn modelId="{8D10ABBF-2778-472A-AAE0-E7D9104E6590}" type="presOf" srcId="{A12CFE26-354E-498C-80BC-4D63E62DBC88}" destId="{7F399C46-DF42-466E-8723-B30095F7FA91}" srcOrd="0" destOrd="0" presId="urn:microsoft.com/office/officeart/2005/8/layout/vList2"/>
    <dgm:cxn modelId="{CF83EB2F-B1F9-4B4C-A6CD-85008D1464C0}" srcId="{B3B90514-36D5-4ACB-9913-7C395702326E}" destId="{8BAE189F-8DB0-4B18-9ADA-60F6B2A03A04}" srcOrd="0" destOrd="0" parTransId="{FF30C84A-F7AB-4B61-A4F8-6B30AE91D930}" sibTransId="{67B7B6CF-5CF8-45D5-B261-87D4B3315EF6}"/>
    <dgm:cxn modelId="{FB7B51D2-00DF-4CB7-9912-121A30C49EFB}" srcId="{ECF4E6B3-F9E8-4905-B856-AD373C8DAE74}" destId="{FF2F59D3-0564-42FA-92EA-BB3CA7D4FDEA}" srcOrd="0" destOrd="0" parTransId="{75471F21-A2D7-43CB-AFE8-6DAD8F1406C8}" sibTransId="{CBF3E735-F16E-4C11-AEDD-E983866356B4}"/>
    <dgm:cxn modelId="{06A44E3D-5247-45AF-A16A-C754E107F82C}" srcId="{E1406311-CF10-4A62-B605-4A4D2AA86C9C}" destId="{7EF2536C-932C-439A-81AA-F5FC7DD99F99}" srcOrd="2" destOrd="0" parTransId="{F9B7257A-95E1-426E-A2E9-B70857E07D50}" sibTransId="{245289D8-F9F3-4212-BA91-D2178C1C4A0B}"/>
    <dgm:cxn modelId="{B731B781-A3F5-438D-879C-7BBF89FD343C}" type="presParOf" srcId="{AC1623D1-30A7-4D9D-A6EE-255D29EE2597}" destId="{C7834F2A-1800-407A-B931-11921BB5884B}" srcOrd="0" destOrd="0" presId="urn:microsoft.com/office/officeart/2005/8/layout/vList2"/>
    <dgm:cxn modelId="{8C7276B2-3B1F-4ACD-8434-B9F056993042}" type="presParOf" srcId="{AC1623D1-30A7-4D9D-A6EE-255D29EE2597}" destId="{B822E598-78E3-4619-8073-57A7D92F1FE2}" srcOrd="1" destOrd="0" presId="urn:microsoft.com/office/officeart/2005/8/layout/vList2"/>
    <dgm:cxn modelId="{C7BFADD9-4F0C-43DB-BAD8-852F48813EFD}" type="presParOf" srcId="{AC1623D1-30A7-4D9D-A6EE-255D29EE2597}" destId="{73E1C173-9A77-4AA0-98D3-1154BB0D13FA}" srcOrd="2" destOrd="0" presId="urn:microsoft.com/office/officeart/2005/8/layout/vList2"/>
    <dgm:cxn modelId="{C3A925C8-D94D-4BC7-A88E-CA88C49604C0}" type="presParOf" srcId="{AC1623D1-30A7-4D9D-A6EE-255D29EE2597}" destId="{7F399C46-DF42-466E-8723-B30095F7FA91}" srcOrd="3" destOrd="0" presId="urn:microsoft.com/office/officeart/2005/8/layout/vList2"/>
    <dgm:cxn modelId="{0F79C36D-EB3B-4900-BA24-7EAC53CF5354}" type="presParOf" srcId="{AC1623D1-30A7-4D9D-A6EE-255D29EE2597}" destId="{41EB9B3B-AFAD-4AD6-A549-6549BFCD916B}" srcOrd="4" destOrd="0" presId="urn:microsoft.com/office/officeart/2005/8/layout/vList2"/>
    <dgm:cxn modelId="{18CFFE10-5487-44C4-9FBE-982AA1981C11}" type="presParOf" srcId="{AC1623D1-30A7-4D9D-A6EE-255D29EE2597}" destId="{0646CAC6-B5BF-4D30-9E75-FBD8CF0AFC44}" srcOrd="5" destOrd="0" presId="urn:microsoft.com/office/officeart/2005/8/layout/vList2"/>
    <dgm:cxn modelId="{5F3DDB4C-C06E-4F62-B04A-01C91AA04E04}" type="presParOf" srcId="{AC1623D1-30A7-4D9D-A6EE-255D29EE2597}" destId="{0C0B5016-BC5F-405C-8461-7421CF98CABD}" srcOrd="6" destOrd="0" presId="urn:microsoft.com/office/officeart/2005/8/layout/vList2"/>
    <dgm:cxn modelId="{7B4A04A4-5A9B-4AA5-BC89-F247998EC152}" type="presParOf" srcId="{AC1623D1-30A7-4D9D-A6EE-255D29EE2597}" destId="{202CF590-1394-48D6-8282-E416F0FF48DB}" srcOrd="7" destOrd="0" presId="urn:microsoft.com/office/officeart/2005/8/layout/vList2"/>
    <dgm:cxn modelId="{B03CF382-9961-4112-A430-DC8270EBAD55}" type="presParOf" srcId="{AC1623D1-30A7-4D9D-A6EE-255D29EE2597}" destId="{19FED488-2F65-460E-A203-352FE5CC3F2C}" srcOrd="8" destOrd="0" presId="urn:microsoft.com/office/officeart/2005/8/layout/vList2"/>
    <dgm:cxn modelId="{174A11B3-22EF-4B9D-9AE0-A90BCEE5F095}" type="presParOf" srcId="{AC1623D1-30A7-4D9D-A6EE-255D29EE2597}" destId="{CC940C15-E9E1-4B16-BAAE-E9329C5BEE85}" srcOrd="9" destOrd="0" presId="urn:microsoft.com/office/officeart/2005/8/layout/vList2"/>
    <dgm:cxn modelId="{3DB713E0-F4B6-44AA-82E5-F86D8B99CC0A}" type="presParOf" srcId="{AC1623D1-30A7-4D9D-A6EE-255D29EE2597}" destId="{C7C33865-B94A-4B8B-AECB-49D1B8045E1B}" srcOrd="10" destOrd="0" presId="urn:microsoft.com/office/officeart/2005/8/layout/vList2"/>
    <dgm:cxn modelId="{8F4CADF7-C91B-4B11-99EC-B58022979D0E}" type="presParOf" srcId="{AC1623D1-30A7-4D9D-A6EE-255D29EE2597}" destId="{4CB51E46-C805-48EF-A7CE-31D074169818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2A1D3-F315-421D-A57B-31636E6B2AC3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2E4B1-AA04-4537-AEDB-DC4D164CDFF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80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134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2E4B1-AA04-4537-AEDB-DC4D164CDFF9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030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6ABE-AAA3-4E85-9764-62AE0F32103D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62A6-BDC6-4DB6-9694-BACF9F2688DD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B6A0-7432-40E4-B186-4E99ED83CFC7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C042-20CF-46EC-A013-953B6B393FF4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2C2F-AE87-4412-BE8E-EC5BBF8C6779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EB43-58DF-4BA4-B8A2-86805F542E8F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396D7-94E3-459A-8B46-21ED3EEE2216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68CA-12AA-47E1-BB08-44948D05C5E5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44E5-C7BF-4988-9243-0799B7F395D0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CD48EBE8-DFF4-464C-8225-D395CE7B843C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Descripción de la ventana de Excel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Gloria Marlene Pérez Escalante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2016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Arial" pitchFamily="34" charset="0"/>
                <a:cs typeface="Arial" pitchFamily="34" charset="0"/>
              </a:rPr>
              <a:t>Description of the Excel window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90000"/>
              </a:lnSpc>
              <a:buNone/>
            </a:pPr>
            <a:r>
              <a:rPr lang="fr-F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Excel interface is made up of a number of elements that help its handling much more user friendly and successful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0" algn="just">
              <a:lnSpc>
                <a:spcPct val="90000"/>
              </a:lnSpc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fr-FR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Excel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interface, window excel,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excel.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846" y="1861330"/>
            <a:ext cx="7358644" cy="4713259"/>
          </a:xfrm>
          <a:prstGeom prst="rect">
            <a:avLst/>
          </a:prstGeom>
        </p:spPr>
      </p:pic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Descripción de la ventana de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xcel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4860032" y="1417638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</a:t>
            </a:r>
            <a:endParaRPr lang="es-MX" dirty="0"/>
          </a:p>
        </p:txBody>
      </p:sp>
      <p:sp>
        <p:nvSpPr>
          <p:cNvPr id="7" name="Elipse 6"/>
          <p:cNvSpPr/>
          <p:nvPr/>
        </p:nvSpPr>
        <p:spPr>
          <a:xfrm>
            <a:off x="7692903" y="1257116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4</a:t>
            </a:r>
          </a:p>
        </p:txBody>
      </p:sp>
      <p:sp>
        <p:nvSpPr>
          <p:cNvPr id="9" name="Elipse 8"/>
          <p:cNvSpPr/>
          <p:nvPr/>
        </p:nvSpPr>
        <p:spPr>
          <a:xfrm>
            <a:off x="1946468" y="1257116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10" name="Elipse 9"/>
          <p:cNvSpPr/>
          <p:nvPr/>
        </p:nvSpPr>
        <p:spPr>
          <a:xfrm>
            <a:off x="3173847" y="1192761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</a:t>
            </a:r>
            <a:endParaRPr lang="es-MX" dirty="0"/>
          </a:p>
        </p:txBody>
      </p:sp>
      <p:sp>
        <p:nvSpPr>
          <p:cNvPr id="11" name="Elipse 10"/>
          <p:cNvSpPr/>
          <p:nvPr/>
        </p:nvSpPr>
        <p:spPr>
          <a:xfrm>
            <a:off x="3691828" y="4905387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8</a:t>
            </a:r>
            <a:endParaRPr lang="es-MX" dirty="0"/>
          </a:p>
        </p:txBody>
      </p:sp>
      <p:sp>
        <p:nvSpPr>
          <p:cNvPr id="12" name="Elipse 11"/>
          <p:cNvSpPr/>
          <p:nvPr/>
        </p:nvSpPr>
        <p:spPr>
          <a:xfrm>
            <a:off x="2992898" y="2924944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5</a:t>
            </a:r>
          </a:p>
        </p:txBody>
      </p:sp>
      <p:sp>
        <p:nvSpPr>
          <p:cNvPr id="13" name="Elipse 12"/>
          <p:cNvSpPr/>
          <p:nvPr/>
        </p:nvSpPr>
        <p:spPr>
          <a:xfrm>
            <a:off x="878675" y="2781516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6</a:t>
            </a:r>
            <a:endParaRPr lang="es-MX" dirty="0"/>
          </a:p>
        </p:txBody>
      </p:sp>
      <p:sp>
        <p:nvSpPr>
          <p:cNvPr id="14" name="Elipse 13"/>
          <p:cNvSpPr/>
          <p:nvPr/>
        </p:nvSpPr>
        <p:spPr>
          <a:xfrm>
            <a:off x="770566" y="3645024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7</a:t>
            </a:r>
            <a:endParaRPr lang="es-MX" dirty="0"/>
          </a:p>
        </p:txBody>
      </p:sp>
      <p:sp>
        <p:nvSpPr>
          <p:cNvPr id="15" name="Elipse 14"/>
          <p:cNvSpPr/>
          <p:nvPr/>
        </p:nvSpPr>
        <p:spPr>
          <a:xfrm>
            <a:off x="2339752" y="5560272"/>
            <a:ext cx="288032" cy="28317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9</a:t>
            </a:r>
            <a:endParaRPr lang="es-MX" dirty="0"/>
          </a:p>
        </p:txBody>
      </p:sp>
      <p:sp>
        <p:nvSpPr>
          <p:cNvPr id="16" name="Elipse 15"/>
          <p:cNvSpPr/>
          <p:nvPr/>
        </p:nvSpPr>
        <p:spPr>
          <a:xfrm>
            <a:off x="7236296" y="5125423"/>
            <a:ext cx="685014" cy="43204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10</a:t>
            </a:r>
            <a:endParaRPr lang="es-MX" dirty="0"/>
          </a:p>
        </p:txBody>
      </p:sp>
      <p:sp>
        <p:nvSpPr>
          <p:cNvPr id="6" name="Forma libre 5"/>
          <p:cNvSpPr/>
          <p:nvPr/>
        </p:nvSpPr>
        <p:spPr>
          <a:xfrm>
            <a:off x="1555845" y="1475932"/>
            <a:ext cx="390623" cy="434756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Forma libre 17"/>
          <p:cNvSpPr/>
          <p:nvPr/>
        </p:nvSpPr>
        <p:spPr>
          <a:xfrm>
            <a:off x="2868610" y="1417639"/>
            <a:ext cx="305237" cy="1060398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" name="Forma libre 18"/>
          <p:cNvSpPr/>
          <p:nvPr/>
        </p:nvSpPr>
        <p:spPr>
          <a:xfrm flipH="1">
            <a:off x="5148064" y="1559223"/>
            <a:ext cx="288032" cy="465844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0" name="Forma libre 19"/>
          <p:cNvSpPr/>
          <p:nvPr/>
        </p:nvSpPr>
        <p:spPr>
          <a:xfrm flipH="1">
            <a:off x="7980936" y="1417638"/>
            <a:ext cx="407488" cy="427970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" name="Forma libre 20"/>
          <p:cNvSpPr/>
          <p:nvPr/>
        </p:nvSpPr>
        <p:spPr>
          <a:xfrm flipV="1">
            <a:off x="3331788" y="4581128"/>
            <a:ext cx="360040" cy="479457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" name="Forma libre 21"/>
          <p:cNvSpPr/>
          <p:nvPr/>
        </p:nvSpPr>
        <p:spPr>
          <a:xfrm flipH="1">
            <a:off x="1142923" y="2947088"/>
            <a:ext cx="548757" cy="441857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5" name="Forma libre 24"/>
          <p:cNvSpPr/>
          <p:nvPr/>
        </p:nvSpPr>
        <p:spPr>
          <a:xfrm rot="17771043">
            <a:off x="935709" y="3933749"/>
            <a:ext cx="384876" cy="631553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6" name="Forma libre 25"/>
          <p:cNvSpPr/>
          <p:nvPr/>
        </p:nvSpPr>
        <p:spPr>
          <a:xfrm>
            <a:off x="2051720" y="5705126"/>
            <a:ext cx="285371" cy="585222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7" name="Forma libre 26"/>
          <p:cNvSpPr/>
          <p:nvPr/>
        </p:nvSpPr>
        <p:spPr>
          <a:xfrm>
            <a:off x="6945604" y="5445224"/>
            <a:ext cx="290692" cy="845123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9" name="Forma libre 28"/>
          <p:cNvSpPr/>
          <p:nvPr/>
        </p:nvSpPr>
        <p:spPr>
          <a:xfrm flipH="1" flipV="1">
            <a:off x="7896647" y="5301208"/>
            <a:ext cx="784843" cy="54257"/>
          </a:xfrm>
          <a:custGeom>
            <a:avLst/>
            <a:gdLst>
              <a:gd name="connsiteX0" fmla="*/ 545910 w 545910"/>
              <a:gd name="connsiteY0" fmla="*/ 875 h 355717"/>
              <a:gd name="connsiteX1" fmla="*/ 204716 w 545910"/>
              <a:gd name="connsiteY1" fmla="*/ 55466 h 355717"/>
              <a:gd name="connsiteX2" fmla="*/ 0 w 545910"/>
              <a:gd name="connsiteY2" fmla="*/ 355717 h 355717"/>
              <a:gd name="connsiteX3" fmla="*/ 0 w 545910"/>
              <a:gd name="connsiteY3" fmla="*/ 355717 h 355717"/>
              <a:gd name="connsiteX4" fmla="*/ 0 w 545910"/>
              <a:gd name="connsiteY4" fmla="*/ 355717 h 355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5910" h="355717">
                <a:moveTo>
                  <a:pt x="545910" y="875"/>
                </a:moveTo>
                <a:cubicBezTo>
                  <a:pt x="420805" y="-1400"/>
                  <a:pt x="295701" y="-3674"/>
                  <a:pt x="204716" y="55466"/>
                </a:cubicBezTo>
                <a:cubicBezTo>
                  <a:pt x="113731" y="114606"/>
                  <a:pt x="0" y="355717"/>
                  <a:pt x="0" y="355717"/>
                </a:cubicBezTo>
                <a:lnTo>
                  <a:pt x="0" y="355717"/>
                </a:lnTo>
                <a:lnTo>
                  <a:pt x="0" y="355717"/>
                </a:lnTo>
              </a:path>
            </a:pathLst>
          </a:custGeom>
          <a:ln>
            <a:solidFill>
              <a:schemeClr val="accent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0" name="CuadroTexto 29"/>
          <p:cNvSpPr txBox="1"/>
          <p:nvPr/>
        </p:nvSpPr>
        <p:spPr>
          <a:xfrm>
            <a:off x="1546753" y="6459795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/>
              <a:t>Fuente: Aplicación Microsoft Excel</a:t>
            </a:r>
            <a:endParaRPr lang="es-MX" i="1" dirty="0"/>
          </a:p>
        </p:txBody>
      </p:sp>
      <p:sp>
        <p:nvSpPr>
          <p:cNvPr id="31" name="Marcador de pie de página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32" name="Marcador de número de diapositiva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Descripción de la ventana de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xcel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199693"/>
              </p:ext>
            </p:extLst>
          </p:nvPr>
        </p:nvGraphicFramePr>
        <p:xfrm>
          <a:off x="1331913" y="1600200"/>
          <a:ext cx="7354887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157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Descripción de la ventana de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xcel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053564"/>
              </p:ext>
            </p:extLst>
          </p:nvPr>
        </p:nvGraphicFramePr>
        <p:xfrm>
          <a:off x="1331913" y="1600200"/>
          <a:ext cx="7354887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358389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643063" y="3678518"/>
            <a:ext cx="70437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-457200" algn="just">
              <a:buNone/>
            </a:pPr>
            <a:r>
              <a:rPr lang="es-ES" sz="1800" dirty="0"/>
              <a:t>Microsoft. (2016). </a:t>
            </a:r>
            <a:r>
              <a:rPr lang="es-ES" sz="1800" i="1" dirty="0"/>
              <a:t>Microsoft Excel</a:t>
            </a:r>
            <a:r>
              <a:rPr lang="es-ES" sz="1800" dirty="0"/>
              <a:t>. Obtenido de www.microsoft.com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377</Words>
  <Application>Microsoft Office PowerPoint</Application>
  <PresentationFormat>Presentación en pantalla (4:3)</PresentationFormat>
  <Paragraphs>66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Description of the Excel window</vt:lpstr>
      <vt:lpstr>Descripción de la ventana de Excel</vt:lpstr>
      <vt:lpstr>Descripción de la ventana de Excel</vt:lpstr>
      <vt:lpstr>Descripción de la ventana de Excel</vt:lpstr>
      <vt:lpstr>Referencias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49</cp:revision>
  <dcterms:created xsi:type="dcterms:W3CDTF">2014-12-12T16:57:31Z</dcterms:created>
  <dcterms:modified xsi:type="dcterms:W3CDTF">2016-05-16T13:57:52Z</dcterms:modified>
</cp:coreProperties>
</file>