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75" r:id="rId3"/>
    <p:sldId id="257" r:id="rId4"/>
    <p:sldId id="260" r:id="rId5"/>
    <p:sldId id="261" r:id="rId6"/>
    <p:sldId id="262" r:id="rId7"/>
    <p:sldId id="263" r:id="rId8"/>
    <p:sldId id="264" r:id="rId9"/>
    <p:sldId id="265" r:id="rId10"/>
    <p:sldId id="266" r:id="rId11"/>
    <p:sldId id="276" r:id="rId12"/>
    <p:sldId id="277" r:id="rId13"/>
    <p:sldId id="279" r:id="rId14"/>
    <p:sldId id="280" r:id="rId15"/>
    <p:sldId id="274"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A22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3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7A8C33-1E43-466D-AE46-2E7FA1CFBBD1}" type="doc">
      <dgm:prSet loTypeId="urn:microsoft.com/office/officeart/2008/layout/NameandTitleOrganizationalChart" loCatId="hierarchy" qsTypeId="urn:microsoft.com/office/officeart/2005/8/quickstyle/simple1" qsCatId="simple" csTypeId="urn:microsoft.com/office/officeart/2005/8/colors/accent2_1" csCatId="accent2" phldr="1"/>
      <dgm:spPr/>
      <dgm:t>
        <a:bodyPr/>
        <a:lstStyle/>
        <a:p>
          <a:endParaRPr lang="es-MX"/>
        </a:p>
      </dgm:t>
    </dgm:pt>
    <dgm:pt modelId="{9602351B-9796-483C-91C8-87A54B78253F}">
      <dgm:prSet phldrT="[Texto]"/>
      <dgm:spPr/>
      <dgm:t>
        <a:bodyPr/>
        <a:lstStyle/>
        <a:p>
          <a:r>
            <a:rPr lang="es-MX" dirty="0" smtClean="0"/>
            <a:t>Es una descripción numérica del resultado de un experimento. Dependiendo el valor se clasifican en:</a:t>
          </a:r>
          <a:endParaRPr lang="es-MX" dirty="0"/>
        </a:p>
      </dgm:t>
    </dgm:pt>
    <dgm:pt modelId="{EEE70B94-5679-4EDA-9497-9F438258AC30}" type="parTrans" cxnId="{D71415A9-2555-48CA-9661-D9186F455215}">
      <dgm:prSet/>
      <dgm:spPr/>
      <dgm:t>
        <a:bodyPr/>
        <a:lstStyle/>
        <a:p>
          <a:endParaRPr lang="es-MX"/>
        </a:p>
      </dgm:t>
    </dgm:pt>
    <dgm:pt modelId="{D6DF375A-8C0E-4DDA-971C-534E23B23A7B}" type="sibTrans" cxnId="{D71415A9-2555-48CA-9661-D9186F455215}">
      <dgm:prSet/>
      <dgm:spPr/>
      <dgm:t>
        <a:bodyPr/>
        <a:lstStyle/>
        <a:p>
          <a:r>
            <a:rPr lang="es-MX" b="1" dirty="0" smtClean="0"/>
            <a:t>VARIABLE ALEATORIA</a:t>
          </a:r>
          <a:endParaRPr lang="es-MX" b="1" dirty="0"/>
        </a:p>
      </dgm:t>
    </dgm:pt>
    <dgm:pt modelId="{1E254517-55F9-4311-AABA-23C8D8110B68}">
      <dgm:prSet phldrT="[Texto]"/>
      <dgm:spPr/>
      <dgm:t>
        <a:bodyPr/>
        <a:lstStyle/>
        <a:p>
          <a:r>
            <a:rPr lang="es-ES" dirty="0" smtClean="0"/>
            <a:t>Pueden asumir una cantidad finita de valores, o una sucesión infinita de valores como 0,1,2,…</a:t>
          </a:r>
          <a:endParaRPr lang="es-MX" dirty="0"/>
        </a:p>
      </dgm:t>
    </dgm:pt>
    <dgm:pt modelId="{7B8DCAE1-7699-44AA-A654-0F999C11182B}" type="parTrans" cxnId="{33DC432C-47AA-457A-B86B-4EAA5D7399BA}">
      <dgm:prSet/>
      <dgm:spPr/>
      <dgm:t>
        <a:bodyPr/>
        <a:lstStyle/>
        <a:p>
          <a:endParaRPr lang="es-MX"/>
        </a:p>
      </dgm:t>
    </dgm:pt>
    <dgm:pt modelId="{C673C31C-3293-4483-91DE-A41D2F29F047}" type="sibTrans" cxnId="{33DC432C-47AA-457A-B86B-4EAA5D7399BA}">
      <dgm:prSet/>
      <dgm:spPr/>
      <dgm:t>
        <a:bodyPr/>
        <a:lstStyle/>
        <a:p>
          <a:r>
            <a:rPr lang="es-MX" b="1" dirty="0" smtClean="0"/>
            <a:t>DISCRETA</a:t>
          </a:r>
          <a:endParaRPr lang="es-MX" b="1" dirty="0"/>
        </a:p>
      </dgm:t>
    </dgm:pt>
    <dgm:pt modelId="{FF45653C-4112-4431-98B6-95E730B1D04C}">
      <dgm:prSet phldrT="[Texto]"/>
      <dgm:spPr/>
      <dgm:t>
        <a:bodyPr/>
        <a:lstStyle/>
        <a:p>
          <a:r>
            <a:rPr lang="es-ES" dirty="0" smtClean="0"/>
            <a:t>Puede tomar cualquier valor numérico en un intervalo o conjunto de intervalos.</a:t>
          </a:r>
          <a:endParaRPr lang="es-MX" dirty="0"/>
        </a:p>
      </dgm:t>
    </dgm:pt>
    <dgm:pt modelId="{02AEBF32-0EA7-4BC6-8975-F256CE6B9238}" type="parTrans" cxnId="{252968D8-161D-4A64-BCE5-834CD10083A5}">
      <dgm:prSet/>
      <dgm:spPr/>
      <dgm:t>
        <a:bodyPr/>
        <a:lstStyle/>
        <a:p>
          <a:endParaRPr lang="es-MX"/>
        </a:p>
      </dgm:t>
    </dgm:pt>
    <dgm:pt modelId="{A220AD4C-9AD5-41CF-A25C-A9EB5ACECDCF}" type="sibTrans" cxnId="{252968D8-161D-4A64-BCE5-834CD10083A5}">
      <dgm:prSet/>
      <dgm:spPr/>
      <dgm:t>
        <a:bodyPr/>
        <a:lstStyle/>
        <a:p>
          <a:r>
            <a:rPr lang="es-MX" b="1" dirty="0" smtClean="0"/>
            <a:t>CONTINUA</a:t>
          </a:r>
          <a:endParaRPr lang="es-MX" b="1" dirty="0"/>
        </a:p>
      </dgm:t>
    </dgm:pt>
    <dgm:pt modelId="{161FEB18-21D4-4838-B8B0-2E65E35B2C1E}" type="pres">
      <dgm:prSet presAssocID="{E37A8C33-1E43-466D-AE46-2E7FA1CFBBD1}" presName="hierChild1" presStyleCnt="0">
        <dgm:presLayoutVars>
          <dgm:orgChart val="1"/>
          <dgm:chPref val="1"/>
          <dgm:dir/>
          <dgm:animOne val="branch"/>
          <dgm:animLvl val="lvl"/>
          <dgm:resizeHandles/>
        </dgm:presLayoutVars>
      </dgm:prSet>
      <dgm:spPr/>
      <dgm:t>
        <a:bodyPr/>
        <a:lstStyle/>
        <a:p>
          <a:endParaRPr lang="es-MX"/>
        </a:p>
      </dgm:t>
    </dgm:pt>
    <dgm:pt modelId="{EBB4AE97-76AC-4C8C-8728-B98BAEBFC1B0}" type="pres">
      <dgm:prSet presAssocID="{9602351B-9796-483C-91C8-87A54B78253F}" presName="hierRoot1" presStyleCnt="0">
        <dgm:presLayoutVars>
          <dgm:hierBranch val="init"/>
        </dgm:presLayoutVars>
      </dgm:prSet>
      <dgm:spPr/>
    </dgm:pt>
    <dgm:pt modelId="{B53A5F2C-544A-4821-A41F-E8AA709C4FB5}" type="pres">
      <dgm:prSet presAssocID="{9602351B-9796-483C-91C8-87A54B78253F}" presName="rootComposite1" presStyleCnt="0"/>
      <dgm:spPr/>
    </dgm:pt>
    <dgm:pt modelId="{3B9BE815-71FD-4C9A-8D13-E5DAB491579F}" type="pres">
      <dgm:prSet presAssocID="{9602351B-9796-483C-91C8-87A54B78253F}" presName="rootText1" presStyleLbl="node0" presStyleIdx="0" presStyleCnt="1">
        <dgm:presLayoutVars>
          <dgm:chMax/>
          <dgm:chPref val="3"/>
        </dgm:presLayoutVars>
      </dgm:prSet>
      <dgm:spPr/>
      <dgm:t>
        <a:bodyPr/>
        <a:lstStyle/>
        <a:p>
          <a:endParaRPr lang="es-MX"/>
        </a:p>
      </dgm:t>
    </dgm:pt>
    <dgm:pt modelId="{87CFBF32-8427-49D9-AE71-DFEC42DE5ED2}" type="pres">
      <dgm:prSet presAssocID="{9602351B-9796-483C-91C8-87A54B78253F}" presName="titleText1" presStyleLbl="fgAcc0" presStyleIdx="0" presStyleCnt="1">
        <dgm:presLayoutVars>
          <dgm:chMax val="0"/>
          <dgm:chPref val="0"/>
        </dgm:presLayoutVars>
      </dgm:prSet>
      <dgm:spPr/>
      <dgm:t>
        <a:bodyPr/>
        <a:lstStyle/>
        <a:p>
          <a:endParaRPr lang="es-MX"/>
        </a:p>
      </dgm:t>
    </dgm:pt>
    <dgm:pt modelId="{40ED6704-3AA6-42F6-84D1-A4DC6DB5FF6E}" type="pres">
      <dgm:prSet presAssocID="{9602351B-9796-483C-91C8-87A54B78253F}" presName="rootConnector1" presStyleLbl="node1" presStyleIdx="0" presStyleCnt="2"/>
      <dgm:spPr/>
      <dgm:t>
        <a:bodyPr/>
        <a:lstStyle/>
        <a:p>
          <a:endParaRPr lang="es-MX"/>
        </a:p>
      </dgm:t>
    </dgm:pt>
    <dgm:pt modelId="{5898C631-1741-4960-947E-D49CD5B2A40A}" type="pres">
      <dgm:prSet presAssocID="{9602351B-9796-483C-91C8-87A54B78253F}" presName="hierChild2" presStyleCnt="0"/>
      <dgm:spPr/>
    </dgm:pt>
    <dgm:pt modelId="{AC481A7F-8724-43AD-A5AE-6D3E1E5FBE4F}" type="pres">
      <dgm:prSet presAssocID="{7B8DCAE1-7699-44AA-A654-0F999C11182B}" presName="Name37" presStyleLbl="parChTrans1D2" presStyleIdx="0" presStyleCnt="2"/>
      <dgm:spPr/>
      <dgm:t>
        <a:bodyPr/>
        <a:lstStyle/>
        <a:p>
          <a:endParaRPr lang="es-MX"/>
        </a:p>
      </dgm:t>
    </dgm:pt>
    <dgm:pt modelId="{268BB286-B23D-4296-850E-470D392E810D}" type="pres">
      <dgm:prSet presAssocID="{1E254517-55F9-4311-AABA-23C8D8110B68}" presName="hierRoot2" presStyleCnt="0">
        <dgm:presLayoutVars>
          <dgm:hierBranch val="init"/>
        </dgm:presLayoutVars>
      </dgm:prSet>
      <dgm:spPr/>
    </dgm:pt>
    <dgm:pt modelId="{C8633098-E55C-41EB-B700-BAB6072F9E23}" type="pres">
      <dgm:prSet presAssocID="{1E254517-55F9-4311-AABA-23C8D8110B68}" presName="rootComposite" presStyleCnt="0"/>
      <dgm:spPr/>
    </dgm:pt>
    <dgm:pt modelId="{E5919A4C-8D94-4ACB-9B1A-99C67CE5C0FC}" type="pres">
      <dgm:prSet presAssocID="{1E254517-55F9-4311-AABA-23C8D8110B68}" presName="rootText" presStyleLbl="node1" presStyleIdx="0" presStyleCnt="2">
        <dgm:presLayoutVars>
          <dgm:chMax/>
          <dgm:chPref val="3"/>
        </dgm:presLayoutVars>
      </dgm:prSet>
      <dgm:spPr/>
      <dgm:t>
        <a:bodyPr/>
        <a:lstStyle/>
        <a:p>
          <a:endParaRPr lang="es-MX"/>
        </a:p>
      </dgm:t>
    </dgm:pt>
    <dgm:pt modelId="{9460A075-4B36-41F7-9897-921A16C94855}" type="pres">
      <dgm:prSet presAssocID="{1E254517-55F9-4311-AABA-23C8D8110B68}" presName="titleText2" presStyleLbl="fgAcc1" presStyleIdx="0" presStyleCnt="2">
        <dgm:presLayoutVars>
          <dgm:chMax val="0"/>
          <dgm:chPref val="0"/>
        </dgm:presLayoutVars>
      </dgm:prSet>
      <dgm:spPr/>
      <dgm:t>
        <a:bodyPr/>
        <a:lstStyle/>
        <a:p>
          <a:endParaRPr lang="es-MX"/>
        </a:p>
      </dgm:t>
    </dgm:pt>
    <dgm:pt modelId="{BB09B3D2-F503-47AB-B3E5-1B95C8AFEEF1}" type="pres">
      <dgm:prSet presAssocID="{1E254517-55F9-4311-AABA-23C8D8110B68}" presName="rootConnector" presStyleLbl="node2" presStyleIdx="0" presStyleCnt="0"/>
      <dgm:spPr/>
      <dgm:t>
        <a:bodyPr/>
        <a:lstStyle/>
        <a:p>
          <a:endParaRPr lang="es-MX"/>
        </a:p>
      </dgm:t>
    </dgm:pt>
    <dgm:pt modelId="{AE0581A4-FC66-494D-A4D9-5DB51917DAA4}" type="pres">
      <dgm:prSet presAssocID="{1E254517-55F9-4311-AABA-23C8D8110B68}" presName="hierChild4" presStyleCnt="0"/>
      <dgm:spPr/>
    </dgm:pt>
    <dgm:pt modelId="{0A9FA2DF-737A-4785-90E2-9B5C6DC27402}" type="pres">
      <dgm:prSet presAssocID="{1E254517-55F9-4311-AABA-23C8D8110B68}" presName="hierChild5" presStyleCnt="0"/>
      <dgm:spPr/>
    </dgm:pt>
    <dgm:pt modelId="{B0F0CAA6-BD49-40EC-9111-A4957D2BECAA}" type="pres">
      <dgm:prSet presAssocID="{02AEBF32-0EA7-4BC6-8975-F256CE6B9238}" presName="Name37" presStyleLbl="parChTrans1D2" presStyleIdx="1" presStyleCnt="2"/>
      <dgm:spPr/>
      <dgm:t>
        <a:bodyPr/>
        <a:lstStyle/>
        <a:p>
          <a:endParaRPr lang="es-MX"/>
        </a:p>
      </dgm:t>
    </dgm:pt>
    <dgm:pt modelId="{DCB8A68F-5B42-47AD-B680-55E80C3C7A5D}" type="pres">
      <dgm:prSet presAssocID="{FF45653C-4112-4431-98B6-95E730B1D04C}" presName="hierRoot2" presStyleCnt="0">
        <dgm:presLayoutVars>
          <dgm:hierBranch val="init"/>
        </dgm:presLayoutVars>
      </dgm:prSet>
      <dgm:spPr/>
    </dgm:pt>
    <dgm:pt modelId="{16BCB5FE-BF7B-4158-A131-F86FFAFD552D}" type="pres">
      <dgm:prSet presAssocID="{FF45653C-4112-4431-98B6-95E730B1D04C}" presName="rootComposite" presStyleCnt="0"/>
      <dgm:spPr/>
    </dgm:pt>
    <dgm:pt modelId="{9C97C3CA-CB3E-4B77-9718-1FA7A61BB47A}" type="pres">
      <dgm:prSet presAssocID="{FF45653C-4112-4431-98B6-95E730B1D04C}" presName="rootText" presStyleLbl="node1" presStyleIdx="1" presStyleCnt="2">
        <dgm:presLayoutVars>
          <dgm:chMax/>
          <dgm:chPref val="3"/>
        </dgm:presLayoutVars>
      </dgm:prSet>
      <dgm:spPr/>
      <dgm:t>
        <a:bodyPr/>
        <a:lstStyle/>
        <a:p>
          <a:endParaRPr lang="es-MX"/>
        </a:p>
      </dgm:t>
    </dgm:pt>
    <dgm:pt modelId="{19A69879-6515-4832-87C7-6BC1DC77DB07}" type="pres">
      <dgm:prSet presAssocID="{FF45653C-4112-4431-98B6-95E730B1D04C}" presName="titleText2" presStyleLbl="fgAcc1" presStyleIdx="1" presStyleCnt="2" custLinFactNeighborX="-24" custLinFactNeighborY="-614">
        <dgm:presLayoutVars>
          <dgm:chMax val="0"/>
          <dgm:chPref val="0"/>
        </dgm:presLayoutVars>
      </dgm:prSet>
      <dgm:spPr/>
      <dgm:t>
        <a:bodyPr/>
        <a:lstStyle/>
        <a:p>
          <a:endParaRPr lang="es-MX"/>
        </a:p>
      </dgm:t>
    </dgm:pt>
    <dgm:pt modelId="{D46C3B77-0576-4E92-8C49-4A20473D2529}" type="pres">
      <dgm:prSet presAssocID="{FF45653C-4112-4431-98B6-95E730B1D04C}" presName="rootConnector" presStyleLbl="node2" presStyleIdx="0" presStyleCnt="0"/>
      <dgm:spPr/>
      <dgm:t>
        <a:bodyPr/>
        <a:lstStyle/>
        <a:p>
          <a:endParaRPr lang="es-MX"/>
        </a:p>
      </dgm:t>
    </dgm:pt>
    <dgm:pt modelId="{A19B4A4D-DE13-415E-AC59-5F231C633DA8}" type="pres">
      <dgm:prSet presAssocID="{FF45653C-4112-4431-98B6-95E730B1D04C}" presName="hierChild4" presStyleCnt="0"/>
      <dgm:spPr/>
    </dgm:pt>
    <dgm:pt modelId="{F7B110D2-9596-4EE6-9503-4CC5A324F711}" type="pres">
      <dgm:prSet presAssocID="{FF45653C-4112-4431-98B6-95E730B1D04C}" presName="hierChild5" presStyleCnt="0"/>
      <dgm:spPr/>
    </dgm:pt>
    <dgm:pt modelId="{9F6AF40A-7161-4712-A97D-17C6C3E954EC}" type="pres">
      <dgm:prSet presAssocID="{9602351B-9796-483C-91C8-87A54B78253F}" presName="hierChild3" presStyleCnt="0"/>
      <dgm:spPr/>
    </dgm:pt>
  </dgm:ptLst>
  <dgm:cxnLst>
    <dgm:cxn modelId="{252968D8-161D-4A64-BCE5-834CD10083A5}" srcId="{9602351B-9796-483C-91C8-87A54B78253F}" destId="{FF45653C-4112-4431-98B6-95E730B1D04C}" srcOrd="1" destOrd="0" parTransId="{02AEBF32-0EA7-4BC6-8975-F256CE6B9238}" sibTransId="{A220AD4C-9AD5-41CF-A25C-A9EB5ACECDCF}"/>
    <dgm:cxn modelId="{78274E05-C43C-4FD0-B89F-910A3E0139D7}" type="presOf" srcId="{FF45653C-4112-4431-98B6-95E730B1D04C}" destId="{9C97C3CA-CB3E-4B77-9718-1FA7A61BB47A}" srcOrd="0" destOrd="0" presId="urn:microsoft.com/office/officeart/2008/layout/NameandTitleOrganizationalChart"/>
    <dgm:cxn modelId="{CDC3BE83-CC96-4EA6-8BDB-0407ABC67242}" type="presOf" srcId="{9602351B-9796-483C-91C8-87A54B78253F}" destId="{3B9BE815-71FD-4C9A-8D13-E5DAB491579F}" srcOrd="0" destOrd="0" presId="urn:microsoft.com/office/officeart/2008/layout/NameandTitleOrganizationalChart"/>
    <dgm:cxn modelId="{B625CF16-E943-4AA0-9083-F6A2081C387C}" type="presOf" srcId="{C673C31C-3293-4483-91DE-A41D2F29F047}" destId="{9460A075-4B36-41F7-9897-921A16C94855}" srcOrd="0" destOrd="0" presId="urn:microsoft.com/office/officeart/2008/layout/NameandTitleOrganizationalChart"/>
    <dgm:cxn modelId="{5BCFA545-F954-463E-B288-0879B07DC67C}" type="presOf" srcId="{D6DF375A-8C0E-4DDA-971C-534E23B23A7B}" destId="{87CFBF32-8427-49D9-AE71-DFEC42DE5ED2}" srcOrd="0" destOrd="0" presId="urn:microsoft.com/office/officeart/2008/layout/NameandTitleOrganizationalChart"/>
    <dgm:cxn modelId="{C6DD35D3-2A34-4D64-95F9-668F1E5F3CBD}" type="presOf" srcId="{FF45653C-4112-4431-98B6-95E730B1D04C}" destId="{D46C3B77-0576-4E92-8C49-4A20473D2529}" srcOrd="1" destOrd="0" presId="urn:microsoft.com/office/officeart/2008/layout/NameandTitleOrganizationalChart"/>
    <dgm:cxn modelId="{5CFFAC45-5E3B-42D8-92CE-CB53B0ED2AB6}" type="presOf" srcId="{7B8DCAE1-7699-44AA-A654-0F999C11182B}" destId="{AC481A7F-8724-43AD-A5AE-6D3E1E5FBE4F}" srcOrd="0" destOrd="0" presId="urn:microsoft.com/office/officeart/2008/layout/NameandTitleOrganizationalChart"/>
    <dgm:cxn modelId="{761DE1F2-5522-4C49-8898-B29257F65615}" type="presOf" srcId="{A220AD4C-9AD5-41CF-A25C-A9EB5ACECDCF}" destId="{19A69879-6515-4832-87C7-6BC1DC77DB07}" srcOrd="0" destOrd="0" presId="urn:microsoft.com/office/officeart/2008/layout/NameandTitleOrganizationalChart"/>
    <dgm:cxn modelId="{F2239118-EA7E-42D4-96F6-C053B9C60645}" type="presOf" srcId="{E37A8C33-1E43-466D-AE46-2E7FA1CFBBD1}" destId="{161FEB18-21D4-4838-B8B0-2E65E35B2C1E}" srcOrd="0" destOrd="0" presId="urn:microsoft.com/office/officeart/2008/layout/NameandTitleOrganizationalChart"/>
    <dgm:cxn modelId="{C4F9D716-2435-475E-AABE-8E14DCB2A254}" type="presOf" srcId="{02AEBF32-0EA7-4BC6-8975-F256CE6B9238}" destId="{B0F0CAA6-BD49-40EC-9111-A4957D2BECAA}" srcOrd="0" destOrd="0" presId="urn:microsoft.com/office/officeart/2008/layout/NameandTitleOrganizationalChart"/>
    <dgm:cxn modelId="{4B2E3E09-6463-42FE-B8B0-CCF11049B2A5}" type="presOf" srcId="{1E254517-55F9-4311-AABA-23C8D8110B68}" destId="{E5919A4C-8D94-4ACB-9B1A-99C67CE5C0FC}" srcOrd="0" destOrd="0" presId="urn:microsoft.com/office/officeart/2008/layout/NameandTitleOrganizationalChart"/>
    <dgm:cxn modelId="{22BC26C5-6EFF-4D51-8718-F0E33A5CBCA0}" type="presOf" srcId="{1E254517-55F9-4311-AABA-23C8D8110B68}" destId="{BB09B3D2-F503-47AB-B3E5-1B95C8AFEEF1}" srcOrd="1" destOrd="0" presId="urn:microsoft.com/office/officeart/2008/layout/NameandTitleOrganizationalChart"/>
    <dgm:cxn modelId="{33DC432C-47AA-457A-B86B-4EAA5D7399BA}" srcId="{9602351B-9796-483C-91C8-87A54B78253F}" destId="{1E254517-55F9-4311-AABA-23C8D8110B68}" srcOrd="0" destOrd="0" parTransId="{7B8DCAE1-7699-44AA-A654-0F999C11182B}" sibTransId="{C673C31C-3293-4483-91DE-A41D2F29F047}"/>
    <dgm:cxn modelId="{D71415A9-2555-48CA-9661-D9186F455215}" srcId="{E37A8C33-1E43-466D-AE46-2E7FA1CFBBD1}" destId="{9602351B-9796-483C-91C8-87A54B78253F}" srcOrd="0" destOrd="0" parTransId="{EEE70B94-5679-4EDA-9497-9F438258AC30}" sibTransId="{D6DF375A-8C0E-4DDA-971C-534E23B23A7B}"/>
    <dgm:cxn modelId="{0CF7901E-9688-4372-8306-7439C739A1B6}" type="presOf" srcId="{9602351B-9796-483C-91C8-87A54B78253F}" destId="{40ED6704-3AA6-42F6-84D1-A4DC6DB5FF6E}" srcOrd="1" destOrd="0" presId="urn:microsoft.com/office/officeart/2008/layout/NameandTitleOrganizationalChart"/>
    <dgm:cxn modelId="{931F4D06-591F-4406-A88D-F28CA9B998C3}" type="presParOf" srcId="{161FEB18-21D4-4838-B8B0-2E65E35B2C1E}" destId="{EBB4AE97-76AC-4C8C-8728-B98BAEBFC1B0}" srcOrd="0" destOrd="0" presId="urn:microsoft.com/office/officeart/2008/layout/NameandTitleOrganizationalChart"/>
    <dgm:cxn modelId="{FA93E033-BDE5-4F8C-91B2-9B79D54A6A60}" type="presParOf" srcId="{EBB4AE97-76AC-4C8C-8728-B98BAEBFC1B0}" destId="{B53A5F2C-544A-4821-A41F-E8AA709C4FB5}" srcOrd="0" destOrd="0" presId="urn:microsoft.com/office/officeart/2008/layout/NameandTitleOrganizationalChart"/>
    <dgm:cxn modelId="{4A0D3015-133C-4491-9A32-05C9791ABF83}" type="presParOf" srcId="{B53A5F2C-544A-4821-A41F-E8AA709C4FB5}" destId="{3B9BE815-71FD-4C9A-8D13-E5DAB491579F}" srcOrd="0" destOrd="0" presId="urn:microsoft.com/office/officeart/2008/layout/NameandTitleOrganizationalChart"/>
    <dgm:cxn modelId="{C461D4B0-E510-4F31-A7E3-AE86D35FC9BC}" type="presParOf" srcId="{B53A5F2C-544A-4821-A41F-E8AA709C4FB5}" destId="{87CFBF32-8427-49D9-AE71-DFEC42DE5ED2}" srcOrd="1" destOrd="0" presId="urn:microsoft.com/office/officeart/2008/layout/NameandTitleOrganizationalChart"/>
    <dgm:cxn modelId="{89700B3C-C5E3-4169-863C-DE9F51F6D254}" type="presParOf" srcId="{B53A5F2C-544A-4821-A41F-E8AA709C4FB5}" destId="{40ED6704-3AA6-42F6-84D1-A4DC6DB5FF6E}" srcOrd="2" destOrd="0" presId="urn:microsoft.com/office/officeart/2008/layout/NameandTitleOrganizationalChart"/>
    <dgm:cxn modelId="{39EA0104-273C-4D95-A91D-75A3FF4CF249}" type="presParOf" srcId="{EBB4AE97-76AC-4C8C-8728-B98BAEBFC1B0}" destId="{5898C631-1741-4960-947E-D49CD5B2A40A}" srcOrd="1" destOrd="0" presId="urn:microsoft.com/office/officeart/2008/layout/NameandTitleOrganizationalChart"/>
    <dgm:cxn modelId="{6DAE8402-245E-4E84-BD3E-A5934CE01CCE}" type="presParOf" srcId="{5898C631-1741-4960-947E-D49CD5B2A40A}" destId="{AC481A7F-8724-43AD-A5AE-6D3E1E5FBE4F}" srcOrd="0" destOrd="0" presId="urn:microsoft.com/office/officeart/2008/layout/NameandTitleOrganizationalChart"/>
    <dgm:cxn modelId="{C8E6FDF4-BCCE-4F7D-9B19-D485A52201E4}" type="presParOf" srcId="{5898C631-1741-4960-947E-D49CD5B2A40A}" destId="{268BB286-B23D-4296-850E-470D392E810D}" srcOrd="1" destOrd="0" presId="urn:microsoft.com/office/officeart/2008/layout/NameandTitleOrganizationalChart"/>
    <dgm:cxn modelId="{6A4617BE-5D66-434D-8AFB-9A8CBF54466F}" type="presParOf" srcId="{268BB286-B23D-4296-850E-470D392E810D}" destId="{C8633098-E55C-41EB-B700-BAB6072F9E23}" srcOrd="0" destOrd="0" presId="urn:microsoft.com/office/officeart/2008/layout/NameandTitleOrganizationalChart"/>
    <dgm:cxn modelId="{41F5C298-EBEA-49B9-950D-808928141ED1}" type="presParOf" srcId="{C8633098-E55C-41EB-B700-BAB6072F9E23}" destId="{E5919A4C-8D94-4ACB-9B1A-99C67CE5C0FC}" srcOrd="0" destOrd="0" presId="urn:microsoft.com/office/officeart/2008/layout/NameandTitleOrganizationalChart"/>
    <dgm:cxn modelId="{611BEC3E-B39B-41ED-AEC8-976A1E9B5214}" type="presParOf" srcId="{C8633098-E55C-41EB-B700-BAB6072F9E23}" destId="{9460A075-4B36-41F7-9897-921A16C94855}" srcOrd="1" destOrd="0" presId="urn:microsoft.com/office/officeart/2008/layout/NameandTitleOrganizationalChart"/>
    <dgm:cxn modelId="{26B31412-70EC-49F9-9B6A-CDD0D877A390}" type="presParOf" srcId="{C8633098-E55C-41EB-B700-BAB6072F9E23}" destId="{BB09B3D2-F503-47AB-B3E5-1B95C8AFEEF1}" srcOrd="2" destOrd="0" presId="urn:microsoft.com/office/officeart/2008/layout/NameandTitleOrganizationalChart"/>
    <dgm:cxn modelId="{8239D21D-822F-446C-BE02-CF66C8A6FFBA}" type="presParOf" srcId="{268BB286-B23D-4296-850E-470D392E810D}" destId="{AE0581A4-FC66-494D-A4D9-5DB51917DAA4}" srcOrd="1" destOrd="0" presId="urn:microsoft.com/office/officeart/2008/layout/NameandTitleOrganizationalChart"/>
    <dgm:cxn modelId="{1B5D974C-CD06-4BDC-8CFA-95387913FA28}" type="presParOf" srcId="{268BB286-B23D-4296-850E-470D392E810D}" destId="{0A9FA2DF-737A-4785-90E2-9B5C6DC27402}" srcOrd="2" destOrd="0" presId="urn:microsoft.com/office/officeart/2008/layout/NameandTitleOrganizationalChart"/>
    <dgm:cxn modelId="{97FBA124-0159-415F-8207-59821E1C092E}" type="presParOf" srcId="{5898C631-1741-4960-947E-D49CD5B2A40A}" destId="{B0F0CAA6-BD49-40EC-9111-A4957D2BECAA}" srcOrd="2" destOrd="0" presId="urn:microsoft.com/office/officeart/2008/layout/NameandTitleOrganizationalChart"/>
    <dgm:cxn modelId="{9D022C36-F124-429C-8520-19A269942885}" type="presParOf" srcId="{5898C631-1741-4960-947E-D49CD5B2A40A}" destId="{DCB8A68F-5B42-47AD-B680-55E80C3C7A5D}" srcOrd="3" destOrd="0" presId="urn:microsoft.com/office/officeart/2008/layout/NameandTitleOrganizationalChart"/>
    <dgm:cxn modelId="{62C02826-1FDF-452A-827E-F9DBB133D269}" type="presParOf" srcId="{DCB8A68F-5B42-47AD-B680-55E80C3C7A5D}" destId="{16BCB5FE-BF7B-4158-A131-F86FFAFD552D}" srcOrd="0" destOrd="0" presId="urn:microsoft.com/office/officeart/2008/layout/NameandTitleOrganizationalChart"/>
    <dgm:cxn modelId="{D0967D2B-9585-433A-A364-7793C5EAF082}" type="presParOf" srcId="{16BCB5FE-BF7B-4158-A131-F86FFAFD552D}" destId="{9C97C3CA-CB3E-4B77-9718-1FA7A61BB47A}" srcOrd="0" destOrd="0" presId="urn:microsoft.com/office/officeart/2008/layout/NameandTitleOrganizationalChart"/>
    <dgm:cxn modelId="{B5AA462C-B185-4F61-9AA0-23C4CD256AE7}" type="presParOf" srcId="{16BCB5FE-BF7B-4158-A131-F86FFAFD552D}" destId="{19A69879-6515-4832-87C7-6BC1DC77DB07}" srcOrd="1" destOrd="0" presId="urn:microsoft.com/office/officeart/2008/layout/NameandTitleOrganizationalChart"/>
    <dgm:cxn modelId="{E64A0D01-2E5A-4B46-A8CC-97BC96A26C3F}" type="presParOf" srcId="{16BCB5FE-BF7B-4158-A131-F86FFAFD552D}" destId="{D46C3B77-0576-4E92-8C49-4A20473D2529}" srcOrd="2" destOrd="0" presId="urn:microsoft.com/office/officeart/2008/layout/NameandTitleOrganizationalChart"/>
    <dgm:cxn modelId="{A3904442-2578-447A-B80A-2A152C38E831}" type="presParOf" srcId="{DCB8A68F-5B42-47AD-B680-55E80C3C7A5D}" destId="{A19B4A4D-DE13-415E-AC59-5F231C633DA8}" srcOrd="1" destOrd="0" presId="urn:microsoft.com/office/officeart/2008/layout/NameandTitleOrganizationalChart"/>
    <dgm:cxn modelId="{C14FEEF6-CA0B-4A63-ADAA-983C512CA32E}" type="presParOf" srcId="{DCB8A68F-5B42-47AD-B680-55E80C3C7A5D}" destId="{F7B110D2-9596-4EE6-9503-4CC5A324F711}" srcOrd="2" destOrd="0" presId="urn:microsoft.com/office/officeart/2008/layout/NameandTitleOrganizationalChart"/>
    <dgm:cxn modelId="{1E4DCA8E-3236-4AA4-815F-8A19F294C056}" type="presParOf" srcId="{EBB4AE97-76AC-4C8C-8728-B98BAEBFC1B0}" destId="{9F6AF40A-7161-4712-A97D-17C6C3E954EC}" srcOrd="2" destOrd="0" presId="urn:microsoft.com/office/officeart/2008/layout/NameandTitleOrganizationalChar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C5B8B1F-6F8F-45A0-9813-55F423AF25E1}" type="doc">
      <dgm:prSet loTypeId="urn:microsoft.com/office/officeart/2008/layout/HorizontalMultiLevelHierarchy" loCatId="hierarchy" qsTypeId="urn:microsoft.com/office/officeart/2005/8/quickstyle/simple1" qsCatId="simple" csTypeId="urn:microsoft.com/office/officeart/2005/8/colors/accent2_1" csCatId="accent2" phldr="1"/>
      <dgm:spPr/>
      <dgm:t>
        <a:bodyPr/>
        <a:lstStyle/>
        <a:p>
          <a:endParaRPr lang="es-MX"/>
        </a:p>
      </dgm:t>
    </dgm:pt>
    <dgm:pt modelId="{B1454EA9-BE18-48BC-A29A-48F3FB83058E}">
      <dgm:prSet phldrT="[Texto]" custT="1"/>
      <dgm:spPr/>
      <dgm:t>
        <a:bodyPr/>
        <a:lstStyle/>
        <a:p>
          <a:r>
            <a:rPr lang="es-MX" sz="2400" b="1" dirty="0" smtClean="0"/>
            <a:t>DISTRIBUCIONES  CONTINUAS DE PROBABILIDAD </a:t>
          </a:r>
          <a:endParaRPr lang="es-MX" sz="2400" b="1" dirty="0"/>
        </a:p>
      </dgm:t>
    </dgm:pt>
    <dgm:pt modelId="{87A10482-EC13-422B-903E-BB2576361DD0}" type="parTrans" cxnId="{6EAAC2CF-E844-4A78-A0A3-0364E43988C1}">
      <dgm:prSet/>
      <dgm:spPr/>
      <dgm:t>
        <a:bodyPr/>
        <a:lstStyle/>
        <a:p>
          <a:endParaRPr lang="es-MX"/>
        </a:p>
      </dgm:t>
    </dgm:pt>
    <dgm:pt modelId="{92F14F3F-4BE1-463C-89FC-C653446FB065}" type="sibTrans" cxnId="{6EAAC2CF-E844-4A78-A0A3-0364E43988C1}">
      <dgm:prSet/>
      <dgm:spPr/>
      <dgm:t>
        <a:bodyPr/>
        <a:lstStyle/>
        <a:p>
          <a:endParaRPr lang="es-MX"/>
        </a:p>
      </dgm:t>
    </dgm:pt>
    <dgm:pt modelId="{47BC12CF-49ED-4312-B618-BD6A10B88AB3}">
      <dgm:prSet phldrT="[Texto]"/>
      <dgm:spPr/>
      <dgm:t>
        <a:bodyPr/>
        <a:lstStyle/>
        <a:p>
          <a:r>
            <a:rPr lang="es-MX" b="1" dirty="0" smtClean="0"/>
            <a:t>DISTRIBUCION NORMAL DE PROBABILIDAD</a:t>
          </a:r>
          <a:endParaRPr lang="es-MX" b="1" dirty="0"/>
        </a:p>
      </dgm:t>
    </dgm:pt>
    <dgm:pt modelId="{A52F67FC-5486-46A5-AD1A-EB70C881CD06}" type="parTrans" cxnId="{ECD8C1B8-D286-4F04-9485-3C5BD9EB2BAD}">
      <dgm:prSet/>
      <dgm:spPr/>
      <dgm:t>
        <a:bodyPr/>
        <a:lstStyle/>
        <a:p>
          <a:endParaRPr lang="es-MX"/>
        </a:p>
      </dgm:t>
    </dgm:pt>
    <dgm:pt modelId="{ACB90404-578C-4329-87AA-3613E748A65B}" type="sibTrans" cxnId="{ECD8C1B8-D286-4F04-9485-3C5BD9EB2BAD}">
      <dgm:prSet/>
      <dgm:spPr/>
      <dgm:t>
        <a:bodyPr/>
        <a:lstStyle/>
        <a:p>
          <a:endParaRPr lang="es-MX"/>
        </a:p>
      </dgm:t>
    </dgm:pt>
    <dgm:pt modelId="{3E0D0968-18FB-48A9-9FAC-314E59DCCBF8}">
      <dgm:prSet phldrT="[Texto]"/>
      <dgm:spPr/>
      <dgm:t>
        <a:bodyPr/>
        <a:lstStyle/>
        <a:p>
          <a:endParaRPr lang="es-MX" dirty="0"/>
        </a:p>
      </dgm:t>
    </dgm:pt>
    <dgm:pt modelId="{9EDE7C60-F343-4BBC-A9A9-F1882A0EE2FE}" type="parTrans" cxnId="{3FBBB149-18D7-45FD-B42A-EA67676BC880}">
      <dgm:prSet/>
      <dgm:spPr/>
      <dgm:t>
        <a:bodyPr/>
        <a:lstStyle/>
        <a:p>
          <a:endParaRPr lang="es-MX"/>
        </a:p>
      </dgm:t>
    </dgm:pt>
    <dgm:pt modelId="{02F25F93-F118-418B-A997-4156C8D447AF}" type="sibTrans" cxnId="{3FBBB149-18D7-45FD-B42A-EA67676BC880}">
      <dgm:prSet/>
      <dgm:spPr/>
      <dgm:t>
        <a:bodyPr/>
        <a:lstStyle/>
        <a:p>
          <a:endParaRPr lang="es-MX"/>
        </a:p>
      </dgm:t>
    </dgm:pt>
    <dgm:pt modelId="{35B8DF35-D7D9-4618-8E54-D7489B19D57B}">
      <dgm:prSet phldrT="[Texto]"/>
      <dgm:spPr/>
      <dgm:t>
        <a:bodyPr/>
        <a:lstStyle/>
        <a:p>
          <a:r>
            <a:rPr lang="es-MX" b="0" dirty="0" smtClean="0"/>
            <a:t>X:El valor que toma la variable.</a:t>
          </a:r>
        </a:p>
        <a:p>
          <a:r>
            <a:rPr lang="es-MX" b="0" dirty="0" smtClean="0"/>
            <a:t>µ:media o valor promedio.</a:t>
          </a:r>
        </a:p>
        <a:p>
          <a:r>
            <a:rPr lang="el-GR" b="0" dirty="0" smtClean="0"/>
            <a:t>σ</a:t>
          </a:r>
          <a:r>
            <a:rPr lang="es-MX" b="0" dirty="0" smtClean="0"/>
            <a:t>:Desviación estándar.</a:t>
          </a:r>
          <a:endParaRPr lang="es-MX" b="0" dirty="0"/>
        </a:p>
      </dgm:t>
    </dgm:pt>
    <dgm:pt modelId="{3204175B-1CBC-43CB-802A-5EA31C4ADF75}" type="parTrans" cxnId="{FBB72CD2-9591-4F1B-9501-17F4DD301385}">
      <dgm:prSet/>
      <dgm:spPr/>
      <dgm:t>
        <a:bodyPr/>
        <a:lstStyle/>
        <a:p>
          <a:endParaRPr lang="es-MX"/>
        </a:p>
      </dgm:t>
    </dgm:pt>
    <dgm:pt modelId="{DD3D65AA-DA7B-4AB4-B1EB-BBA1C7C0D851}" type="sibTrans" cxnId="{FBB72CD2-9591-4F1B-9501-17F4DD301385}">
      <dgm:prSet/>
      <dgm:spPr/>
      <dgm:t>
        <a:bodyPr/>
        <a:lstStyle/>
        <a:p>
          <a:endParaRPr lang="es-MX"/>
        </a:p>
      </dgm:t>
    </dgm:pt>
    <dgm:pt modelId="{43A955AE-AA20-4A57-AC32-1AFDD9F60C92}" type="pres">
      <dgm:prSet presAssocID="{6C5B8B1F-6F8F-45A0-9813-55F423AF25E1}" presName="Name0" presStyleCnt="0">
        <dgm:presLayoutVars>
          <dgm:chPref val="1"/>
          <dgm:dir/>
          <dgm:animOne val="branch"/>
          <dgm:animLvl val="lvl"/>
          <dgm:resizeHandles val="exact"/>
        </dgm:presLayoutVars>
      </dgm:prSet>
      <dgm:spPr/>
      <dgm:t>
        <a:bodyPr/>
        <a:lstStyle/>
        <a:p>
          <a:endParaRPr lang="es-MX"/>
        </a:p>
      </dgm:t>
    </dgm:pt>
    <dgm:pt modelId="{D9E795D7-02FD-4FB8-927B-5A84C7EC4A2C}" type="pres">
      <dgm:prSet presAssocID="{B1454EA9-BE18-48BC-A29A-48F3FB83058E}" presName="root1" presStyleCnt="0"/>
      <dgm:spPr/>
    </dgm:pt>
    <dgm:pt modelId="{D1C197BD-1BB2-405C-A017-FEE2EA4F54B3}" type="pres">
      <dgm:prSet presAssocID="{B1454EA9-BE18-48BC-A29A-48F3FB83058E}" presName="LevelOneTextNode" presStyleLbl="node0" presStyleIdx="0" presStyleCnt="1">
        <dgm:presLayoutVars>
          <dgm:chPref val="3"/>
        </dgm:presLayoutVars>
      </dgm:prSet>
      <dgm:spPr/>
      <dgm:t>
        <a:bodyPr/>
        <a:lstStyle/>
        <a:p>
          <a:endParaRPr lang="es-MX"/>
        </a:p>
      </dgm:t>
    </dgm:pt>
    <dgm:pt modelId="{D36044D6-4BDF-4BAE-9937-E6A71A19BE94}" type="pres">
      <dgm:prSet presAssocID="{B1454EA9-BE18-48BC-A29A-48F3FB83058E}" presName="level2hierChild" presStyleCnt="0"/>
      <dgm:spPr/>
    </dgm:pt>
    <dgm:pt modelId="{2F492DAC-801E-4233-ACAC-81373D4A9B75}" type="pres">
      <dgm:prSet presAssocID="{A52F67FC-5486-46A5-AD1A-EB70C881CD06}" presName="conn2-1" presStyleLbl="parChTrans1D2" presStyleIdx="0" presStyleCnt="3"/>
      <dgm:spPr/>
      <dgm:t>
        <a:bodyPr/>
        <a:lstStyle/>
        <a:p>
          <a:endParaRPr lang="es-MX"/>
        </a:p>
      </dgm:t>
    </dgm:pt>
    <dgm:pt modelId="{DEB4704B-D97E-4C2A-90A0-DFCE7F1A7B04}" type="pres">
      <dgm:prSet presAssocID="{A52F67FC-5486-46A5-AD1A-EB70C881CD06}" presName="connTx" presStyleLbl="parChTrans1D2" presStyleIdx="0" presStyleCnt="3"/>
      <dgm:spPr/>
      <dgm:t>
        <a:bodyPr/>
        <a:lstStyle/>
        <a:p>
          <a:endParaRPr lang="es-MX"/>
        </a:p>
      </dgm:t>
    </dgm:pt>
    <dgm:pt modelId="{9D2B1B8E-635B-4886-BB63-EDFD1AC901B2}" type="pres">
      <dgm:prSet presAssocID="{47BC12CF-49ED-4312-B618-BD6A10B88AB3}" presName="root2" presStyleCnt="0"/>
      <dgm:spPr/>
    </dgm:pt>
    <dgm:pt modelId="{4D45461D-4511-48C1-A4A9-F07808E9B5C1}" type="pres">
      <dgm:prSet presAssocID="{47BC12CF-49ED-4312-B618-BD6A10B88AB3}" presName="LevelTwoTextNode" presStyleLbl="node2" presStyleIdx="0" presStyleCnt="3" custScaleX="143404">
        <dgm:presLayoutVars>
          <dgm:chPref val="3"/>
        </dgm:presLayoutVars>
      </dgm:prSet>
      <dgm:spPr/>
      <dgm:t>
        <a:bodyPr/>
        <a:lstStyle/>
        <a:p>
          <a:endParaRPr lang="es-MX"/>
        </a:p>
      </dgm:t>
    </dgm:pt>
    <dgm:pt modelId="{9100ECEF-E522-4E82-863E-E06C1C14A4D8}" type="pres">
      <dgm:prSet presAssocID="{47BC12CF-49ED-4312-B618-BD6A10B88AB3}" presName="level3hierChild" presStyleCnt="0"/>
      <dgm:spPr/>
    </dgm:pt>
    <dgm:pt modelId="{6ECC7375-0B30-432B-81D7-3AA9DEAA81BB}" type="pres">
      <dgm:prSet presAssocID="{9EDE7C60-F343-4BBC-A9A9-F1882A0EE2FE}" presName="conn2-1" presStyleLbl="parChTrans1D2" presStyleIdx="1" presStyleCnt="3"/>
      <dgm:spPr/>
      <dgm:t>
        <a:bodyPr/>
        <a:lstStyle/>
        <a:p>
          <a:endParaRPr lang="es-MX"/>
        </a:p>
      </dgm:t>
    </dgm:pt>
    <dgm:pt modelId="{C34BC6B7-C301-4BA7-9400-CD18B1CFC932}" type="pres">
      <dgm:prSet presAssocID="{9EDE7C60-F343-4BBC-A9A9-F1882A0EE2FE}" presName="connTx" presStyleLbl="parChTrans1D2" presStyleIdx="1" presStyleCnt="3"/>
      <dgm:spPr/>
      <dgm:t>
        <a:bodyPr/>
        <a:lstStyle/>
        <a:p>
          <a:endParaRPr lang="es-MX"/>
        </a:p>
      </dgm:t>
    </dgm:pt>
    <dgm:pt modelId="{59E8793C-31A2-4B95-B296-D610FECB5BB0}" type="pres">
      <dgm:prSet presAssocID="{3E0D0968-18FB-48A9-9FAC-314E59DCCBF8}" presName="root2" presStyleCnt="0"/>
      <dgm:spPr/>
    </dgm:pt>
    <dgm:pt modelId="{2147069B-3FA7-4ED3-9F5B-AF4E96B10D0F}" type="pres">
      <dgm:prSet presAssocID="{3E0D0968-18FB-48A9-9FAC-314E59DCCBF8}" presName="LevelTwoTextNode" presStyleLbl="node2" presStyleIdx="1" presStyleCnt="3" custScaleX="143404" custLinFactNeighborX="-873" custLinFactNeighborY="6140">
        <dgm:presLayoutVars>
          <dgm:chPref val="3"/>
        </dgm:presLayoutVars>
      </dgm:prSet>
      <dgm:spPr/>
      <dgm:t>
        <a:bodyPr/>
        <a:lstStyle/>
        <a:p>
          <a:endParaRPr lang="es-MX"/>
        </a:p>
      </dgm:t>
    </dgm:pt>
    <dgm:pt modelId="{01F48107-5877-455E-9756-BB4C6EFEAB2D}" type="pres">
      <dgm:prSet presAssocID="{3E0D0968-18FB-48A9-9FAC-314E59DCCBF8}" presName="level3hierChild" presStyleCnt="0"/>
      <dgm:spPr/>
    </dgm:pt>
    <dgm:pt modelId="{1E1C11DD-BD81-4EBD-9DD0-088B06DC1750}" type="pres">
      <dgm:prSet presAssocID="{3204175B-1CBC-43CB-802A-5EA31C4ADF75}" presName="conn2-1" presStyleLbl="parChTrans1D2" presStyleIdx="2" presStyleCnt="3"/>
      <dgm:spPr/>
      <dgm:t>
        <a:bodyPr/>
        <a:lstStyle/>
        <a:p>
          <a:endParaRPr lang="es-MX"/>
        </a:p>
      </dgm:t>
    </dgm:pt>
    <dgm:pt modelId="{C25FA3B3-B458-4CB0-B8EE-552489A70840}" type="pres">
      <dgm:prSet presAssocID="{3204175B-1CBC-43CB-802A-5EA31C4ADF75}" presName="connTx" presStyleLbl="parChTrans1D2" presStyleIdx="2" presStyleCnt="3"/>
      <dgm:spPr/>
      <dgm:t>
        <a:bodyPr/>
        <a:lstStyle/>
        <a:p>
          <a:endParaRPr lang="es-MX"/>
        </a:p>
      </dgm:t>
    </dgm:pt>
    <dgm:pt modelId="{7F04199B-A4D8-482D-811E-8E8E84394896}" type="pres">
      <dgm:prSet presAssocID="{35B8DF35-D7D9-4618-8E54-D7489B19D57B}" presName="root2" presStyleCnt="0"/>
      <dgm:spPr/>
    </dgm:pt>
    <dgm:pt modelId="{A627C830-4803-4AFE-AC77-98E71AC5C60C}" type="pres">
      <dgm:prSet presAssocID="{35B8DF35-D7D9-4618-8E54-D7489B19D57B}" presName="LevelTwoTextNode" presStyleLbl="node2" presStyleIdx="2" presStyleCnt="3" custScaleX="144573" custLinFactNeighborX="385" custLinFactNeighborY="-1901">
        <dgm:presLayoutVars>
          <dgm:chPref val="3"/>
        </dgm:presLayoutVars>
      </dgm:prSet>
      <dgm:spPr/>
      <dgm:t>
        <a:bodyPr/>
        <a:lstStyle/>
        <a:p>
          <a:endParaRPr lang="es-MX"/>
        </a:p>
      </dgm:t>
    </dgm:pt>
    <dgm:pt modelId="{2D5C2B2D-84B0-4CFF-B384-E801508450B1}" type="pres">
      <dgm:prSet presAssocID="{35B8DF35-D7D9-4618-8E54-D7489B19D57B}" presName="level3hierChild" presStyleCnt="0"/>
      <dgm:spPr/>
    </dgm:pt>
  </dgm:ptLst>
  <dgm:cxnLst>
    <dgm:cxn modelId="{BB7C4A91-DB03-4147-8CF1-42B8427C1351}" type="presOf" srcId="{B1454EA9-BE18-48BC-A29A-48F3FB83058E}" destId="{D1C197BD-1BB2-405C-A017-FEE2EA4F54B3}" srcOrd="0" destOrd="0" presId="urn:microsoft.com/office/officeart/2008/layout/HorizontalMultiLevelHierarchy"/>
    <dgm:cxn modelId="{B5991DA9-81C7-45E9-84E6-8B5F23527B42}" type="presOf" srcId="{9EDE7C60-F343-4BBC-A9A9-F1882A0EE2FE}" destId="{6ECC7375-0B30-432B-81D7-3AA9DEAA81BB}" srcOrd="0" destOrd="0" presId="urn:microsoft.com/office/officeart/2008/layout/HorizontalMultiLevelHierarchy"/>
    <dgm:cxn modelId="{BB8D2C8E-9343-44AC-8C95-9ED2B213FFB1}" type="presOf" srcId="{47BC12CF-49ED-4312-B618-BD6A10B88AB3}" destId="{4D45461D-4511-48C1-A4A9-F07808E9B5C1}" srcOrd="0" destOrd="0" presId="urn:microsoft.com/office/officeart/2008/layout/HorizontalMultiLevelHierarchy"/>
    <dgm:cxn modelId="{0585F9F8-D6BD-44B6-BF92-BC867FBE422F}" type="presOf" srcId="{A52F67FC-5486-46A5-AD1A-EB70C881CD06}" destId="{DEB4704B-D97E-4C2A-90A0-DFCE7F1A7B04}" srcOrd="1" destOrd="0" presId="urn:microsoft.com/office/officeart/2008/layout/HorizontalMultiLevelHierarchy"/>
    <dgm:cxn modelId="{FBB72CD2-9591-4F1B-9501-17F4DD301385}" srcId="{B1454EA9-BE18-48BC-A29A-48F3FB83058E}" destId="{35B8DF35-D7D9-4618-8E54-D7489B19D57B}" srcOrd="2" destOrd="0" parTransId="{3204175B-1CBC-43CB-802A-5EA31C4ADF75}" sibTransId="{DD3D65AA-DA7B-4AB4-B1EB-BBA1C7C0D851}"/>
    <dgm:cxn modelId="{5A91BDD8-C524-4A2A-8508-14057274C6DA}" type="presOf" srcId="{3E0D0968-18FB-48A9-9FAC-314E59DCCBF8}" destId="{2147069B-3FA7-4ED3-9F5B-AF4E96B10D0F}" srcOrd="0" destOrd="0" presId="urn:microsoft.com/office/officeart/2008/layout/HorizontalMultiLevelHierarchy"/>
    <dgm:cxn modelId="{8C35A2D0-60E7-4377-9A8A-6622CFD7C5A4}" type="presOf" srcId="{35B8DF35-D7D9-4618-8E54-D7489B19D57B}" destId="{A627C830-4803-4AFE-AC77-98E71AC5C60C}" srcOrd="0" destOrd="0" presId="urn:microsoft.com/office/officeart/2008/layout/HorizontalMultiLevelHierarchy"/>
    <dgm:cxn modelId="{ECD8C1B8-D286-4F04-9485-3C5BD9EB2BAD}" srcId="{B1454EA9-BE18-48BC-A29A-48F3FB83058E}" destId="{47BC12CF-49ED-4312-B618-BD6A10B88AB3}" srcOrd="0" destOrd="0" parTransId="{A52F67FC-5486-46A5-AD1A-EB70C881CD06}" sibTransId="{ACB90404-578C-4329-87AA-3613E748A65B}"/>
    <dgm:cxn modelId="{D365E1F7-7DC9-40A3-9D6B-57F239FBBEB2}" type="presOf" srcId="{3204175B-1CBC-43CB-802A-5EA31C4ADF75}" destId="{1E1C11DD-BD81-4EBD-9DD0-088B06DC1750}" srcOrd="0" destOrd="0" presId="urn:microsoft.com/office/officeart/2008/layout/HorizontalMultiLevelHierarchy"/>
    <dgm:cxn modelId="{3FBBB149-18D7-45FD-B42A-EA67676BC880}" srcId="{B1454EA9-BE18-48BC-A29A-48F3FB83058E}" destId="{3E0D0968-18FB-48A9-9FAC-314E59DCCBF8}" srcOrd="1" destOrd="0" parTransId="{9EDE7C60-F343-4BBC-A9A9-F1882A0EE2FE}" sibTransId="{02F25F93-F118-418B-A997-4156C8D447AF}"/>
    <dgm:cxn modelId="{3BE0AD7F-3213-4245-8D2D-1C21943E1713}" type="presOf" srcId="{6C5B8B1F-6F8F-45A0-9813-55F423AF25E1}" destId="{43A955AE-AA20-4A57-AC32-1AFDD9F60C92}" srcOrd="0" destOrd="0" presId="urn:microsoft.com/office/officeart/2008/layout/HorizontalMultiLevelHierarchy"/>
    <dgm:cxn modelId="{845B36F9-B639-4373-8045-9D391464C14D}" type="presOf" srcId="{A52F67FC-5486-46A5-AD1A-EB70C881CD06}" destId="{2F492DAC-801E-4233-ACAC-81373D4A9B75}" srcOrd="0" destOrd="0" presId="urn:microsoft.com/office/officeart/2008/layout/HorizontalMultiLevelHierarchy"/>
    <dgm:cxn modelId="{561D8318-86D1-4E22-8F99-DDECEFB28D8F}" type="presOf" srcId="{3204175B-1CBC-43CB-802A-5EA31C4ADF75}" destId="{C25FA3B3-B458-4CB0-B8EE-552489A70840}" srcOrd="1" destOrd="0" presId="urn:microsoft.com/office/officeart/2008/layout/HorizontalMultiLevelHierarchy"/>
    <dgm:cxn modelId="{6EAAC2CF-E844-4A78-A0A3-0364E43988C1}" srcId="{6C5B8B1F-6F8F-45A0-9813-55F423AF25E1}" destId="{B1454EA9-BE18-48BC-A29A-48F3FB83058E}" srcOrd="0" destOrd="0" parTransId="{87A10482-EC13-422B-903E-BB2576361DD0}" sibTransId="{92F14F3F-4BE1-463C-89FC-C653446FB065}"/>
    <dgm:cxn modelId="{6C8EDA87-C642-4DE1-AA9A-FE8D5CDEC090}" type="presOf" srcId="{9EDE7C60-F343-4BBC-A9A9-F1882A0EE2FE}" destId="{C34BC6B7-C301-4BA7-9400-CD18B1CFC932}" srcOrd="1" destOrd="0" presId="urn:microsoft.com/office/officeart/2008/layout/HorizontalMultiLevelHierarchy"/>
    <dgm:cxn modelId="{CC1A218E-5DCC-48DF-8BAC-67103B0B5A4F}" type="presParOf" srcId="{43A955AE-AA20-4A57-AC32-1AFDD9F60C92}" destId="{D9E795D7-02FD-4FB8-927B-5A84C7EC4A2C}" srcOrd="0" destOrd="0" presId="urn:microsoft.com/office/officeart/2008/layout/HorizontalMultiLevelHierarchy"/>
    <dgm:cxn modelId="{53D822C4-4F14-46B0-8DB9-F029F7DD9DF7}" type="presParOf" srcId="{D9E795D7-02FD-4FB8-927B-5A84C7EC4A2C}" destId="{D1C197BD-1BB2-405C-A017-FEE2EA4F54B3}" srcOrd="0" destOrd="0" presId="urn:microsoft.com/office/officeart/2008/layout/HorizontalMultiLevelHierarchy"/>
    <dgm:cxn modelId="{8B5BF784-D76B-4636-8CA1-30ED327E7B3A}" type="presParOf" srcId="{D9E795D7-02FD-4FB8-927B-5A84C7EC4A2C}" destId="{D36044D6-4BDF-4BAE-9937-E6A71A19BE94}" srcOrd="1" destOrd="0" presId="urn:microsoft.com/office/officeart/2008/layout/HorizontalMultiLevelHierarchy"/>
    <dgm:cxn modelId="{5F730185-0A0F-44CC-A34F-48CB1EB944B8}" type="presParOf" srcId="{D36044D6-4BDF-4BAE-9937-E6A71A19BE94}" destId="{2F492DAC-801E-4233-ACAC-81373D4A9B75}" srcOrd="0" destOrd="0" presId="urn:microsoft.com/office/officeart/2008/layout/HorizontalMultiLevelHierarchy"/>
    <dgm:cxn modelId="{F8183004-149D-4BDB-ADD0-185B53614FB5}" type="presParOf" srcId="{2F492DAC-801E-4233-ACAC-81373D4A9B75}" destId="{DEB4704B-D97E-4C2A-90A0-DFCE7F1A7B04}" srcOrd="0" destOrd="0" presId="urn:microsoft.com/office/officeart/2008/layout/HorizontalMultiLevelHierarchy"/>
    <dgm:cxn modelId="{CD5E75BD-907F-4814-BA91-C091DE82B7CB}" type="presParOf" srcId="{D36044D6-4BDF-4BAE-9937-E6A71A19BE94}" destId="{9D2B1B8E-635B-4886-BB63-EDFD1AC901B2}" srcOrd="1" destOrd="0" presId="urn:microsoft.com/office/officeart/2008/layout/HorizontalMultiLevelHierarchy"/>
    <dgm:cxn modelId="{116F941C-3FD8-4455-9766-C2F92A600BE0}" type="presParOf" srcId="{9D2B1B8E-635B-4886-BB63-EDFD1AC901B2}" destId="{4D45461D-4511-48C1-A4A9-F07808E9B5C1}" srcOrd="0" destOrd="0" presId="urn:microsoft.com/office/officeart/2008/layout/HorizontalMultiLevelHierarchy"/>
    <dgm:cxn modelId="{01C7CA84-0641-4D21-9712-8EA1654E63CF}" type="presParOf" srcId="{9D2B1B8E-635B-4886-BB63-EDFD1AC901B2}" destId="{9100ECEF-E522-4E82-863E-E06C1C14A4D8}" srcOrd="1" destOrd="0" presId="urn:microsoft.com/office/officeart/2008/layout/HorizontalMultiLevelHierarchy"/>
    <dgm:cxn modelId="{702EF54D-D89D-40A9-A368-3EE4388F7D6A}" type="presParOf" srcId="{D36044D6-4BDF-4BAE-9937-E6A71A19BE94}" destId="{6ECC7375-0B30-432B-81D7-3AA9DEAA81BB}" srcOrd="2" destOrd="0" presId="urn:microsoft.com/office/officeart/2008/layout/HorizontalMultiLevelHierarchy"/>
    <dgm:cxn modelId="{04397580-30C0-4E09-87C3-250C2CE9AAD6}" type="presParOf" srcId="{6ECC7375-0B30-432B-81D7-3AA9DEAA81BB}" destId="{C34BC6B7-C301-4BA7-9400-CD18B1CFC932}" srcOrd="0" destOrd="0" presId="urn:microsoft.com/office/officeart/2008/layout/HorizontalMultiLevelHierarchy"/>
    <dgm:cxn modelId="{4A722F47-99EF-451D-AE51-B1B067B4CFD2}" type="presParOf" srcId="{D36044D6-4BDF-4BAE-9937-E6A71A19BE94}" destId="{59E8793C-31A2-4B95-B296-D610FECB5BB0}" srcOrd="3" destOrd="0" presId="urn:microsoft.com/office/officeart/2008/layout/HorizontalMultiLevelHierarchy"/>
    <dgm:cxn modelId="{4B3F1FCE-AE25-4626-961A-BD8D6B2E5323}" type="presParOf" srcId="{59E8793C-31A2-4B95-B296-D610FECB5BB0}" destId="{2147069B-3FA7-4ED3-9F5B-AF4E96B10D0F}" srcOrd="0" destOrd="0" presId="urn:microsoft.com/office/officeart/2008/layout/HorizontalMultiLevelHierarchy"/>
    <dgm:cxn modelId="{BAED2920-F05C-4FE7-BDF2-82A744A34F21}" type="presParOf" srcId="{59E8793C-31A2-4B95-B296-D610FECB5BB0}" destId="{01F48107-5877-455E-9756-BB4C6EFEAB2D}" srcOrd="1" destOrd="0" presId="urn:microsoft.com/office/officeart/2008/layout/HorizontalMultiLevelHierarchy"/>
    <dgm:cxn modelId="{11516B1F-A1DE-41A5-BF06-3B218D0F3302}" type="presParOf" srcId="{D36044D6-4BDF-4BAE-9937-E6A71A19BE94}" destId="{1E1C11DD-BD81-4EBD-9DD0-088B06DC1750}" srcOrd="4" destOrd="0" presId="urn:microsoft.com/office/officeart/2008/layout/HorizontalMultiLevelHierarchy"/>
    <dgm:cxn modelId="{8C39E6C4-4DCD-4577-AD47-7C6E140A69DA}" type="presParOf" srcId="{1E1C11DD-BD81-4EBD-9DD0-088B06DC1750}" destId="{C25FA3B3-B458-4CB0-B8EE-552489A70840}" srcOrd="0" destOrd="0" presId="urn:microsoft.com/office/officeart/2008/layout/HorizontalMultiLevelHierarchy"/>
    <dgm:cxn modelId="{0E8504CF-F2B5-4BCE-88B6-AF5F9816EDB7}" type="presParOf" srcId="{D36044D6-4BDF-4BAE-9937-E6A71A19BE94}" destId="{7F04199B-A4D8-482D-811E-8E8E84394896}" srcOrd="5" destOrd="0" presId="urn:microsoft.com/office/officeart/2008/layout/HorizontalMultiLevelHierarchy"/>
    <dgm:cxn modelId="{3AFE9B29-A103-493C-84F9-A2824DA2D9D2}" type="presParOf" srcId="{7F04199B-A4D8-482D-811E-8E8E84394896}" destId="{A627C830-4803-4AFE-AC77-98E71AC5C60C}" srcOrd="0" destOrd="0" presId="urn:microsoft.com/office/officeart/2008/layout/HorizontalMultiLevelHierarchy"/>
    <dgm:cxn modelId="{045FE678-F2AE-4C9A-B3E2-696055EB9E08}" type="presParOf" srcId="{7F04199B-A4D8-482D-811E-8E8E84394896}" destId="{2D5C2B2D-84B0-4CFF-B384-E801508450B1}"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5B8B1F-6F8F-45A0-9813-55F423AF25E1}" type="doc">
      <dgm:prSet loTypeId="urn:microsoft.com/office/officeart/2008/layout/HorizontalMultiLevelHierarchy" loCatId="hierarchy" qsTypeId="urn:microsoft.com/office/officeart/2005/8/quickstyle/simple1" qsCatId="simple" csTypeId="urn:microsoft.com/office/officeart/2005/8/colors/accent2_1" csCatId="accent2" phldr="1"/>
      <dgm:spPr/>
      <dgm:t>
        <a:bodyPr/>
        <a:lstStyle/>
        <a:p>
          <a:endParaRPr lang="es-MX"/>
        </a:p>
      </dgm:t>
    </dgm:pt>
    <dgm:pt modelId="{B1454EA9-BE18-48BC-A29A-48F3FB83058E}">
      <dgm:prSet phldrT="[Texto]" custT="1"/>
      <dgm:spPr/>
      <dgm:t>
        <a:bodyPr/>
        <a:lstStyle/>
        <a:p>
          <a:r>
            <a:rPr lang="es-MX" sz="2400" b="1" dirty="0" smtClean="0"/>
            <a:t>DISTRIBUCIONES  CONTINUAS DE PROBABILIDAD </a:t>
          </a:r>
          <a:endParaRPr lang="es-MX" sz="2400" b="1" dirty="0"/>
        </a:p>
      </dgm:t>
    </dgm:pt>
    <dgm:pt modelId="{87A10482-EC13-422B-903E-BB2576361DD0}" type="parTrans" cxnId="{6EAAC2CF-E844-4A78-A0A3-0364E43988C1}">
      <dgm:prSet/>
      <dgm:spPr/>
      <dgm:t>
        <a:bodyPr/>
        <a:lstStyle/>
        <a:p>
          <a:endParaRPr lang="es-MX"/>
        </a:p>
      </dgm:t>
    </dgm:pt>
    <dgm:pt modelId="{92F14F3F-4BE1-463C-89FC-C653446FB065}" type="sibTrans" cxnId="{6EAAC2CF-E844-4A78-A0A3-0364E43988C1}">
      <dgm:prSet/>
      <dgm:spPr/>
      <dgm:t>
        <a:bodyPr/>
        <a:lstStyle/>
        <a:p>
          <a:endParaRPr lang="es-MX"/>
        </a:p>
      </dgm:t>
    </dgm:pt>
    <dgm:pt modelId="{47BC12CF-49ED-4312-B618-BD6A10B88AB3}">
      <dgm:prSet phldrT="[Texto]"/>
      <dgm:spPr/>
      <dgm:t>
        <a:bodyPr/>
        <a:lstStyle/>
        <a:p>
          <a:r>
            <a:rPr lang="es-MX" b="1" dirty="0" smtClean="0"/>
            <a:t>DISTRIBUCION EXPONENCIAL  DE PROBABILIDAD</a:t>
          </a:r>
          <a:endParaRPr lang="es-MX" b="1" dirty="0"/>
        </a:p>
      </dgm:t>
    </dgm:pt>
    <dgm:pt modelId="{A52F67FC-5486-46A5-AD1A-EB70C881CD06}" type="parTrans" cxnId="{ECD8C1B8-D286-4F04-9485-3C5BD9EB2BAD}">
      <dgm:prSet/>
      <dgm:spPr/>
      <dgm:t>
        <a:bodyPr/>
        <a:lstStyle/>
        <a:p>
          <a:endParaRPr lang="es-MX"/>
        </a:p>
      </dgm:t>
    </dgm:pt>
    <dgm:pt modelId="{ACB90404-578C-4329-87AA-3613E748A65B}" type="sibTrans" cxnId="{ECD8C1B8-D286-4F04-9485-3C5BD9EB2BAD}">
      <dgm:prSet/>
      <dgm:spPr/>
      <dgm:t>
        <a:bodyPr/>
        <a:lstStyle/>
        <a:p>
          <a:endParaRPr lang="es-MX"/>
        </a:p>
      </dgm:t>
    </dgm:pt>
    <dgm:pt modelId="{3E0D0968-18FB-48A9-9FAC-314E59DCCBF8}">
      <dgm:prSet phldrT="[Texto]"/>
      <dgm:spPr/>
      <dgm:t>
        <a:bodyPr/>
        <a:lstStyle/>
        <a:p>
          <a:endParaRPr lang="es-MX" dirty="0"/>
        </a:p>
      </dgm:t>
    </dgm:pt>
    <dgm:pt modelId="{9EDE7C60-F343-4BBC-A9A9-F1882A0EE2FE}" type="parTrans" cxnId="{3FBBB149-18D7-45FD-B42A-EA67676BC880}">
      <dgm:prSet/>
      <dgm:spPr/>
      <dgm:t>
        <a:bodyPr/>
        <a:lstStyle/>
        <a:p>
          <a:endParaRPr lang="es-MX"/>
        </a:p>
      </dgm:t>
    </dgm:pt>
    <dgm:pt modelId="{02F25F93-F118-418B-A997-4156C8D447AF}" type="sibTrans" cxnId="{3FBBB149-18D7-45FD-B42A-EA67676BC880}">
      <dgm:prSet/>
      <dgm:spPr/>
      <dgm:t>
        <a:bodyPr/>
        <a:lstStyle/>
        <a:p>
          <a:endParaRPr lang="es-MX"/>
        </a:p>
      </dgm:t>
    </dgm:pt>
    <dgm:pt modelId="{35B8DF35-D7D9-4618-8E54-D7489B19D57B}">
      <dgm:prSet phldrT="[Texto]"/>
      <dgm:spPr/>
      <dgm:t>
        <a:bodyPr/>
        <a:lstStyle/>
        <a:p>
          <a:endParaRPr lang="es-MX" b="0" dirty="0"/>
        </a:p>
      </dgm:t>
    </dgm:pt>
    <dgm:pt modelId="{3204175B-1CBC-43CB-802A-5EA31C4ADF75}" type="parTrans" cxnId="{FBB72CD2-9591-4F1B-9501-17F4DD301385}">
      <dgm:prSet/>
      <dgm:spPr/>
      <dgm:t>
        <a:bodyPr/>
        <a:lstStyle/>
        <a:p>
          <a:endParaRPr lang="es-MX"/>
        </a:p>
      </dgm:t>
    </dgm:pt>
    <dgm:pt modelId="{DD3D65AA-DA7B-4AB4-B1EB-BBA1C7C0D851}" type="sibTrans" cxnId="{FBB72CD2-9591-4F1B-9501-17F4DD301385}">
      <dgm:prSet/>
      <dgm:spPr/>
      <dgm:t>
        <a:bodyPr/>
        <a:lstStyle/>
        <a:p>
          <a:endParaRPr lang="es-MX"/>
        </a:p>
      </dgm:t>
    </dgm:pt>
    <dgm:pt modelId="{43A955AE-AA20-4A57-AC32-1AFDD9F60C92}" type="pres">
      <dgm:prSet presAssocID="{6C5B8B1F-6F8F-45A0-9813-55F423AF25E1}" presName="Name0" presStyleCnt="0">
        <dgm:presLayoutVars>
          <dgm:chPref val="1"/>
          <dgm:dir/>
          <dgm:animOne val="branch"/>
          <dgm:animLvl val="lvl"/>
          <dgm:resizeHandles val="exact"/>
        </dgm:presLayoutVars>
      </dgm:prSet>
      <dgm:spPr/>
      <dgm:t>
        <a:bodyPr/>
        <a:lstStyle/>
        <a:p>
          <a:endParaRPr lang="es-MX"/>
        </a:p>
      </dgm:t>
    </dgm:pt>
    <dgm:pt modelId="{D9E795D7-02FD-4FB8-927B-5A84C7EC4A2C}" type="pres">
      <dgm:prSet presAssocID="{B1454EA9-BE18-48BC-A29A-48F3FB83058E}" presName="root1" presStyleCnt="0"/>
      <dgm:spPr/>
    </dgm:pt>
    <dgm:pt modelId="{D1C197BD-1BB2-405C-A017-FEE2EA4F54B3}" type="pres">
      <dgm:prSet presAssocID="{B1454EA9-BE18-48BC-A29A-48F3FB83058E}" presName="LevelOneTextNode" presStyleLbl="node0" presStyleIdx="0" presStyleCnt="1">
        <dgm:presLayoutVars>
          <dgm:chPref val="3"/>
        </dgm:presLayoutVars>
      </dgm:prSet>
      <dgm:spPr/>
      <dgm:t>
        <a:bodyPr/>
        <a:lstStyle/>
        <a:p>
          <a:endParaRPr lang="es-MX"/>
        </a:p>
      </dgm:t>
    </dgm:pt>
    <dgm:pt modelId="{D36044D6-4BDF-4BAE-9937-E6A71A19BE94}" type="pres">
      <dgm:prSet presAssocID="{B1454EA9-BE18-48BC-A29A-48F3FB83058E}" presName="level2hierChild" presStyleCnt="0"/>
      <dgm:spPr/>
    </dgm:pt>
    <dgm:pt modelId="{2F492DAC-801E-4233-ACAC-81373D4A9B75}" type="pres">
      <dgm:prSet presAssocID="{A52F67FC-5486-46A5-AD1A-EB70C881CD06}" presName="conn2-1" presStyleLbl="parChTrans1D2" presStyleIdx="0" presStyleCnt="3"/>
      <dgm:spPr/>
      <dgm:t>
        <a:bodyPr/>
        <a:lstStyle/>
        <a:p>
          <a:endParaRPr lang="es-MX"/>
        </a:p>
      </dgm:t>
    </dgm:pt>
    <dgm:pt modelId="{DEB4704B-D97E-4C2A-90A0-DFCE7F1A7B04}" type="pres">
      <dgm:prSet presAssocID="{A52F67FC-5486-46A5-AD1A-EB70C881CD06}" presName="connTx" presStyleLbl="parChTrans1D2" presStyleIdx="0" presStyleCnt="3"/>
      <dgm:spPr/>
      <dgm:t>
        <a:bodyPr/>
        <a:lstStyle/>
        <a:p>
          <a:endParaRPr lang="es-MX"/>
        </a:p>
      </dgm:t>
    </dgm:pt>
    <dgm:pt modelId="{9D2B1B8E-635B-4886-BB63-EDFD1AC901B2}" type="pres">
      <dgm:prSet presAssocID="{47BC12CF-49ED-4312-B618-BD6A10B88AB3}" presName="root2" presStyleCnt="0"/>
      <dgm:spPr/>
    </dgm:pt>
    <dgm:pt modelId="{4D45461D-4511-48C1-A4A9-F07808E9B5C1}" type="pres">
      <dgm:prSet presAssocID="{47BC12CF-49ED-4312-B618-BD6A10B88AB3}" presName="LevelTwoTextNode" presStyleLbl="node2" presStyleIdx="0" presStyleCnt="3" custScaleX="143404">
        <dgm:presLayoutVars>
          <dgm:chPref val="3"/>
        </dgm:presLayoutVars>
      </dgm:prSet>
      <dgm:spPr/>
      <dgm:t>
        <a:bodyPr/>
        <a:lstStyle/>
        <a:p>
          <a:endParaRPr lang="es-MX"/>
        </a:p>
      </dgm:t>
    </dgm:pt>
    <dgm:pt modelId="{9100ECEF-E522-4E82-863E-E06C1C14A4D8}" type="pres">
      <dgm:prSet presAssocID="{47BC12CF-49ED-4312-B618-BD6A10B88AB3}" presName="level3hierChild" presStyleCnt="0"/>
      <dgm:spPr/>
    </dgm:pt>
    <dgm:pt modelId="{6ECC7375-0B30-432B-81D7-3AA9DEAA81BB}" type="pres">
      <dgm:prSet presAssocID="{9EDE7C60-F343-4BBC-A9A9-F1882A0EE2FE}" presName="conn2-1" presStyleLbl="parChTrans1D2" presStyleIdx="1" presStyleCnt="3"/>
      <dgm:spPr/>
      <dgm:t>
        <a:bodyPr/>
        <a:lstStyle/>
        <a:p>
          <a:endParaRPr lang="es-MX"/>
        </a:p>
      </dgm:t>
    </dgm:pt>
    <dgm:pt modelId="{C34BC6B7-C301-4BA7-9400-CD18B1CFC932}" type="pres">
      <dgm:prSet presAssocID="{9EDE7C60-F343-4BBC-A9A9-F1882A0EE2FE}" presName="connTx" presStyleLbl="parChTrans1D2" presStyleIdx="1" presStyleCnt="3"/>
      <dgm:spPr/>
      <dgm:t>
        <a:bodyPr/>
        <a:lstStyle/>
        <a:p>
          <a:endParaRPr lang="es-MX"/>
        </a:p>
      </dgm:t>
    </dgm:pt>
    <dgm:pt modelId="{59E8793C-31A2-4B95-B296-D610FECB5BB0}" type="pres">
      <dgm:prSet presAssocID="{3E0D0968-18FB-48A9-9FAC-314E59DCCBF8}" presName="root2" presStyleCnt="0"/>
      <dgm:spPr/>
    </dgm:pt>
    <dgm:pt modelId="{2147069B-3FA7-4ED3-9F5B-AF4E96B10D0F}" type="pres">
      <dgm:prSet presAssocID="{3E0D0968-18FB-48A9-9FAC-314E59DCCBF8}" presName="LevelTwoTextNode" presStyleLbl="node2" presStyleIdx="1" presStyleCnt="3" custScaleX="143404" custLinFactNeighborX="-873" custLinFactNeighborY="6140">
        <dgm:presLayoutVars>
          <dgm:chPref val="3"/>
        </dgm:presLayoutVars>
      </dgm:prSet>
      <dgm:spPr/>
      <dgm:t>
        <a:bodyPr/>
        <a:lstStyle/>
        <a:p>
          <a:endParaRPr lang="es-MX"/>
        </a:p>
      </dgm:t>
    </dgm:pt>
    <dgm:pt modelId="{01F48107-5877-455E-9756-BB4C6EFEAB2D}" type="pres">
      <dgm:prSet presAssocID="{3E0D0968-18FB-48A9-9FAC-314E59DCCBF8}" presName="level3hierChild" presStyleCnt="0"/>
      <dgm:spPr/>
    </dgm:pt>
    <dgm:pt modelId="{1E1C11DD-BD81-4EBD-9DD0-088B06DC1750}" type="pres">
      <dgm:prSet presAssocID="{3204175B-1CBC-43CB-802A-5EA31C4ADF75}" presName="conn2-1" presStyleLbl="parChTrans1D2" presStyleIdx="2" presStyleCnt="3"/>
      <dgm:spPr/>
      <dgm:t>
        <a:bodyPr/>
        <a:lstStyle/>
        <a:p>
          <a:endParaRPr lang="es-MX"/>
        </a:p>
      </dgm:t>
    </dgm:pt>
    <dgm:pt modelId="{C25FA3B3-B458-4CB0-B8EE-552489A70840}" type="pres">
      <dgm:prSet presAssocID="{3204175B-1CBC-43CB-802A-5EA31C4ADF75}" presName="connTx" presStyleLbl="parChTrans1D2" presStyleIdx="2" presStyleCnt="3"/>
      <dgm:spPr/>
      <dgm:t>
        <a:bodyPr/>
        <a:lstStyle/>
        <a:p>
          <a:endParaRPr lang="es-MX"/>
        </a:p>
      </dgm:t>
    </dgm:pt>
    <dgm:pt modelId="{7F04199B-A4D8-482D-811E-8E8E84394896}" type="pres">
      <dgm:prSet presAssocID="{35B8DF35-D7D9-4618-8E54-D7489B19D57B}" presName="root2" presStyleCnt="0"/>
      <dgm:spPr/>
    </dgm:pt>
    <dgm:pt modelId="{A627C830-4803-4AFE-AC77-98E71AC5C60C}" type="pres">
      <dgm:prSet presAssocID="{35B8DF35-D7D9-4618-8E54-D7489B19D57B}" presName="LevelTwoTextNode" presStyleLbl="node2" presStyleIdx="2" presStyleCnt="3" custScaleX="144573" custLinFactNeighborX="385" custLinFactNeighborY="-1901">
        <dgm:presLayoutVars>
          <dgm:chPref val="3"/>
        </dgm:presLayoutVars>
      </dgm:prSet>
      <dgm:spPr/>
      <dgm:t>
        <a:bodyPr/>
        <a:lstStyle/>
        <a:p>
          <a:endParaRPr lang="es-MX"/>
        </a:p>
      </dgm:t>
    </dgm:pt>
    <dgm:pt modelId="{2D5C2B2D-84B0-4CFF-B384-E801508450B1}" type="pres">
      <dgm:prSet presAssocID="{35B8DF35-D7D9-4618-8E54-D7489B19D57B}" presName="level3hierChild" presStyleCnt="0"/>
      <dgm:spPr/>
    </dgm:pt>
  </dgm:ptLst>
  <dgm:cxnLst>
    <dgm:cxn modelId="{87B6B8BF-4A51-41DC-B458-4D26D6A78B4A}" type="presOf" srcId="{9EDE7C60-F343-4BBC-A9A9-F1882A0EE2FE}" destId="{6ECC7375-0B30-432B-81D7-3AA9DEAA81BB}" srcOrd="0" destOrd="0" presId="urn:microsoft.com/office/officeart/2008/layout/HorizontalMultiLevelHierarchy"/>
    <dgm:cxn modelId="{FBB72CD2-9591-4F1B-9501-17F4DD301385}" srcId="{B1454EA9-BE18-48BC-A29A-48F3FB83058E}" destId="{35B8DF35-D7D9-4618-8E54-D7489B19D57B}" srcOrd="2" destOrd="0" parTransId="{3204175B-1CBC-43CB-802A-5EA31C4ADF75}" sibTransId="{DD3D65AA-DA7B-4AB4-B1EB-BBA1C7C0D851}"/>
    <dgm:cxn modelId="{F5589116-9E8E-480D-982C-1E442D95051E}" type="presOf" srcId="{A52F67FC-5486-46A5-AD1A-EB70C881CD06}" destId="{DEB4704B-D97E-4C2A-90A0-DFCE7F1A7B04}" srcOrd="1" destOrd="0" presId="urn:microsoft.com/office/officeart/2008/layout/HorizontalMultiLevelHierarchy"/>
    <dgm:cxn modelId="{0603666B-6F5E-4D4A-A316-15C2BAA53D9A}" type="presOf" srcId="{6C5B8B1F-6F8F-45A0-9813-55F423AF25E1}" destId="{43A955AE-AA20-4A57-AC32-1AFDD9F60C92}" srcOrd="0" destOrd="0" presId="urn:microsoft.com/office/officeart/2008/layout/HorizontalMultiLevelHierarchy"/>
    <dgm:cxn modelId="{19F6BB4F-8C26-4883-ABF8-F2A963FFC1A0}" type="presOf" srcId="{3E0D0968-18FB-48A9-9FAC-314E59DCCBF8}" destId="{2147069B-3FA7-4ED3-9F5B-AF4E96B10D0F}" srcOrd="0" destOrd="0" presId="urn:microsoft.com/office/officeart/2008/layout/HorizontalMultiLevelHierarchy"/>
    <dgm:cxn modelId="{FD6D736E-5696-4E78-8E63-13351155171B}" type="presOf" srcId="{47BC12CF-49ED-4312-B618-BD6A10B88AB3}" destId="{4D45461D-4511-48C1-A4A9-F07808E9B5C1}" srcOrd="0" destOrd="0" presId="urn:microsoft.com/office/officeart/2008/layout/HorizontalMultiLevelHierarchy"/>
    <dgm:cxn modelId="{98D38AEE-F3DC-4C27-8DAB-B786ABF3ED29}" type="presOf" srcId="{B1454EA9-BE18-48BC-A29A-48F3FB83058E}" destId="{D1C197BD-1BB2-405C-A017-FEE2EA4F54B3}" srcOrd="0" destOrd="0" presId="urn:microsoft.com/office/officeart/2008/layout/HorizontalMultiLevelHierarchy"/>
    <dgm:cxn modelId="{ECD8C1B8-D286-4F04-9485-3C5BD9EB2BAD}" srcId="{B1454EA9-BE18-48BC-A29A-48F3FB83058E}" destId="{47BC12CF-49ED-4312-B618-BD6A10B88AB3}" srcOrd="0" destOrd="0" parTransId="{A52F67FC-5486-46A5-AD1A-EB70C881CD06}" sibTransId="{ACB90404-578C-4329-87AA-3613E748A65B}"/>
    <dgm:cxn modelId="{114AE4C4-EA54-42D1-A7D0-7D08BE0BEFA9}" type="presOf" srcId="{A52F67FC-5486-46A5-AD1A-EB70C881CD06}" destId="{2F492DAC-801E-4233-ACAC-81373D4A9B75}" srcOrd="0" destOrd="0" presId="urn:microsoft.com/office/officeart/2008/layout/HorizontalMultiLevelHierarchy"/>
    <dgm:cxn modelId="{B4C16F3E-CF5A-4D22-90EB-58BFEE3E43E2}" type="presOf" srcId="{9EDE7C60-F343-4BBC-A9A9-F1882A0EE2FE}" destId="{C34BC6B7-C301-4BA7-9400-CD18B1CFC932}" srcOrd="1" destOrd="0" presId="urn:microsoft.com/office/officeart/2008/layout/HorizontalMultiLevelHierarchy"/>
    <dgm:cxn modelId="{3FBBB149-18D7-45FD-B42A-EA67676BC880}" srcId="{B1454EA9-BE18-48BC-A29A-48F3FB83058E}" destId="{3E0D0968-18FB-48A9-9FAC-314E59DCCBF8}" srcOrd="1" destOrd="0" parTransId="{9EDE7C60-F343-4BBC-A9A9-F1882A0EE2FE}" sibTransId="{02F25F93-F118-418B-A997-4156C8D447AF}"/>
    <dgm:cxn modelId="{48BCA1C4-61A6-45B6-9A88-111DB881C484}" type="presOf" srcId="{3204175B-1CBC-43CB-802A-5EA31C4ADF75}" destId="{1E1C11DD-BD81-4EBD-9DD0-088B06DC1750}" srcOrd="0" destOrd="0" presId="urn:microsoft.com/office/officeart/2008/layout/HorizontalMultiLevelHierarchy"/>
    <dgm:cxn modelId="{3A1B2DDE-CC10-4858-A2F6-BFC1702660EB}" type="presOf" srcId="{3204175B-1CBC-43CB-802A-5EA31C4ADF75}" destId="{C25FA3B3-B458-4CB0-B8EE-552489A70840}" srcOrd="1" destOrd="0" presId="urn:microsoft.com/office/officeart/2008/layout/HorizontalMultiLevelHierarchy"/>
    <dgm:cxn modelId="{3779B88E-A08D-4C04-BA9B-9B2592471B8D}" type="presOf" srcId="{35B8DF35-D7D9-4618-8E54-D7489B19D57B}" destId="{A627C830-4803-4AFE-AC77-98E71AC5C60C}" srcOrd="0" destOrd="0" presId="urn:microsoft.com/office/officeart/2008/layout/HorizontalMultiLevelHierarchy"/>
    <dgm:cxn modelId="{6EAAC2CF-E844-4A78-A0A3-0364E43988C1}" srcId="{6C5B8B1F-6F8F-45A0-9813-55F423AF25E1}" destId="{B1454EA9-BE18-48BC-A29A-48F3FB83058E}" srcOrd="0" destOrd="0" parTransId="{87A10482-EC13-422B-903E-BB2576361DD0}" sibTransId="{92F14F3F-4BE1-463C-89FC-C653446FB065}"/>
    <dgm:cxn modelId="{8798714B-6F54-4E1E-A390-72380F86A1ED}" type="presParOf" srcId="{43A955AE-AA20-4A57-AC32-1AFDD9F60C92}" destId="{D9E795D7-02FD-4FB8-927B-5A84C7EC4A2C}" srcOrd="0" destOrd="0" presId="urn:microsoft.com/office/officeart/2008/layout/HorizontalMultiLevelHierarchy"/>
    <dgm:cxn modelId="{DC85ED77-2DA9-4CE7-BDB9-FC8ECF611F28}" type="presParOf" srcId="{D9E795D7-02FD-4FB8-927B-5A84C7EC4A2C}" destId="{D1C197BD-1BB2-405C-A017-FEE2EA4F54B3}" srcOrd="0" destOrd="0" presId="urn:microsoft.com/office/officeart/2008/layout/HorizontalMultiLevelHierarchy"/>
    <dgm:cxn modelId="{9337C726-F7F5-45AE-92B8-0C4E4F1C01EE}" type="presParOf" srcId="{D9E795D7-02FD-4FB8-927B-5A84C7EC4A2C}" destId="{D36044D6-4BDF-4BAE-9937-E6A71A19BE94}" srcOrd="1" destOrd="0" presId="urn:microsoft.com/office/officeart/2008/layout/HorizontalMultiLevelHierarchy"/>
    <dgm:cxn modelId="{1A3869E8-A668-41E4-A7A7-2E33F1FA5DB7}" type="presParOf" srcId="{D36044D6-4BDF-4BAE-9937-E6A71A19BE94}" destId="{2F492DAC-801E-4233-ACAC-81373D4A9B75}" srcOrd="0" destOrd="0" presId="urn:microsoft.com/office/officeart/2008/layout/HorizontalMultiLevelHierarchy"/>
    <dgm:cxn modelId="{DFF28621-6F29-4105-AB5C-2676D54DB1CD}" type="presParOf" srcId="{2F492DAC-801E-4233-ACAC-81373D4A9B75}" destId="{DEB4704B-D97E-4C2A-90A0-DFCE7F1A7B04}" srcOrd="0" destOrd="0" presId="urn:microsoft.com/office/officeart/2008/layout/HorizontalMultiLevelHierarchy"/>
    <dgm:cxn modelId="{03C0A217-07BD-4477-8080-94C575899A6F}" type="presParOf" srcId="{D36044D6-4BDF-4BAE-9937-E6A71A19BE94}" destId="{9D2B1B8E-635B-4886-BB63-EDFD1AC901B2}" srcOrd="1" destOrd="0" presId="urn:microsoft.com/office/officeart/2008/layout/HorizontalMultiLevelHierarchy"/>
    <dgm:cxn modelId="{79CBDF3F-4F1B-4211-B4E7-3F7760562C05}" type="presParOf" srcId="{9D2B1B8E-635B-4886-BB63-EDFD1AC901B2}" destId="{4D45461D-4511-48C1-A4A9-F07808E9B5C1}" srcOrd="0" destOrd="0" presId="urn:microsoft.com/office/officeart/2008/layout/HorizontalMultiLevelHierarchy"/>
    <dgm:cxn modelId="{601CD5FA-5DDF-4A88-AF5E-E323E4FC9541}" type="presParOf" srcId="{9D2B1B8E-635B-4886-BB63-EDFD1AC901B2}" destId="{9100ECEF-E522-4E82-863E-E06C1C14A4D8}" srcOrd="1" destOrd="0" presId="urn:microsoft.com/office/officeart/2008/layout/HorizontalMultiLevelHierarchy"/>
    <dgm:cxn modelId="{C1386DF8-F163-461E-9511-6299A27619A3}" type="presParOf" srcId="{D36044D6-4BDF-4BAE-9937-E6A71A19BE94}" destId="{6ECC7375-0B30-432B-81D7-3AA9DEAA81BB}" srcOrd="2" destOrd="0" presId="urn:microsoft.com/office/officeart/2008/layout/HorizontalMultiLevelHierarchy"/>
    <dgm:cxn modelId="{A66734E4-C8D7-4E14-8C3E-7B3323744381}" type="presParOf" srcId="{6ECC7375-0B30-432B-81D7-3AA9DEAA81BB}" destId="{C34BC6B7-C301-4BA7-9400-CD18B1CFC932}" srcOrd="0" destOrd="0" presId="urn:microsoft.com/office/officeart/2008/layout/HorizontalMultiLevelHierarchy"/>
    <dgm:cxn modelId="{9FDC3ADB-0A91-49D8-9E59-F7848087A6BB}" type="presParOf" srcId="{D36044D6-4BDF-4BAE-9937-E6A71A19BE94}" destId="{59E8793C-31A2-4B95-B296-D610FECB5BB0}" srcOrd="3" destOrd="0" presId="urn:microsoft.com/office/officeart/2008/layout/HorizontalMultiLevelHierarchy"/>
    <dgm:cxn modelId="{1CCDCD4A-649E-4494-948C-7DFF0903F186}" type="presParOf" srcId="{59E8793C-31A2-4B95-B296-D610FECB5BB0}" destId="{2147069B-3FA7-4ED3-9F5B-AF4E96B10D0F}" srcOrd="0" destOrd="0" presId="urn:microsoft.com/office/officeart/2008/layout/HorizontalMultiLevelHierarchy"/>
    <dgm:cxn modelId="{B844437D-9173-4D4F-9992-EDE4C6DBE83C}" type="presParOf" srcId="{59E8793C-31A2-4B95-B296-D610FECB5BB0}" destId="{01F48107-5877-455E-9756-BB4C6EFEAB2D}" srcOrd="1" destOrd="0" presId="urn:microsoft.com/office/officeart/2008/layout/HorizontalMultiLevelHierarchy"/>
    <dgm:cxn modelId="{320AC70A-4228-42CE-B324-0F16EB4A846A}" type="presParOf" srcId="{D36044D6-4BDF-4BAE-9937-E6A71A19BE94}" destId="{1E1C11DD-BD81-4EBD-9DD0-088B06DC1750}" srcOrd="4" destOrd="0" presId="urn:microsoft.com/office/officeart/2008/layout/HorizontalMultiLevelHierarchy"/>
    <dgm:cxn modelId="{E386B979-79BF-4047-9BC6-7B5CC76F1FE7}" type="presParOf" srcId="{1E1C11DD-BD81-4EBD-9DD0-088B06DC1750}" destId="{C25FA3B3-B458-4CB0-B8EE-552489A70840}" srcOrd="0" destOrd="0" presId="urn:microsoft.com/office/officeart/2008/layout/HorizontalMultiLevelHierarchy"/>
    <dgm:cxn modelId="{D74F2D73-4B31-45F0-AAA4-906D4EF744EE}" type="presParOf" srcId="{D36044D6-4BDF-4BAE-9937-E6A71A19BE94}" destId="{7F04199B-A4D8-482D-811E-8E8E84394896}" srcOrd="5" destOrd="0" presId="urn:microsoft.com/office/officeart/2008/layout/HorizontalMultiLevelHierarchy"/>
    <dgm:cxn modelId="{92ED44F9-AB4B-457C-855B-4D78FD88D1C8}" type="presParOf" srcId="{7F04199B-A4D8-482D-811E-8E8E84394896}" destId="{A627C830-4803-4AFE-AC77-98E71AC5C60C}" srcOrd="0" destOrd="0" presId="urn:microsoft.com/office/officeart/2008/layout/HorizontalMultiLevelHierarchy"/>
    <dgm:cxn modelId="{00615C27-C3F9-448A-994F-F5280C8A83B1}" type="presParOf" srcId="{7F04199B-A4D8-482D-811E-8E8E84394896}" destId="{2D5C2B2D-84B0-4CFF-B384-E801508450B1}"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AEB4BF-700C-4EED-B018-F2B49A8B550E}" type="doc">
      <dgm:prSet loTypeId="urn:microsoft.com/office/officeart/2005/8/layout/hierarchy4" loCatId="list" qsTypeId="urn:microsoft.com/office/officeart/2005/8/quickstyle/simple1" qsCatId="simple" csTypeId="urn:microsoft.com/office/officeart/2005/8/colors/accent2_1" csCatId="accent2" phldr="1"/>
      <dgm:spPr/>
      <dgm:t>
        <a:bodyPr/>
        <a:lstStyle/>
        <a:p>
          <a:endParaRPr lang="es-MX"/>
        </a:p>
      </dgm:t>
    </dgm:pt>
    <dgm:pt modelId="{E91DDABF-88A4-469C-A4C8-2837262F2F27}">
      <dgm:prSet phldrT="[Texto]"/>
      <dgm:spPr/>
      <dgm:t>
        <a:bodyPr/>
        <a:lstStyle/>
        <a:p>
          <a:r>
            <a:rPr lang="es-MX" dirty="0" smtClean="0"/>
            <a:t>DISTRIBUCIONES DISCRETAS DE PROBABILIDAD</a:t>
          </a:r>
          <a:endParaRPr lang="es-MX" dirty="0"/>
        </a:p>
      </dgm:t>
    </dgm:pt>
    <dgm:pt modelId="{65CEB8C6-6AEF-4F58-B483-DD224F62F9F8}" type="parTrans" cxnId="{E17B2845-9B08-4F05-AEE3-1DA4C9323275}">
      <dgm:prSet/>
      <dgm:spPr/>
      <dgm:t>
        <a:bodyPr/>
        <a:lstStyle/>
        <a:p>
          <a:endParaRPr lang="es-MX"/>
        </a:p>
      </dgm:t>
    </dgm:pt>
    <dgm:pt modelId="{FEC65685-D320-4435-82D4-EAB3A013F7D7}" type="sibTrans" cxnId="{E17B2845-9B08-4F05-AEE3-1DA4C9323275}">
      <dgm:prSet/>
      <dgm:spPr/>
      <dgm:t>
        <a:bodyPr/>
        <a:lstStyle/>
        <a:p>
          <a:endParaRPr lang="es-MX"/>
        </a:p>
      </dgm:t>
    </dgm:pt>
    <dgm:pt modelId="{48730247-2B82-40FB-A47A-E7A240956DAF}">
      <dgm:prSet phldrT="[Texto]"/>
      <dgm:spPr/>
      <dgm:t>
        <a:bodyPr/>
        <a:lstStyle/>
        <a:p>
          <a:r>
            <a:rPr lang="es-ES" b="1" dirty="0" smtClean="0"/>
            <a:t>La distribución de probabilidad</a:t>
          </a:r>
          <a:r>
            <a:rPr lang="es-ES" dirty="0" smtClean="0"/>
            <a:t> de una variable aleatoria describe cómo se distribuyen las probabilidades de los diferentes valores de la variable aleatoria.</a:t>
          </a:r>
          <a:endParaRPr lang="es-MX" dirty="0"/>
        </a:p>
      </dgm:t>
    </dgm:pt>
    <dgm:pt modelId="{0217CB0F-94D6-4F97-B89E-04EAE9BC2A7C}" type="parTrans" cxnId="{F1582131-563D-4883-83D2-F25F8D2A10DF}">
      <dgm:prSet/>
      <dgm:spPr/>
      <dgm:t>
        <a:bodyPr/>
        <a:lstStyle/>
        <a:p>
          <a:endParaRPr lang="es-MX"/>
        </a:p>
      </dgm:t>
    </dgm:pt>
    <dgm:pt modelId="{BCE2870A-D935-4583-BFD2-EA540343562A}" type="sibTrans" cxnId="{F1582131-563D-4883-83D2-F25F8D2A10DF}">
      <dgm:prSet/>
      <dgm:spPr/>
      <dgm:t>
        <a:bodyPr/>
        <a:lstStyle/>
        <a:p>
          <a:endParaRPr lang="es-MX"/>
        </a:p>
      </dgm:t>
    </dgm:pt>
    <dgm:pt modelId="{F79C0A3B-80E9-48B3-BE8F-FDBD20B8DB76}">
      <dgm:prSet phldrT="[Texto]"/>
      <dgm:spPr/>
      <dgm:t>
        <a:bodyPr/>
        <a:lstStyle/>
        <a:p>
          <a:r>
            <a:rPr lang="es-ES" dirty="0" smtClean="0"/>
            <a:t>Para una </a:t>
          </a:r>
          <a:r>
            <a:rPr lang="es-ES" b="1" dirty="0" smtClean="0"/>
            <a:t>variable aleatoria discreta (x),</a:t>
          </a:r>
          <a:r>
            <a:rPr lang="es-ES" dirty="0" smtClean="0"/>
            <a:t> la distribución de probabilidad se describe mediante una función de probabilidad, representada por </a:t>
          </a:r>
          <a:r>
            <a:rPr lang="es-ES" b="1" dirty="0" smtClean="0"/>
            <a:t>f(x).</a:t>
          </a:r>
          <a:r>
            <a:rPr lang="es-ES" dirty="0" smtClean="0"/>
            <a:t> La función de probabilidad define la probabilidad de cada valor de la variable aleatoria.</a:t>
          </a:r>
          <a:endParaRPr lang="es-MX" dirty="0"/>
        </a:p>
      </dgm:t>
    </dgm:pt>
    <dgm:pt modelId="{F86F514C-C45B-4D22-8AB3-CE0C908D0C11}" type="parTrans" cxnId="{33C41532-1F0A-46B3-95A6-76DB79FDFD98}">
      <dgm:prSet/>
      <dgm:spPr/>
      <dgm:t>
        <a:bodyPr/>
        <a:lstStyle/>
        <a:p>
          <a:endParaRPr lang="es-MX"/>
        </a:p>
      </dgm:t>
    </dgm:pt>
    <dgm:pt modelId="{6483ED34-7A9B-4F04-8356-6A671E293EFE}" type="sibTrans" cxnId="{33C41532-1F0A-46B3-95A6-76DB79FDFD98}">
      <dgm:prSet/>
      <dgm:spPr/>
      <dgm:t>
        <a:bodyPr/>
        <a:lstStyle/>
        <a:p>
          <a:endParaRPr lang="es-MX"/>
        </a:p>
      </dgm:t>
    </dgm:pt>
    <dgm:pt modelId="{C515C13D-5732-4F0E-B886-F046A8AA66B2}" type="pres">
      <dgm:prSet presAssocID="{EDAEB4BF-700C-4EED-B018-F2B49A8B550E}" presName="Name0" presStyleCnt="0">
        <dgm:presLayoutVars>
          <dgm:chPref val="1"/>
          <dgm:dir/>
          <dgm:animOne val="branch"/>
          <dgm:animLvl val="lvl"/>
          <dgm:resizeHandles/>
        </dgm:presLayoutVars>
      </dgm:prSet>
      <dgm:spPr/>
      <dgm:t>
        <a:bodyPr/>
        <a:lstStyle/>
        <a:p>
          <a:endParaRPr lang="es-MX"/>
        </a:p>
      </dgm:t>
    </dgm:pt>
    <dgm:pt modelId="{E3DB9A18-08D7-4622-B778-C98BA8E2430A}" type="pres">
      <dgm:prSet presAssocID="{E91DDABF-88A4-469C-A4C8-2837262F2F27}" presName="vertOne" presStyleCnt="0"/>
      <dgm:spPr/>
    </dgm:pt>
    <dgm:pt modelId="{6C3927FE-15E5-4768-8F0E-B7F495BE7059}" type="pres">
      <dgm:prSet presAssocID="{E91DDABF-88A4-469C-A4C8-2837262F2F27}" presName="txOne" presStyleLbl="node0" presStyleIdx="0" presStyleCnt="1">
        <dgm:presLayoutVars>
          <dgm:chPref val="3"/>
        </dgm:presLayoutVars>
      </dgm:prSet>
      <dgm:spPr/>
      <dgm:t>
        <a:bodyPr/>
        <a:lstStyle/>
        <a:p>
          <a:endParaRPr lang="es-MX"/>
        </a:p>
      </dgm:t>
    </dgm:pt>
    <dgm:pt modelId="{203CFD8C-B344-44C3-8D94-FF688E8C0288}" type="pres">
      <dgm:prSet presAssocID="{E91DDABF-88A4-469C-A4C8-2837262F2F27}" presName="parTransOne" presStyleCnt="0"/>
      <dgm:spPr/>
    </dgm:pt>
    <dgm:pt modelId="{9550F902-68B0-4EEF-A8BB-012EBD0DDB8D}" type="pres">
      <dgm:prSet presAssocID="{E91DDABF-88A4-469C-A4C8-2837262F2F27}" presName="horzOne" presStyleCnt="0"/>
      <dgm:spPr/>
    </dgm:pt>
    <dgm:pt modelId="{DF424254-3590-4C62-9D40-C2EAB634761A}" type="pres">
      <dgm:prSet presAssocID="{48730247-2B82-40FB-A47A-E7A240956DAF}" presName="vertTwo" presStyleCnt="0"/>
      <dgm:spPr/>
    </dgm:pt>
    <dgm:pt modelId="{E5317C8C-849F-4221-BE04-C8C02A454A79}" type="pres">
      <dgm:prSet presAssocID="{48730247-2B82-40FB-A47A-E7A240956DAF}" presName="txTwo" presStyleLbl="node2" presStyleIdx="0" presStyleCnt="1" custLinFactNeighborX="635" custLinFactNeighborY="4934">
        <dgm:presLayoutVars>
          <dgm:chPref val="3"/>
        </dgm:presLayoutVars>
      </dgm:prSet>
      <dgm:spPr/>
      <dgm:t>
        <a:bodyPr/>
        <a:lstStyle/>
        <a:p>
          <a:endParaRPr lang="es-MX"/>
        </a:p>
      </dgm:t>
    </dgm:pt>
    <dgm:pt modelId="{51ACC325-54D6-4496-9269-502FB97196F3}" type="pres">
      <dgm:prSet presAssocID="{48730247-2B82-40FB-A47A-E7A240956DAF}" presName="parTransTwo" presStyleCnt="0"/>
      <dgm:spPr/>
    </dgm:pt>
    <dgm:pt modelId="{285E9C7B-4AC4-4AF6-A4C8-012B876DD8B4}" type="pres">
      <dgm:prSet presAssocID="{48730247-2B82-40FB-A47A-E7A240956DAF}" presName="horzTwo" presStyleCnt="0"/>
      <dgm:spPr/>
    </dgm:pt>
    <dgm:pt modelId="{9B79D5CA-C2B0-4139-95EF-0A4794DA9DE1}" type="pres">
      <dgm:prSet presAssocID="{F79C0A3B-80E9-48B3-BE8F-FDBD20B8DB76}" presName="vertThree" presStyleCnt="0"/>
      <dgm:spPr/>
    </dgm:pt>
    <dgm:pt modelId="{FEDD259A-0A99-4DE0-8CC1-14D46271672D}" type="pres">
      <dgm:prSet presAssocID="{F79C0A3B-80E9-48B3-BE8F-FDBD20B8DB76}" presName="txThree" presStyleLbl="node3" presStyleIdx="0" presStyleCnt="1">
        <dgm:presLayoutVars>
          <dgm:chPref val="3"/>
        </dgm:presLayoutVars>
      </dgm:prSet>
      <dgm:spPr/>
      <dgm:t>
        <a:bodyPr/>
        <a:lstStyle/>
        <a:p>
          <a:endParaRPr lang="es-MX"/>
        </a:p>
      </dgm:t>
    </dgm:pt>
    <dgm:pt modelId="{74909BB0-F309-473A-95C6-6BF08CF2849D}" type="pres">
      <dgm:prSet presAssocID="{F79C0A3B-80E9-48B3-BE8F-FDBD20B8DB76}" presName="horzThree" presStyleCnt="0"/>
      <dgm:spPr/>
    </dgm:pt>
  </dgm:ptLst>
  <dgm:cxnLst>
    <dgm:cxn modelId="{2BAECE81-3B0C-4FAB-8241-09BDE2F178AD}" type="presOf" srcId="{F79C0A3B-80E9-48B3-BE8F-FDBD20B8DB76}" destId="{FEDD259A-0A99-4DE0-8CC1-14D46271672D}" srcOrd="0" destOrd="0" presId="urn:microsoft.com/office/officeart/2005/8/layout/hierarchy4"/>
    <dgm:cxn modelId="{4D16FEB6-DF16-4D30-89B0-FC6BF0A9AADC}" type="presOf" srcId="{EDAEB4BF-700C-4EED-B018-F2B49A8B550E}" destId="{C515C13D-5732-4F0E-B886-F046A8AA66B2}" srcOrd="0" destOrd="0" presId="urn:microsoft.com/office/officeart/2005/8/layout/hierarchy4"/>
    <dgm:cxn modelId="{229AEFE1-9281-4C1B-AE97-4E42C808173D}" type="presOf" srcId="{48730247-2B82-40FB-A47A-E7A240956DAF}" destId="{E5317C8C-849F-4221-BE04-C8C02A454A79}" srcOrd="0" destOrd="0" presId="urn:microsoft.com/office/officeart/2005/8/layout/hierarchy4"/>
    <dgm:cxn modelId="{D8A6DBA4-5B6D-471A-8C07-1B0D2FA7C90C}" type="presOf" srcId="{E91DDABF-88A4-469C-A4C8-2837262F2F27}" destId="{6C3927FE-15E5-4768-8F0E-B7F495BE7059}" srcOrd="0" destOrd="0" presId="urn:microsoft.com/office/officeart/2005/8/layout/hierarchy4"/>
    <dgm:cxn modelId="{E17B2845-9B08-4F05-AEE3-1DA4C9323275}" srcId="{EDAEB4BF-700C-4EED-B018-F2B49A8B550E}" destId="{E91DDABF-88A4-469C-A4C8-2837262F2F27}" srcOrd="0" destOrd="0" parTransId="{65CEB8C6-6AEF-4F58-B483-DD224F62F9F8}" sibTransId="{FEC65685-D320-4435-82D4-EAB3A013F7D7}"/>
    <dgm:cxn modelId="{33C41532-1F0A-46B3-95A6-76DB79FDFD98}" srcId="{48730247-2B82-40FB-A47A-E7A240956DAF}" destId="{F79C0A3B-80E9-48B3-BE8F-FDBD20B8DB76}" srcOrd="0" destOrd="0" parTransId="{F86F514C-C45B-4D22-8AB3-CE0C908D0C11}" sibTransId="{6483ED34-7A9B-4F04-8356-6A671E293EFE}"/>
    <dgm:cxn modelId="{F1582131-563D-4883-83D2-F25F8D2A10DF}" srcId="{E91DDABF-88A4-469C-A4C8-2837262F2F27}" destId="{48730247-2B82-40FB-A47A-E7A240956DAF}" srcOrd="0" destOrd="0" parTransId="{0217CB0F-94D6-4F97-B89E-04EAE9BC2A7C}" sibTransId="{BCE2870A-D935-4583-BFD2-EA540343562A}"/>
    <dgm:cxn modelId="{49FF3613-9DB5-42B4-A677-C837A55615B7}" type="presParOf" srcId="{C515C13D-5732-4F0E-B886-F046A8AA66B2}" destId="{E3DB9A18-08D7-4622-B778-C98BA8E2430A}" srcOrd="0" destOrd="0" presId="urn:microsoft.com/office/officeart/2005/8/layout/hierarchy4"/>
    <dgm:cxn modelId="{38560AE3-F5A0-4779-AA8A-B70E2C6EB61F}" type="presParOf" srcId="{E3DB9A18-08D7-4622-B778-C98BA8E2430A}" destId="{6C3927FE-15E5-4768-8F0E-B7F495BE7059}" srcOrd="0" destOrd="0" presId="urn:microsoft.com/office/officeart/2005/8/layout/hierarchy4"/>
    <dgm:cxn modelId="{EBD5EDB7-B3C9-450E-AC8A-CB9DE9674D3E}" type="presParOf" srcId="{E3DB9A18-08D7-4622-B778-C98BA8E2430A}" destId="{203CFD8C-B344-44C3-8D94-FF688E8C0288}" srcOrd="1" destOrd="0" presId="urn:microsoft.com/office/officeart/2005/8/layout/hierarchy4"/>
    <dgm:cxn modelId="{D7DC5F77-4360-407A-93A6-CE2165CB280D}" type="presParOf" srcId="{E3DB9A18-08D7-4622-B778-C98BA8E2430A}" destId="{9550F902-68B0-4EEF-A8BB-012EBD0DDB8D}" srcOrd="2" destOrd="0" presId="urn:microsoft.com/office/officeart/2005/8/layout/hierarchy4"/>
    <dgm:cxn modelId="{4426C491-3007-40A0-AD0E-1D1C8276766B}" type="presParOf" srcId="{9550F902-68B0-4EEF-A8BB-012EBD0DDB8D}" destId="{DF424254-3590-4C62-9D40-C2EAB634761A}" srcOrd="0" destOrd="0" presId="urn:microsoft.com/office/officeart/2005/8/layout/hierarchy4"/>
    <dgm:cxn modelId="{7CB0CA57-31A0-426A-96ED-C28BC05801EA}" type="presParOf" srcId="{DF424254-3590-4C62-9D40-C2EAB634761A}" destId="{E5317C8C-849F-4221-BE04-C8C02A454A79}" srcOrd="0" destOrd="0" presId="urn:microsoft.com/office/officeart/2005/8/layout/hierarchy4"/>
    <dgm:cxn modelId="{C416B21D-61FD-4F4D-A293-571A50A8695C}" type="presParOf" srcId="{DF424254-3590-4C62-9D40-C2EAB634761A}" destId="{51ACC325-54D6-4496-9269-502FB97196F3}" srcOrd="1" destOrd="0" presId="urn:microsoft.com/office/officeart/2005/8/layout/hierarchy4"/>
    <dgm:cxn modelId="{35C33AEE-95B8-4569-AB15-F587696263D1}" type="presParOf" srcId="{DF424254-3590-4C62-9D40-C2EAB634761A}" destId="{285E9C7B-4AC4-4AF6-A4C8-012B876DD8B4}" srcOrd="2" destOrd="0" presId="urn:microsoft.com/office/officeart/2005/8/layout/hierarchy4"/>
    <dgm:cxn modelId="{411930D1-C21F-4AF7-B470-70114C524058}" type="presParOf" srcId="{285E9C7B-4AC4-4AF6-A4C8-012B876DD8B4}" destId="{9B79D5CA-C2B0-4139-95EF-0A4794DA9DE1}" srcOrd="0" destOrd="0" presId="urn:microsoft.com/office/officeart/2005/8/layout/hierarchy4"/>
    <dgm:cxn modelId="{266DE591-B5B3-4EAA-BF9A-BD33A087C58B}" type="presParOf" srcId="{9B79D5CA-C2B0-4139-95EF-0A4794DA9DE1}" destId="{FEDD259A-0A99-4DE0-8CC1-14D46271672D}" srcOrd="0" destOrd="0" presId="urn:microsoft.com/office/officeart/2005/8/layout/hierarchy4"/>
    <dgm:cxn modelId="{09B2D034-5BBB-4FF2-A116-5B85334B0797}" type="presParOf" srcId="{9B79D5CA-C2B0-4139-95EF-0A4794DA9DE1}" destId="{74909BB0-F309-473A-95C6-6BF08CF2849D}"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C6ABA9-AA6F-4057-AA1F-805E39AF9294}" type="doc">
      <dgm:prSet loTypeId="urn:microsoft.com/office/officeart/2005/8/layout/equation2" loCatId="relationship" qsTypeId="urn:microsoft.com/office/officeart/2005/8/quickstyle/simple1" qsCatId="simple" csTypeId="urn:microsoft.com/office/officeart/2005/8/colors/accent0_1" csCatId="mainScheme" phldr="1"/>
      <dgm:spPr/>
      <dgm:t>
        <a:bodyPr/>
        <a:lstStyle/>
        <a:p>
          <a:endParaRPr lang="es-MX"/>
        </a:p>
      </dgm:t>
    </dgm:pt>
    <dgm:pt modelId="{9A0DA7F3-E1A5-431B-B8DA-DEF82F424FA4}">
      <dgm:prSet phldrT="[Texto]"/>
      <dgm:spPr/>
      <dgm:t>
        <a:bodyPr/>
        <a:lstStyle/>
        <a:p>
          <a:r>
            <a:rPr lang="es-ES" b="1" dirty="0" smtClean="0"/>
            <a:t>1.-  0 ≤ f(x) ≤ 1</a:t>
          </a:r>
        </a:p>
        <a:p>
          <a:endParaRPr lang="es-MX" dirty="0"/>
        </a:p>
      </dgm:t>
    </dgm:pt>
    <dgm:pt modelId="{337EE877-E5D6-4D38-90DC-C7DA8E55EA65}" type="parTrans" cxnId="{CCEFABB4-46AD-4629-979A-825EEA1F99BC}">
      <dgm:prSet/>
      <dgm:spPr/>
      <dgm:t>
        <a:bodyPr/>
        <a:lstStyle/>
        <a:p>
          <a:endParaRPr lang="es-MX"/>
        </a:p>
      </dgm:t>
    </dgm:pt>
    <dgm:pt modelId="{247F4C55-A393-44D7-A475-52814E72FDE1}" type="sibTrans" cxnId="{CCEFABB4-46AD-4629-979A-825EEA1F99BC}">
      <dgm:prSet/>
      <dgm:spPr/>
      <dgm:t>
        <a:bodyPr/>
        <a:lstStyle/>
        <a:p>
          <a:endParaRPr lang="es-MX"/>
        </a:p>
      </dgm:t>
    </dgm:pt>
    <dgm:pt modelId="{82403300-8966-41F8-B81C-AD6D20B6CFD5}">
      <dgm:prSet phldrT="[Texto]"/>
      <dgm:spPr/>
      <dgm:t>
        <a:bodyPr/>
        <a:lstStyle/>
        <a:p>
          <a:r>
            <a:rPr lang="es-MX" dirty="0" smtClean="0"/>
            <a:t>Condiciones requeridas para una distribución de probabilidad</a:t>
          </a:r>
          <a:endParaRPr lang="es-MX" dirty="0"/>
        </a:p>
      </dgm:t>
    </dgm:pt>
    <dgm:pt modelId="{6D045C51-C5AD-499D-AA61-41646E797901}" type="parTrans" cxnId="{E01C6D23-8510-4D50-96B9-76C20701EB88}">
      <dgm:prSet/>
      <dgm:spPr/>
      <dgm:t>
        <a:bodyPr/>
        <a:lstStyle/>
        <a:p>
          <a:endParaRPr lang="es-MX"/>
        </a:p>
      </dgm:t>
    </dgm:pt>
    <dgm:pt modelId="{CF71B3DC-CB1F-4F0C-9EFE-02A7ADF70FFA}" type="sibTrans" cxnId="{E01C6D23-8510-4D50-96B9-76C20701EB88}">
      <dgm:prSet/>
      <dgm:spPr/>
      <dgm:t>
        <a:bodyPr/>
        <a:lstStyle/>
        <a:p>
          <a:endParaRPr lang="es-MX"/>
        </a:p>
      </dgm:t>
    </dgm:pt>
    <dgm:pt modelId="{7449CB47-9B15-4000-A3CF-B4F680163EC7}">
      <dgm:prSet/>
      <dgm:spPr/>
      <dgm:t>
        <a:bodyPr/>
        <a:lstStyle/>
        <a:p>
          <a:r>
            <a:rPr lang="es-ES" b="1" smtClean="0"/>
            <a:t>2.-</a:t>
          </a:r>
          <a:r>
            <a:rPr lang="es-ES" smtClean="0"/>
            <a:t>∑</a:t>
          </a:r>
          <a:r>
            <a:rPr lang="es-ES" b="1" smtClean="0"/>
            <a:t> f(x)=1</a:t>
          </a:r>
          <a:endParaRPr lang="es-ES" b="1" dirty="0" smtClean="0"/>
        </a:p>
      </dgm:t>
    </dgm:pt>
    <dgm:pt modelId="{AACA83E7-E3D9-4B25-BA26-3AC193BBCE1E}" type="parTrans" cxnId="{139C88C7-AE74-47A5-9596-23BB6CBCA939}">
      <dgm:prSet/>
      <dgm:spPr/>
      <dgm:t>
        <a:bodyPr/>
        <a:lstStyle/>
        <a:p>
          <a:endParaRPr lang="es-MX"/>
        </a:p>
      </dgm:t>
    </dgm:pt>
    <dgm:pt modelId="{BC4916AB-BD01-4A5A-9E69-7AE234E3B901}" type="sibTrans" cxnId="{139C88C7-AE74-47A5-9596-23BB6CBCA939}">
      <dgm:prSet/>
      <dgm:spPr/>
      <dgm:t>
        <a:bodyPr/>
        <a:lstStyle/>
        <a:p>
          <a:endParaRPr lang="es-MX"/>
        </a:p>
      </dgm:t>
    </dgm:pt>
    <dgm:pt modelId="{29D898DF-3FF4-4C82-A275-89E5C49F921C}" type="pres">
      <dgm:prSet presAssocID="{D5C6ABA9-AA6F-4057-AA1F-805E39AF9294}" presName="Name0" presStyleCnt="0">
        <dgm:presLayoutVars>
          <dgm:dir/>
          <dgm:resizeHandles val="exact"/>
        </dgm:presLayoutVars>
      </dgm:prSet>
      <dgm:spPr/>
      <dgm:t>
        <a:bodyPr/>
        <a:lstStyle/>
        <a:p>
          <a:endParaRPr lang="es-MX"/>
        </a:p>
      </dgm:t>
    </dgm:pt>
    <dgm:pt modelId="{40FB3EC4-21E4-4A29-BC72-7D2F39104930}" type="pres">
      <dgm:prSet presAssocID="{D5C6ABA9-AA6F-4057-AA1F-805E39AF9294}" presName="vNodes" presStyleCnt="0"/>
      <dgm:spPr/>
    </dgm:pt>
    <dgm:pt modelId="{AA50D59B-E4BD-4C1D-9433-8F2C02C98AC2}" type="pres">
      <dgm:prSet presAssocID="{9A0DA7F3-E1A5-431B-B8DA-DEF82F424FA4}" presName="node" presStyleLbl="node1" presStyleIdx="0" presStyleCnt="3" custScaleX="167544">
        <dgm:presLayoutVars>
          <dgm:bulletEnabled val="1"/>
        </dgm:presLayoutVars>
      </dgm:prSet>
      <dgm:spPr/>
      <dgm:t>
        <a:bodyPr/>
        <a:lstStyle/>
        <a:p>
          <a:endParaRPr lang="es-MX"/>
        </a:p>
      </dgm:t>
    </dgm:pt>
    <dgm:pt modelId="{AA75391C-279B-4CA4-95BE-C6EDE7198EBA}" type="pres">
      <dgm:prSet presAssocID="{247F4C55-A393-44D7-A475-52814E72FDE1}" presName="spacerT" presStyleCnt="0"/>
      <dgm:spPr/>
    </dgm:pt>
    <dgm:pt modelId="{61239F59-77F4-4C3C-BD84-156437907E88}" type="pres">
      <dgm:prSet presAssocID="{247F4C55-A393-44D7-A475-52814E72FDE1}" presName="sibTrans" presStyleLbl="sibTrans2D1" presStyleIdx="0" presStyleCnt="2"/>
      <dgm:spPr/>
      <dgm:t>
        <a:bodyPr/>
        <a:lstStyle/>
        <a:p>
          <a:endParaRPr lang="es-MX"/>
        </a:p>
      </dgm:t>
    </dgm:pt>
    <dgm:pt modelId="{707CD882-5E8D-4A38-941A-4AEA87F900B2}" type="pres">
      <dgm:prSet presAssocID="{247F4C55-A393-44D7-A475-52814E72FDE1}" presName="spacerB" presStyleCnt="0"/>
      <dgm:spPr/>
    </dgm:pt>
    <dgm:pt modelId="{D43B5BD8-7CF2-48CC-99CF-1A9314760617}" type="pres">
      <dgm:prSet presAssocID="{7449CB47-9B15-4000-A3CF-B4F680163EC7}" presName="node" presStyleLbl="node1" presStyleIdx="1" presStyleCnt="3" custScaleX="153111">
        <dgm:presLayoutVars>
          <dgm:bulletEnabled val="1"/>
        </dgm:presLayoutVars>
      </dgm:prSet>
      <dgm:spPr/>
      <dgm:t>
        <a:bodyPr/>
        <a:lstStyle/>
        <a:p>
          <a:endParaRPr lang="es-MX"/>
        </a:p>
      </dgm:t>
    </dgm:pt>
    <dgm:pt modelId="{C6AC2FB6-E23C-42CE-BDDC-7D2A7BE95E2B}" type="pres">
      <dgm:prSet presAssocID="{D5C6ABA9-AA6F-4057-AA1F-805E39AF9294}" presName="sibTransLast" presStyleLbl="sibTrans2D1" presStyleIdx="1" presStyleCnt="2"/>
      <dgm:spPr/>
      <dgm:t>
        <a:bodyPr/>
        <a:lstStyle/>
        <a:p>
          <a:endParaRPr lang="es-MX"/>
        </a:p>
      </dgm:t>
    </dgm:pt>
    <dgm:pt modelId="{B2A35A8D-08F0-49DD-B146-5F203FD7F7E9}" type="pres">
      <dgm:prSet presAssocID="{D5C6ABA9-AA6F-4057-AA1F-805E39AF9294}" presName="connectorText" presStyleLbl="sibTrans2D1" presStyleIdx="1" presStyleCnt="2"/>
      <dgm:spPr/>
      <dgm:t>
        <a:bodyPr/>
        <a:lstStyle/>
        <a:p>
          <a:endParaRPr lang="es-MX"/>
        </a:p>
      </dgm:t>
    </dgm:pt>
    <dgm:pt modelId="{CAD05B8F-5B1F-4BE6-A359-49774A21F2AD}" type="pres">
      <dgm:prSet presAssocID="{D5C6ABA9-AA6F-4057-AA1F-805E39AF9294}" presName="lastNode" presStyleLbl="node1" presStyleIdx="2" presStyleCnt="3">
        <dgm:presLayoutVars>
          <dgm:bulletEnabled val="1"/>
        </dgm:presLayoutVars>
      </dgm:prSet>
      <dgm:spPr/>
      <dgm:t>
        <a:bodyPr/>
        <a:lstStyle/>
        <a:p>
          <a:endParaRPr lang="es-MX"/>
        </a:p>
      </dgm:t>
    </dgm:pt>
  </dgm:ptLst>
  <dgm:cxnLst>
    <dgm:cxn modelId="{CCEFABB4-46AD-4629-979A-825EEA1F99BC}" srcId="{D5C6ABA9-AA6F-4057-AA1F-805E39AF9294}" destId="{9A0DA7F3-E1A5-431B-B8DA-DEF82F424FA4}" srcOrd="0" destOrd="0" parTransId="{337EE877-E5D6-4D38-90DC-C7DA8E55EA65}" sibTransId="{247F4C55-A393-44D7-A475-52814E72FDE1}"/>
    <dgm:cxn modelId="{A23D098B-B8B3-486B-B840-D29D3A497902}" type="presOf" srcId="{D5C6ABA9-AA6F-4057-AA1F-805E39AF9294}" destId="{29D898DF-3FF4-4C82-A275-89E5C49F921C}" srcOrd="0" destOrd="0" presId="urn:microsoft.com/office/officeart/2005/8/layout/equation2"/>
    <dgm:cxn modelId="{BD14A420-81C2-4D98-B8EA-BE16B7D7C56D}" type="presOf" srcId="{7449CB47-9B15-4000-A3CF-B4F680163EC7}" destId="{D43B5BD8-7CF2-48CC-99CF-1A9314760617}" srcOrd="0" destOrd="0" presId="urn:microsoft.com/office/officeart/2005/8/layout/equation2"/>
    <dgm:cxn modelId="{ADB419B5-0848-4AF2-BCFF-2D7B5AA6B7B0}" type="presOf" srcId="{BC4916AB-BD01-4A5A-9E69-7AE234E3B901}" destId="{C6AC2FB6-E23C-42CE-BDDC-7D2A7BE95E2B}" srcOrd="0" destOrd="0" presId="urn:microsoft.com/office/officeart/2005/8/layout/equation2"/>
    <dgm:cxn modelId="{E01C6D23-8510-4D50-96B9-76C20701EB88}" srcId="{D5C6ABA9-AA6F-4057-AA1F-805E39AF9294}" destId="{82403300-8966-41F8-B81C-AD6D20B6CFD5}" srcOrd="2" destOrd="0" parTransId="{6D045C51-C5AD-499D-AA61-41646E797901}" sibTransId="{CF71B3DC-CB1F-4F0C-9EFE-02A7ADF70FFA}"/>
    <dgm:cxn modelId="{139C88C7-AE74-47A5-9596-23BB6CBCA939}" srcId="{D5C6ABA9-AA6F-4057-AA1F-805E39AF9294}" destId="{7449CB47-9B15-4000-A3CF-B4F680163EC7}" srcOrd="1" destOrd="0" parTransId="{AACA83E7-E3D9-4B25-BA26-3AC193BBCE1E}" sibTransId="{BC4916AB-BD01-4A5A-9E69-7AE234E3B901}"/>
    <dgm:cxn modelId="{A4B3527F-6BB7-4B53-8BBA-2DE95934F6DD}" type="presOf" srcId="{BC4916AB-BD01-4A5A-9E69-7AE234E3B901}" destId="{B2A35A8D-08F0-49DD-B146-5F203FD7F7E9}" srcOrd="1" destOrd="0" presId="urn:microsoft.com/office/officeart/2005/8/layout/equation2"/>
    <dgm:cxn modelId="{FD9C8522-00D9-4420-85E2-CA2461141E03}" type="presOf" srcId="{82403300-8966-41F8-B81C-AD6D20B6CFD5}" destId="{CAD05B8F-5B1F-4BE6-A359-49774A21F2AD}" srcOrd="0" destOrd="0" presId="urn:microsoft.com/office/officeart/2005/8/layout/equation2"/>
    <dgm:cxn modelId="{0277EAAB-5C98-4F3A-96CE-53A3493EADEE}" type="presOf" srcId="{247F4C55-A393-44D7-A475-52814E72FDE1}" destId="{61239F59-77F4-4C3C-BD84-156437907E88}" srcOrd="0" destOrd="0" presId="urn:microsoft.com/office/officeart/2005/8/layout/equation2"/>
    <dgm:cxn modelId="{B7C359A6-E835-46F6-963E-047671208CBA}" type="presOf" srcId="{9A0DA7F3-E1A5-431B-B8DA-DEF82F424FA4}" destId="{AA50D59B-E4BD-4C1D-9433-8F2C02C98AC2}" srcOrd="0" destOrd="0" presId="urn:microsoft.com/office/officeart/2005/8/layout/equation2"/>
    <dgm:cxn modelId="{58B1740A-9959-49E0-897D-2030CAF6B222}" type="presParOf" srcId="{29D898DF-3FF4-4C82-A275-89E5C49F921C}" destId="{40FB3EC4-21E4-4A29-BC72-7D2F39104930}" srcOrd="0" destOrd="0" presId="urn:microsoft.com/office/officeart/2005/8/layout/equation2"/>
    <dgm:cxn modelId="{1F7BA38D-D349-4684-BBFA-B580C3D4CBD5}" type="presParOf" srcId="{40FB3EC4-21E4-4A29-BC72-7D2F39104930}" destId="{AA50D59B-E4BD-4C1D-9433-8F2C02C98AC2}" srcOrd="0" destOrd="0" presId="urn:microsoft.com/office/officeart/2005/8/layout/equation2"/>
    <dgm:cxn modelId="{102FAC17-3FDF-4F5D-9B4C-CE3674EA41B2}" type="presParOf" srcId="{40FB3EC4-21E4-4A29-BC72-7D2F39104930}" destId="{AA75391C-279B-4CA4-95BE-C6EDE7198EBA}" srcOrd="1" destOrd="0" presId="urn:microsoft.com/office/officeart/2005/8/layout/equation2"/>
    <dgm:cxn modelId="{87F53F3E-AF11-45E7-9244-6989EC1295E6}" type="presParOf" srcId="{40FB3EC4-21E4-4A29-BC72-7D2F39104930}" destId="{61239F59-77F4-4C3C-BD84-156437907E88}" srcOrd="2" destOrd="0" presId="urn:microsoft.com/office/officeart/2005/8/layout/equation2"/>
    <dgm:cxn modelId="{907C02B7-1E8E-4DAA-B688-43DFB437F1F7}" type="presParOf" srcId="{40FB3EC4-21E4-4A29-BC72-7D2F39104930}" destId="{707CD882-5E8D-4A38-941A-4AEA87F900B2}" srcOrd="3" destOrd="0" presId="urn:microsoft.com/office/officeart/2005/8/layout/equation2"/>
    <dgm:cxn modelId="{F74968E4-0176-414B-89F2-70F6F6776774}" type="presParOf" srcId="{40FB3EC4-21E4-4A29-BC72-7D2F39104930}" destId="{D43B5BD8-7CF2-48CC-99CF-1A9314760617}" srcOrd="4" destOrd="0" presId="urn:microsoft.com/office/officeart/2005/8/layout/equation2"/>
    <dgm:cxn modelId="{AE27CABB-3AD3-428E-9177-A83E3C54B5C5}" type="presParOf" srcId="{29D898DF-3FF4-4C82-A275-89E5C49F921C}" destId="{C6AC2FB6-E23C-42CE-BDDC-7D2A7BE95E2B}" srcOrd="1" destOrd="0" presId="urn:microsoft.com/office/officeart/2005/8/layout/equation2"/>
    <dgm:cxn modelId="{97ADB7CE-F37A-4C0C-B434-D38C3CB3E9B9}" type="presParOf" srcId="{C6AC2FB6-E23C-42CE-BDDC-7D2A7BE95E2B}" destId="{B2A35A8D-08F0-49DD-B146-5F203FD7F7E9}" srcOrd="0" destOrd="0" presId="urn:microsoft.com/office/officeart/2005/8/layout/equation2"/>
    <dgm:cxn modelId="{20F684E0-8E57-4A68-9031-2F448227452C}" type="presParOf" srcId="{29D898DF-3FF4-4C82-A275-89E5C49F921C}" destId="{CAD05B8F-5B1F-4BE6-A359-49774A21F2AD}"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9C45D2-E1E1-46A5-8BE2-DF31D348F095}"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es-MX"/>
        </a:p>
      </dgm:t>
    </dgm:pt>
    <dgm:pt modelId="{4BD8CBAB-FA61-4DA6-8C77-1BDFA405D9EA}">
      <dgm:prSet phldrT="[Texto]" custT="1"/>
      <dgm:spPr/>
      <dgm:t>
        <a:bodyPr/>
        <a:lstStyle/>
        <a:p>
          <a:r>
            <a:rPr lang="es-ES" sz="1600" b="1" dirty="0" smtClean="0"/>
            <a:t>VALOR ESPERADO.-</a:t>
          </a:r>
          <a:r>
            <a:rPr lang="es-ES" sz="1600" dirty="0" smtClean="0"/>
            <a:t>El valor esperado, o media, de una variable aleatoria es una medida de tendencia central.</a:t>
          </a:r>
        </a:p>
        <a:p>
          <a:r>
            <a:rPr lang="es-ES" sz="2000" b="1" dirty="0" smtClean="0"/>
            <a:t>                                   E(X)= µ = ∑ (X  f(x))</a:t>
          </a:r>
        </a:p>
        <a:p>
          <a:endParaRPr lang="es-MX" sz="1600" dirty="0"/>
        </a:p>
      </dgm:t>
    </dgm:pt>
    <dgm:pt modelId="{B7E2E678-6479-4581-9D23-A5277E4D8DCF}" type="parTrans" cxnId="{7F2D8F85-543F-448C-B14E-CF57652D5B93}">
      <dgm:prSet/>
      <dgm:spPr/>
      <dgm:t>
        <a:bodyPr/>
        <a:lstStyle/>
        <a:p>
          <a:endParaRPr lang="es-MX"/>
        </a:p>
      </dgm:t>
    </dgm:pt>
    <dgm:pt modelId="{51E333A2-2923-42BD-9BBF-7A59EE2FE593}" type="sibTrans" cxnId="{7F2D8F85-543F-448C-B14E-CF57652D5B93}">
      <dgm:prSet/>
      <dgm:spPr/>
      <dgm:t>
        <a:bodyPr/>
        <a:lstStyle/>
        <a:p>
          <a:endParaRPr lang="es-MX"/>
        </a:p>
      </dgm:t>
    </dgm:pt>
    <dgm:pt modelId="{6E5749CD-2C33-4D88-8E02-25B6A7E0A462}">
      <dgm:prSet phldrT="[Texto]" custT="1"/>
      <dgm:spPr/>
      <dgm:t>
        <a:bodyPr/>
        <a:lstStyle/>
        <a:p>
          <a:r>
            <a:rPr lang="es-ES" sz="2000" b="1" dirty="0" smtClean="0"/>
            <a:t>VARIANZA.- </a:t>
          </a:r>
          <a:r>
            <a:rPr lang="es-ES" sz="1600" dirty="0" smtClean="0"/>
            <a:t>Es una medida de dispersión o variabilidad.</a:t>
          </a:r>
          <a:r>
            <a:rPr lang="es-ES" sz="1600" b="1" dirty="0" smtClean="0"/>
            <a:t> </a:t>
          </a:r>
        </a:p>
        <a:p>
          <a:r>
            <a:rPr lang="es-ES" sz="2000" b="1" dirty="0" smtClean="0"/>
            <a:t>                      Var(x)= </a:t>
          </a:r>
          <a:r>
            <a:rPr lang="el-GR" sz="2000" b="1" dirty="0" smtClean="0">
              <a:latin typeface="Arial" charset="0"/>
              <a:cs typeface="Arial" charset="0"/>
            </a:rPr>
            <a:t>σ²</a:t>
          </a:r>
          <a:r>
            <a:rPr lang="es-MX" sz="2000" b="1" dirty="0" smtClean="0">
              <a:latin typeface="Arial" charset="0"/>
              <a:cs typeface="Arial" charset="0"/>
            </a:rPr>
            <a:t> = ∑ (x - µ)² f(x)</a:t>
          </a:r>
          <a:endParaRPr lang="es-MX" sz="2000" dirty="0"/>
        </a:p>
      </dgm:t>
    </dgm:pt>
    <dgm:pt modelId="{1BA359EA-5A47-45F3-8B97-6C97E30867ED}" type="parTrans" cxnId="{2CC34C37-A659-4C1E-A14D-91EB2248487B}">
      <dgm:prSet/>
      <dgm:spPr/>
      <dgm:t>
        <a:bodyPr/>
        <a:lstStyle/>
        <a:p>
          <a:endParaRPr lang="es-MX"/>
        </a:p>
      </dgm:t>
    </dgm:pt>
    <dgm:pt modelId="{F2957EE7-A64A-4011-B2D5-8845E4437AB0}" type="sibTrans" cxnId="{2CC34C37-A659-4C1E-A14D-91EB2248487B}">
      <dgm:prSet/>
      <dgm:spPr/>
      <dgm:t>
        <a:bodyPr/>
        <a:lstStyle/>
        <a:p>
          <a:endParaRPr lang="es-MX"/>
        </a:p>
      </dgm:t>
    </dgm:pt>
    <dgm:pt modelId="{0CED4527-2A54-4CC6-8340-49C315736F36}">
      <dgm:prSet phldrT="[Texto]" custT="1"/>
      <dgm:spPr/>
      <dgm:t>
        <a:bodyPr/>
        <a:lstStyle/>
        <a:p>
          <a:r>
            <a:rPr lang="es-MX" sz="2300" b="1" dirty="0" smtClean="0"/>
            <a:t>DESVIACIÓN ESTÁNDAR </a:t>
          </a:r>
          <a:r>
            <a:rPr lang="es-MX" sz="2300" dirty="0" smtClean="0"/>
            <a:t>.-</a:t>
          </a:r>
          <a:r>
            <a:rPr lang="es-MX" sz="1600" dirty="0" smtClean="0"/>
            <a:t>Se obtiene a partir de la varianza y nos muestra la variabilidad entre los datos utilizados.</a:t>
          </a:r>
          <a:endParaRPr lang="es-MX" sz="1600" dirty="0"/>
        </a:p>
      </dgm:t>
    </dgm:pt>
    <dgm:pt modelId="{4B1452BF-3172-4C3F-A31E-5C5E9E146DBD}" type="parTrans" cxnId="{8756F05D-9F7A-42B4-9A72-68BE80A3F683}">
      <dgm:prSet/>
      <dgm:spPr/>
      <dgm:t>
        <a:bodyPr/>
        <a:lstStyle/>
        <a:p>
          <a:endParaRPr lang="es-MX"/>
        </a:p>
      </dgm:t>
    </dgm:pt>
    <dgm:pt modelId="{B42D75D1-6AF7-48E5-B8C5-E6C9287259ED}" type="sibTrans" cxnId="{8756F05D-9F7A-42B4-9A72-68BE80A3F683}">
      <dgm:prSet/>
      <dgm:spPr/>
      <dgm:t>
        <a:bodyPr/>
        <a:lstStyle/>
        <a:p>
          <a:endParaRPr lang="es-MX"/>
        </a:p>
      </dgm:t>
    </dgm:pt>
    <dgm:pt modelId="{0713DB6F-3C4A-4CD3-9D29-1B5826B5AA4D}" type="pres">
      <dgm:prSet presAssocID="{ED9C45D2-E1E1-46A5-8BE2-DF31D348F095}" presName="outerComposite" presStyleCnt="0">
        <dgm:presLayoutVars>
          <dgm:chMax val="5"/>
          <dgm:dir/>
          <dgm:resizeHandles val="exact"/>
        </dgm:presLayoutVars>
      </dgm:prSet>
      <dgm:spPr/>
      <dgm:t>
        <a:bodyPr/>
        <a:lstStyle/>
        <a:p>
          <a:endParaRPr lang="es-MX"/>
        </a:p>
      </dgm:t>
    </dgm:pt>
    <dgm:pt modelId="{F63A1859-91A0-48FB-BCF2-51F99A7BD066}" type="pres">
      <dgm:prSet presAssocID="{ED9C45D2-E1E1-46A5-8BE2-DF31D348F095}" presName="dummyMaxCanvas" presStyleCnt="0">
        <dgm:presLayoutVars/>
      </dgm:prSet>
      <dgm:spPr/>
    </dgm:pt>
    <dgm:pt modelId="{0379531A-5D26-449A-ADB3-F397D5127F00}" type="pres">
      <dgm:prSet presAssocID="{ED9C45D2-E1E1-46A5-8BE2-DF31D348F095}" presName="ThreeNodes_1" presStyleLbl="node1" presStyleIdx="0" presStyleCnt="3">
        <dgm:presLayoutVars>
          <dgm:bulletEnabled val="1"/>
        </dgm:presLayoutVars>
      </dgm:prSet>
      <dgm:spPr/>
      <dgm:t>
        <a:bodyPr/>
        <a:lstStyle/>
        <a:p>
          <a:endParaRPr lang="es-MX"/>
        </a:p>
      </dgm:t>
    </dgm:pt>
    <dgm:pt modelId="{DC558B87-A1F5-4DFC-B161-A5C2554907FC}" type="pres">
      <dgm:prSet presAssocID="{ED9C45D2-E1E1-46A5-8BE2-DF31D348F095}" presName="ThreeNodes_2" presStyleLbl="node1" presStyleIdx="1" presStyleCnt="3">
        <dgm:presLayoutVars>
          <dgm:bulletEnabled val="1"/>
        </dgm:presLayoutVars>
      </dgm:prSet>
      <dgm:spPr/>
      <dgm:t>
        <a:bodyPr/>
        <a:lstStyle/>
        <a:p>
          <a:endParaRPr lang="es-MX"/>
        </a:p>
      </dgm:t>
    </dgm:pt>
    <dgm:pt modelId="{4D818FE2-D0BE-4CB5-ABA6-98924D012024}" type="pres">
      <dgm:prSet presAssocID="{ED9C45D2-E1E1-46A5-8BE2-DF31D348F095}" presName="ThreeNodes_3" presStyleLbl="node1" presStyleIdx="2" presStyleCnt="3">
        <dgm:presLayoutVars>
          <dgm:bulletEnabled val="1"/>
        </dgm:presLayoutVars>
      </dgm:prSet>
      <dgm:spPr/>
      <dgm:t>
        <a:bodyPr/>
        <a:lstStyle/>
        <a:p>
          <a:endParaRPr lang="es-MX"/>
        </a:p>
      </dgm:t>
    </dgm:pt>
    <dgm:pt modelId="{A1022135-F3B2-4DED-9278-7A206B886A6B}" type="pres">
      <dgm:prSet presAssocID="{ED9C45D2-E1E1-46A5-8BE2-DF31D348F095}" presName="ThreeConn_1-2" presStyleLbl="fgAccFollowNode1" presStyleIdx="0" presStyleCnt="2">
        <dgm:presLayoutVars>
          <dgm:bulletEnabled val="1"/>
        </dgm:presLayoutVars>
      </dgm:prSet>
      <dgm:spPr/>
      <dgm:t>
        <a:bodyPr/>
        <a:lstStyle/>
        <a:p>
          <a:endParaRPr lang="es-MX"/>
        </a:p>
      </dgm:t>
    </dgm:pt>
    <dgm:pt modelId="{76817862-ECFE-4768-9E87-6B14F84E0F18}" type="pres">
      <dgm:prSet presAssocID="{ED9C45D2-E1E1-46A5-8BE2-DF31D348F095}" presName="ThreeConn_2-3" presStyleLbl="fgAccFollowNode1" presStyleIdx="1" presStyleCnt="2">
        <dgm:presLayoutVars>
          <dgm:bulletEnabled val="1"/>
        </dgm:presLayoutVars>
      </dgm:prSet>
      <dgm:spPr/>
      <dgm:t>
        <a:bodyPr/>
        <a:lstStyle/>
        <a:p>
          <a:endParaRPr lang="es-MX"/>
        </a:p>
      </dgm:t>
    </dgm:pt>
    <dgm:pt modelId="{8446843B-9DF6-4FD1-9535-BA0B80FF7F43}" type="pres">
      <dgm:prSet presAssocID="{ED9C45D2-E1E1-46A5-8BE2-DF31D348F095}" presName="ThreeNodes_1_text" presStyleLbl="node1" presStyleIdx="2" presStyleCnt="3">
        <dgm:presLayoutVars>
          <dgm:bulletEnabled val="1"/>
        </dgm:presLayoutVars>
      </dgm:prSet>
      <dgm:spPr/>
      <dgm:t>
        <a:bodyPr/>
        <a:lstStyle/>
        <a:p>
          <a:endParaRPr lang="es-MX"/>
        </a:p>
      </dgm:t>
    </dgm:pt>
    <dgm:pt modelId="{BC51BDC4-827D-4F6F-B5B4-F1114A7E4B72}" type="pres">
      <dgm:prSet presAssocID="{ED9C45D2-E1E1-46A5-8BE2-DF31D348F095}" presName="ThreeNodes_2_text" presStyleLbl="node1" presStyleIdx="2" presStyleCnt="3">
        <dgm:presLayoutVars>
          <dgm:bulletEnabled val="1"/>
        </dgm:presLayoutVars>
      </dgm:prSet>
      <dgm:spPr/>
      <dgm:t>
        <a:bodyPr/>
        <a:lstStyle/>
        <a:p>
          <a:endParaRPr lang="es-MX"/>
        </a:p>
      </dgm:t>
    </dgm:pt>
    <dgm:pt modelId="{AB477B87-783C-4715-B1A6-074B97F9F655}" type="pres">
      <dgm:prSet presAssocID="{ED9C45D2-E1E1-46A5-8BE2-DF31D348F095}" presName="ThreeNodes_3_text" presStyleLbl="node1" presStyleIdx="2" presStyleCnt="3">
        <dgm:presLayoutVars>
          <dgm:bulletEnabled val="1"/>
        </dgm:presLayoutVars>
      </dgm:prSet>
      <dgm:spPr/>
      <dgm:t>
        <a:bodyPr/>
        <a:lstStyle/>
        <a:p>
          <a:endParaRPr lang="es-MX"/>
        </a:p>
      </dgm:t>
    </dgm:pt>
  </dgm:ptLst>
  <dgm:cxnLst>
    <dgm:cxn modelId="{99F8BE24-9DFD-4110-A4AA-17D0232EC339}" type="presOf" srcId="{0CED4527-2A54-4CC6-8340-49C315736F36}" destId="{AB477B87-783C-4715-B1A6-074B97F9F655}" srcOrd="1" destOrd="0" presId="urn:microsoft.com/office/officeart/2005/8/layout/vProcess5"/>
    <dgm:cxn modelId="{89B38A90-2B3E-4524-854F-03135343BB99}" type="presOf" srcId="{4BD8CBAB-FA61-4DA6-8C77-1BDFA405D9EA}" destId="{8446843B-9DF6-4FD1-9535-BA0B80FF7F43}" srcOrd="1" destOrd="0" presId="urn:microsoft.com/office/officeart/2005/8/layout/vProcess5"/>
    <dgm:cxn modelId="{7F2D8F85-543F-448C-B14E-CF57652D5B93}" srcId="{ED9C45D2-E1E1-46A5-8BE2-DF31D348F095}" destId="{4BD8CBAB-FA61-4DA6-8C77-1BDFA405D9EA}" srcOrd="0" destOrd="0" parTransId="{B7E2E678-6479-4581-9D23-A5277E4D8DCF}" sibTransId="{51E333A2-2923-42BD-9BBF-7A59EE2FE593}"/>
    <dgm:cxn modelId="{784835EB-069C-4745-95E9-5BDC8D910BAC}" type="presOf" srcId="{6E5749CD-2C33-4D88-8E02-25B6A7E0A462}" destId="{BC51BDC4-827D-4F6F-B5B4-F1114A7E4B72}" srcOrd="1" destOrd="0" presId="urn:microsoft.com/office/officeart/2005/8/layout/vProcess5"/>
    <dgm:cxn modelId="{AA0B593E-840E-4D25-9528-C1C43B7941F9}" type="presOf" srcId="{6E5749CD-2C33-4D88-8E02-25B6A7E0A462}" destId="{DC558B87-A1F5-4DFC-B161-A5C2554907FC}" srcOrd="0" destOrd="0" presId="urn:microsoft.com/office/officeart/2005/8/layout/vProcess5"/>
    <dgm:cxn modelId="{2CC34C37-A659-4C1E-A14D-91EB2248487B}" srcId="{ED9C45D2-E1E1-46A5-8BE2-DF31D348F095}" destId="{6E5749CD-2C33-4D88-8E02-25B6A7E0A462}" srcOrd="1" destOrd="0" parTransId="{1BA359EA-5A47-45F3-8B97-6C97E30867ED}" sibTransId="{F2957EE7-A64A-4011-B2D5-8845E4437AB0}"/>
    <dgm:cxn modelId="{4415FEBA-0DAA-4D3F-9369-43F55506EF41}" type="presOf" srcId="{F2957EE7-A64A-4011-B2D5-8845E4437AB0}" destId="{76817862-ECFE-4768-9E87-6B14F84E0F18}" srcOrd="0" destOrd="0" presId="urn:microsoft.com/office/officeart/2005/8/layout/vProcess5"/>
    <dgm:cxn modelId="{877D3A23-FD6B-44BE-9E81-75D4F6C1A02A}" type="presOf" srcId="{51E333A2-2923-42BD-9BBF-7A59EE2FE593}" destId="{A1022135-F3B2-4DED-9278-7A206B886A6B}" srcOrd="0" destOrd="0" presId="urn:microsoft.com/office/officeart/2005/8/layout/vProcess5"/>
    <dgm:cxn modelId="{8756F05D-9F7A-42B4-9A72-68BE80A3F683}" srcId="{ED9C45D2-E1E1-46A5-8BE2-DF31D348F095}" destId="{0CED4527-2A54-4CC6-8340-49C315736F36}" srcOrd="2" destOrd="0" parTransId="{4B1452BF-3172-4C3F-A31E-5C5E9E146DBD}" sibTransId="{B42D75D1-6AF7-48E5-B8C5-E6C9287259ED}"/>
    <dgm:cxn modelId="{2AF59E5B-4B85-4F29-9533-9D7F8767CBD2}" type="presOf" srcId="{4BD8CBAB-FA61-4DA6-8C77-1BDFA405D9EA}" destId="{0379531A-5D26-449A-ADB3-F397D5127F00}" srcOrd="0" destOrd="0" presId="urn:microsoft.com/office/officeart/2005/8/layout/vProcess5"/>
    <dgm:cxn modelId="{1CCE5F5B-49DC-4B91-A745-256243AA017D}" type="presOf" srcId="{ED9C45D2-E1E1-46A5-8BE2-DF31D348F095}" destId="{0713DB6F-3C4A-4CD3-9D29-1B5826B5AA4D}" srcOrd="0" destOrd="0" presId="urn:microsoft.com/office/officeart/2005/8/layout/vProcess5"/>
    <dgm:cxn modelId="{A27C7109-37F3-46E1-98B5-C607D97219DA}" type="presOf" srcId="{0CED4527-2A54-4CC6-8340-49C315736F36}" destId="{4D818FE2-D0BE-4CB5-ABA6-98924D012024}" srcOrd="0" destOrd="0" presId="urn:microsoft.com/office/officeart/2005/8/layout/vProcess5"/>
    <dgm:cxn modelId="{8DFE9B1F-F61E-45FB-B6B9-21AEBF9D4F7F}" type="presParOf" srcId="{0713DB6F-3C4A-4CD3-9D29-1B5826B5AA4D}" destId="{F63A1859-91A0-48FB-BCF2-51F99A7BD066}" srcOrd="0" destOrd="0" presId="urn:microsoft.com/office/officeart/2005/8/layout/vProcess5"/>
    <dgm:cxn modelId="{A1175876-204F-4515-BC8C-8B4E13CB39E3}" type="presParOf" srcId="{0713DB6F-3C4A-4CD3-9D29-1B5826B5AA4D}" destId="{0379531A-5D26-449A-ADB3-F397D5127F00}" srcOrd="1" destOrd="0" presId="urn:microsoft.com/office/officeart/2005/8/layout/vProcess5"/>
    <dgm:cxn modelId="{A1334C82-80B2-4A03-B11B-A2BDC3202284}" type="presParOf" srcId="{0713DB6F-3C4A-4CD3-9D29-1B5826B5AA4D}" destId="{DC558B87-A1F5-4DFC-B161-A5C2554907FC}" srcOrd="2" destOrd="0" presId="urn:microsoft.com/office/officeart/2005/8/layout/vProcess5"/>
    <dgm:cxn modelId="{D761E652-5719-4B08-A6BC-3ECAC41CE9C2}" type="presParOf" srcId="{0713DB6F-3C4A-4CD3-9D29-1B5826B5AA4D}" destId="{4D818FE2-D0BE-4CB5-ABA6-98924D012024}" srcOrd="3" destOrd="0" presId="urn:microsoft.com/office/officeart/2005/8/layout/vProcess5"/>
    <dgm:cxn modelId="{90EA62F8-46E6-461B-A4B7-7EC8BD402D1F}" type="presParOf" srcId="{0713DB6F-3C4A-4CD3-9D29-1B5826B5AA4D}" destId="{A1022135-F3B2-4DED-9278-7A206B886A6B}" srcOrd="4" destOrd="0" presId="urn:microsoft.com/office/officeart/2005/8/layout/vProcess5"/>
    <dgm:cxn modelId="{1460AD4F-E611-4C10-9CDA-3AE50705299F}" type="presParOf" srcId="{0713DB6F-3C4A-4CD3-9D29-1B5826B5AA4D}" destId="{76817862-ECFE-4768-9E87-6B14F84E0F18}" srcOrd="5" destOrd="0" presId="urn:microsoft.com/office/officeart/2005/8/layout/vProcess5"/>
    <dgm:cxn modelId="{40DEDFA9-FDDC-4910-9086-3802A2F050B2}" type="presParOf" srcId="{0713DB6F-3C4A-4CD3-9D29-1B5826B5AA4D}" destId="{8446843B-9DF6-4FD1-9535-BA0B80FF7F43}" srcOrd="6" destOrd="0" presId="urn:microsoft.com/office/officeart/2005/8/layout/vProcess5"/>
    <dgm:cxn modelId="{FD383AF1-6D52-4578-AB5C-A46BE0052908}" type="presParOf" srcId="{0713DB6F-3C4A-4CD3-9D29-1B5826B5AA4D}" destId="{BC51BDC4-827D-4F6F-B5B4-F1114A7E4B72}" srcOrd="7" destOrd="0" presId="urn:microsoft.com/office/officeart/2005/8/layout/vProcess5"/>
    <dgm:cxn modelId="{0B261EF3-C67E-463E-ACAE-41A48CD0CE03}" type="presParOf" srcId="{0713DB6F-3C4A-4CD3-9D29-1B5826B5AA4D}" destId="{AB477B87-783C-4715-B1A6-074B97F9F655}" srcOrd="8" destOrd="0" presId="urn:microsoft.com/office/officeart/2005/8/layout/vProcess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379054-42FA-421E-B46C-2EC8B0E4E22C}" type="doc">
      <dgm:prSet loTypeId="urn:microsoft.com/office/officeart/2005/8/layout/process4" loCatId="process" qsTypeId="urn:microsoft.com/office/officeart/2005/8/quickstyle/simple1" qsCatId="simple" csTypeId="urn:microsoft.com/office/officeart/2005/8/colors/accent2_1" csCatId="accent2" phldr="1"/>
      <dgm:spPr/>
      <dgm:t>
        <a:bodyPr/>
        <a:lstStyle/>
        <a:p>
          <a:endParaRPr lang="es-MX"/>
        </a:p>
      </dgm:t>
    </dgm:pt>
    <dgm:pt modelId="{10B0FA3C-008B-4E11-A9E6-CE501741F29B}">
      <dgm:prSet phldrT="[Texto]" custT="1"/>
      <dgm:spPr/>
      <dgm:t>
        <a:bodyPr/>
        <a:lstStyle/>
        <a:p>
          <a:r>
            <a:rPr lang="es-MX" sz="2800" b="1" dirty="0" smtClean="0"/>
            <a:t>DISTRIBUCIONES DISCRETAS DE PROBABILIDAD</a:t>
          </a:r>
          <a:endParaRPr lang="es-MX" sz="2800" b="1" dirty="0"/>
        </a:p>
      </dgm:t>
    </dgm:pt>
    <dgm:pt modelId="{5399DA66-CC07-46F3-8C54-76B04CBB77D5}" type="parTrans" cxnId="{CA5236B9-359E-4C64-B1A0-6E71C42D1243}">
      <dgm:prSet/>
      <dgm:spPr/>
      <dgm:t>
        <a:bodyPr/>
        <a:lstStyle/>
        <a:p>
          <a:endParaRPr lang="es-MX"/>
        </a:p>
      </dgm:t>
    </dgm:pt>
    <dgm:pt modelId="{4573162A-5F66-4949-814B-3108C8A9353D}" type="sibTrans" cxnId="{CA5236B9-359E-4C64-B1A0-6E71C42D1243}">
      <dgm:prSet/>
      <dgm:spPr/>
      <dgm:t>
        <a:bodyPr/>
        <a:lstStyle/>
        <a:p>
          <a:endParaRPr lang="es-MX"/>
        </a:p>
      </dgm:t>
    </dgm:pt>
    <dgm:pt modelId="{3C84EEB7-4136-4EE5-A49D-5A1B4FF0BCA6}">
      <dgm:prSet/>
      <dgm:spPr/>
      <dgm:t>
        <a:bodyPr/>
        <a:lstStyle/>
        <a:p>
          <a:r>
            <a:rPr lang="es-ES" b="1" dirty="0" smtClean="0"/>
            <a:t>Para  una variable aleatoria discreta x, la distribución de probabilidad se describe mediante una función de probabilidad representada por f(x).La función de probabilidad define la probabilidad de cada valor de la variable aleatoria.</a:t>
          </a:r>
          <a:endParaRPr lang="es-MX" b="1" dirty="0"/>
        </a:p>
      </dgm:t>
    </dgm:pt>
    <dgm:pt modelId="{44DEF8BA-BB2B-446B-951E-D5C39A33EE46}" type="parTrans" cxnId="{C458A09F-6C0F-41DD-A034-2D3C7D26E2AF}">
      <dgm:prSet/>
      <dgm:spPr/>
      <dgm:t>
        <a:bodyPr/>
        <a:lstStyle/>
        <a:p>
          <a:endParaRPr lang="es-MX"/>
        </a:p>
      </dgm:t>
    </dgm:pt>
    <dgm:pt modelId="{439716D1-FC23-42CD-832B-6CCCA9D1246F}" type="sibTrans" cxnId="{C458A09F-6C0F-41DD-A034-2D3C7D26E2AF}">
      <dgm:prSet/>
      <dgm:spPr/>
      <dgm:t>
        <a:bodyPr/>
        <a:lstStyle/>
        <a:p>
          <a:endParaRPr lang="es-MX"/>
        </a:p>
      </dgm:t>
    </dgm:pt>
    <dgm:pt modelId="{88604331-DD37-4459-BAEC-AEB2EC8B45EB}">
      <dgm:prSet/>
      <dgm:spPr/>
      <dgm:t>
        <a:bodyPr/>
        <a:lstStyle/>
        <a:p>
          <a:r>
            <a:rPr lang="es-ES" b="1" smtClean="0"/>
            <a:t>La distribución de probabilidad de una variable aleatoria discreta describe como se distribuyen las probabilidades de los diferentes valores de la variable aleatoria.</a:t>
          </a:r>
          <a:endParaRPr lang="es-MX" b="1" dirty="0"/>
        </a:p>
      </dgm:t>
    </dgm:pt>
    <dgm:pt modelId="{D1572C2C-78AB-4665-A0AE-6A9933486ED6}" type="parTrans" cxnId="{FB038DB2-414F-4481-B9FD-9EEF6F1214FB}">
      <dgm:prSet/>
      <dgm:spPr/>
      <dgm:t>
        <a:bodyPr/>
        <a:lstStyle/>
        <a:p>
          <a:endParaRPr lang="es-MX"/>
        </a:p>
      </dgm:t>
    </dgm:pt>
    <dgm:pt modelId="{FA68AB44-BB35-45FB-94A9-29DB1733C8F7}" type="sibTrans" cxnId="{FB038DB2-414F-4481-B9FD-9EEF6F1214FB}">
      <dgm:prSet/>
      <dgm:spPr/>
      <dgm:t>
        <a:bodyPr/>
        <a:lstStyle/>
        <a:p>
          <a:endParaRPr lang="es-MX"/>
        </a:p>
      </dgm:t>
    </dgm:pt>
    <dgm:pt modelId="{92CA79B9-22C9-41B6-BA4E-B43C5362C597}" type="pres">
      <dgm:prSet presAssocID="{8C379054-42FA-421E-B46C-2EC8B0E4E22C}" presName="Name0" presStyleCnt="0">
        <dgm:presLayoutVars>
          <dgm:dir/>
          <dgm:animLvl val="lvl"/>
          <dgm:resizeHandles val="exact"/>
        </dgm:presLayoutVars>
      </dgm:prSet>
      <dgm:spPr/>
      <dgm:t>
        <a:bodyPr/>
        <a:lstStyle/>
        <a:p>
          <a:endParaRPr lang="es-MX"/>
        </a:p>
      </dgm:t>
    </dgm:pt>
    <dgm:pt modelId="{84464787-D787-4DB7-8C30-B35E89D1B8DC}" type="pres">
      <dgm:prSet presAssocID="{3C84EEB7-4136-4EE5-A49D-5A1B4FF0BCA6}" presName="boxAndChildren" presStyleCnt="0"/>
      <dgm:spPr/>
    </dgm:pt>
    <dgm:pt modelId="{5B6729B3-B808-4BFB-9914-01910D9F9CEC}" type="pres">
      <dgm:prSet presAssocID="{3C84EEB7-4136-4EE5-A49D-5A1B4FF0BCA6}" presName="parentTextBox" presStyleLbl="node1" presStyleIdx="0" presStyleCnt="3"/>
      <dgm:spPr/>
      <dgm:t>
        <a:bodyPr/>
        <a:lstStyle/>
        <a:p>
          <a:endParaRPr lang="es-MX"/>
        </a:p>
      </dgm:t>
    </dgm:pt>
    <dgm:pt modelId="{EFEFE28A-E72F-46E6-9200-948713BDE7FA}" type="pres">
      <dgm:prSet presAssocID="{FA68AB44-BB35-45FB-94A9-29DB1733C8F7}" presName="sp" presStyleCnt="0"/>
      <dgm:spPr/>
    </dgm:pt>
    <dgm:pt modelId="{21095B96-02F8-4B79-9212-192C7A1F3536}" type="pres">
      <dgm:prSet presAssocID="{88604331-DD37-4459-BAEC-AEB2EC8B45EB}" presName="arrowAndChildren" presStyleCnt="0"/>
      <dgm:spPr/>
    </dgm:pt>
    <dgm:pt modelId="{4D3A4594-8D51-4A1B-B613-6E3C37DEA086}" type="pres">
      <dgm:prSet presAssocID="{88604331-DD37-4459-BAEC-AEB2EC8B45EB}" presName="parentTextArrow" presStyleLbl="node1" presStyleIdx="1" presStyleCnt="3"/>
      <dgm:spPr/>
      <dgm:t>
        <a:bodyPr/>
        <a:lstStyle/>
        <a:p>
          <a:endParaRPr lang="es-MX"/>
        </a:p>
      </dgm:t>
    </dgm:pt>
    <dgm:pt modelId="{FFDFDB41-F3B3-40D1-99EF-69869ABF0669}" type="pres">
      <dgm:prSet presAssocID="{4573162A-5F66-4949-814B-3108C8A9353D}" presName="sp" presStyleCnt="0"/>
      <dgm:spPr/>
    </dgm:pt>
    <dgm:pt modelId="{7AD2C9A5-A7C1-4858-A228-1DB3B204410F}" type="pres">
      <dgm:prSet presAssocID="{10B0FA3C-008B-4E11-A9E6-CE501741F29B}" presName="arrowAndChildren" presStyleCnt="0"/>
      <dgm:spPr/>
    </dgm:pt>
    <dgm:pt modelId="{BDE813CA-DC72-4B5A-92C1-81B11923C321}" type="pres">
      <dgm:prSet presAssocID="{10B0FA3C-008B-4E11-A9E6-CE501741F29B}" presName="parentTextArrow" presStyleLbl="node1" presStyleIdx="2" presStyleCnt="3" custLinFactNeighborY="3202"/>
      <dgm:spPr/>
      <dgm:t>
        <a:bodyPr/>
        <a:lstStyle/>
        <a:p>
          <a:endParaRPr lang="es-MX"/>
        </a:p>
      </dgm:t>
    </dgm:pt>
  </dgm:ptLst>
  <dgm:cxnLst>
    <dgm:cxn modelId="{E71E09E9-FB19-4FD7-A494-5834C2D8C207}" type="presOf" srcId="{88604331-DD37-4459-BAEC-AEB2EC8B45EB}" destId="{4D3A4594-8D51-4A1B-B613-6E3C37DEA086}" srcOrd="0" destOrd="0" presId="urn:microsoft.com/office/officeart/2005/8/layout/process4"/>
    <dgm:cxn modelId="{C458A09F-6C0F-41DD-A034-2D3C7D26E2AF}" srcId="{8C379054-42FA-421E-B46C-2EC8B0E4E22C}" destId="{3C84EEB7-4136-4EE5-A49D-5A1B4FF0BCA6}" srcOrd="2" destOrd="0" parTransId="{44DEF8BA-BB2B-446B-951E-D5C39A33EE46}" sibTransId="{439716D1-FC23-42CD-832B-6CCCA9D1246F}"/>
    <dgm:cxn modelId="{CA5236B9-359E-4C64-B1A0-6E71C42D1243}" srcId="{8C379054-42FA-421E-B46C-2EC8B0E4E22C}" destId="{10B0FA3C-008B-4E11-A9E6-CE501741F29B}" srcOrd="0" destOrd="0" parTransId="{5399DA66-CC07-46F3-8C54-76B04CBB77D5}" sibTransId="{4573162A-5F66-4949-814B-3108C8A9353D}"/>
    <dgm:cxn modelId="{E7F46F35-7A52-4022-8C2C-ECF2BE1F744C}" type="presOf" srcId="{3C84EEB7-4136-4EE5-A49D-5A1B4FF0BCA6}" destId="{5B6729B3-B808-4BFB-9914-01910D9F9CEC}" srcOrd="0" destOrd="0" presId="urn:microsoft.com/office/officeart/2005/8/layout/process4"/>
    <dgm:cxn modelId="{4AF3E698-51E8-4481-9A4B-3E01559CE2D7}" type="presOf" srcId="{8C379054-42FA-421E-B46C-2EC8B0E4E22C}" destId="{92CA79B9-22C9-41B6-BA4E-B43C5362C597}" srcOrd="0" destOrd="0" presId="urn:microsoft.com/office/officeart/2005/8/layout/process4"/>
    <dgm:cxn modelId="{5575E059-7ECE-4829-836D-45D00A8C4AFD}" type="presOf" srcId="{10B0FA3C-008B-4E11-A9E6-CE501741F29B}" destId="{BDE813CA-DC72-4B5A-92C1-81B11923C321}" srcOrd="0" destOrd="0" presId="urn:microsoft.com/office/officeart/2005/8/layout/process4"/>
    <dgm:cxn modelId="{FB038DB2-414F-4481-B9FD-9EEF6F1214FB}" srcId="{8C379054-42FA-421E-B46C-2EC8B0E4E22C}" destId="{88604331-DD37-4459-BAEC-AEB2EC8B45EB}" srcOrd="1" destOrd="0" parTransId="{D1572C2C-78AB-4665-A0AE-6A9933486ED6}" sibTransId="{FA68AB44-BB35-45FB-94A9-29DB1733C8F7}"/>
    <dgm:cxn modelId="{D01584AE-7C78-48A4-A034-C10760EE3756}" type="presParOf" srcId="{92CA79B9-22C9-41B6-BA4E-B43C5362C597}" destId="{84464787-D787-4DB7-8C30-B35E89D1B8DC}" srcOrd="0" destOrd="0" presId="urn:microsoft.com/office/officeart/2005/8/layout/process4"/>
    <dgm:cxn modelId="{820BA3F9-3259-4082-9E48-3E7B56D3C8EC}" type="presParOf" srcId="{84464787-D787-4DB7-8C30-B35E89D1B8DC}" destId="{5B6729B3-B808-4BFB-9914-01910D9F9CEC}" srcOrd="0" destOrd="0" presId="urn:microsoft.com/office/officeart/2005/8/layout/process4"/>
    <dgm:cxn modelId="{C69C8202-F07C-47CB-8C23-931BC43A5A10}" type="presParOf" srcId="{92CA79B9-22C9-41B6-BA4E-B43C5362C597}" destId="{EFEFE28A-E72F-46E6-9200-948713BDE7FA}" srcOrd="1" destOrd="0" presId="urn:microsoft.com/office/officeart/2005/8/layout/process4"/>
    <dgm:cxn modelId="{93CD1A4F-3B3D-41A5-9E59-268C09544C6F}" type="presParOf" srcId="{92CA79B9-22C9-41B6-BA4E-B43C5362C597}" destId="{21095B96-02F8-4B79-9212-192C7A1F3536}" srcOrd="2" destOrd="0" presId="urn:microsoft.com/office/officeart/2005/8/layout/process4"/>
    <dgm:cxn modelId="{E5632140-D301-4D05-B5C0-D05C88081996}" type="presParOf" srcId="{21095B96-02F8-4B79-9212-192C7A1F3536}" destId="{4D3A4594-8D51-4A1B-B613-6E3C37DEA086}" srcOrd="0" destOrd="0" presId="urn:microsoft.com/office/officeart/2005/8/layout/process4"/>
    <dgm:cxn modelId="{1C805B23-1774-4AD4-B273-97CECD68495C}" type="presParOf" srcId="{92CA79B9-22C9-41B6-BA4E-B43C5362C597}" destId="{FFDFDB41-F3B3-40D1-99EF-69869ABF0669}" srcOrd="3" destOrd="0" presId="urn:microsoft.com/office/officeart/2005/8/layout/process4"/>
    <dgm:cxn modelId="{0E7B3EA8-FD25-420A-AF16-1F16BBF89E30}" type="presParOf" srcId="{92CA79B9-22C9-41B6-BA4E-B43C5362C597}" destId="{7AD2C9A5-A7C1-4858-A228-1DB3B204410F}" srcOrd="4" destOrd="0" presId="urn:microsoft.com/office/officeart/2005/8/layout/process4"/>
    <dgm:cxn modelId="{9EA1D18E-8AE2-414E-BD95-9C55F8238241}" type="presParOf" srcId="{7AD2C9A5-A7C1-4858-A228-1DB3B204410F}" destId="{BDE813CA-DC72-4B5A-92C1-81B11923C321}"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32622F-0E2D-43E5-BDB1-071C4AE8E15F}"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s-MX"/>
        </a:p>
      </dgm:t>
    </dgm:pt>
    <dgm:pt modelId="{835D2789-97C5-4DBB-900B-921A5A5C83F2}">
      <dgm:prSet phldrT="[Texto]" custT="1"/>
      <dgm:spPr/>
      <dgm:t>
        <a:bodyPr/>
        <a:lstStyle/>
        <a:p>
          <a:r>
            <a:rPr lang="es-MX" sz="3600" b="1" dirty="0" smtClean="0"/>
            <a:t>DISTRIBUCIÓN BINOMIAL DE PROBABILIDAD</a:t>
          </a:r>
          <a:endParaRPr lang="es-MX" sz="3600" b="1" dirty="0"/>
        </a:p>
      </dgm:t>
    </dgm:pt>
    <dgm:pt modelId="{A5DC660D-85CA-4428-A82C-1BB098C3E638}" type="parTrans" cxnId="{24906DC1-1BF8-4FED-9ED8-C148F0A93EE0}">
      <dgm:prSet/>
      <dgm:spPr/>
      <dgm:t>
        <a:bodyPr/>
        <a:lstStyle/>
        <a:p>
          <a:endParaRPr lang="es-MX"/>
        </a:p>
      </dgm:t>
    </dgm:pt>
    <dgm:pt modelId="{CBD285F3-EE9E-4758-8304-45CA9DEB5706}" type="sibTrans" cxnId="{24906DC1-1BF8-4FED-9ED8-C148F0A93EE0}">
      <dgm:prSet/>
      <dgm:spPr/>
      <dgm:t>
        <a:bodyPr/>
        <a:lstStyle/>
        <a:p>
          <a:endParaRPr lang="es-MX"/>
        </a:p>
      </dgm:t>
    </dgm:pt>
    <dgm:pt modelId="{09453849-7211-452B-9858-3D991D391662}">
      <dgm:prSet phldrT="[Texto]"/>
      <dgm:spPr/>
      <dgm:t>
        <a:bodyPr/>
        <a:lstStyle/>
        <a:p>
          <a:r>
            <a:rPr lang="es-MX" dirty="0" smtClean="0"/>
            <a:t>PROPIEDADES DE UN EXPERIMENTO BINOMIAL </a:t>
          </a:r>
          <a:endParaRPr lang="es-MX" dirty="0"/>
        </a:p>
      </dgm:t>
    </dgm:pt>
    <dgm:pt modelId="{19DD9EBC-471E-492B-B6DE-8CBCE108F367}" type="parTrans" cxnId="{49A67CCA-6F44-41BF-8BD2-EC0060434F3B}">
      <dgm:prSet/>
      <dgm:spPr/>
      <dgm:t>
        <a:bodyPr/>
        <a:lstStyle/>
        <a:p>
          <a:endParaRPr lang="es-MX"/>
        </a:p>
      </dgm:t>
    </dgm:pt>
    <dgm:pt modelId="{8D0AFDA4-D57F-4A47-B1EC-ED90599760AA}" type="sibTrans" cxnId="{49A67CCA-6F44-41BF-8BD2-EC0060434F3B}">
      <dgm:prSet/>
      <dgm:spPr/>
      <dgm:t>
        <a:bodyPr/>
        <a:lstStyle/>
        <a:p>
          <a:endParaRPr lang="es-MX"/>
        </a:p>
      </dgm:t>
    </dgm:pt>
    <dgm:pt modelId="{6F270805-E6B9-4C37-8E66-79EADA9D92EF}">
      <dgm:prSet phldrT="[Texto]" custT="1"/>
      <dgm:spPr/>
      <dgm:t>
        <a:bodyPr/>
        <a:lstStyle/>
        <a:p>
          <a:r>
            <a:rPr lang="es-ES" sz="1600" b="1" dirty="0" smtClean="0"/>
            <a:t>1.- El experimento consiste en una sucesión de n intentos o ensayos idénticos.</a:t>
          </a:r>
          <a:endParaRPr lang="es-MX" sz="1600" b="1" dirty="0"/>
        </a:p>
      </dgm:t>
    </dgm:pt>
    <dgm:pt modelId="{54F4E135-81B2-4210-AE4C-2C557F707DB0}" type="parTrans" cxnId="{49F97D59-4974-4528-B91A-6DAA5B56CF8C}">
      <dgm:prSet/>
      <dgm:spPr/>
      <dgm:t>
        <a:bodyPr/>
        <a:lstStyle/>
        <a:p>
          <a:endParaRPr lang="es-MX"/>
        </a:p>
      </dgm:t>
    </dgm:pt>
    <dgm:pt modelId="{C1291584-AFDA-40DE-B50D-7B0E3E5525F3}" type="sibTrans" cxnId="{49F97D59-4974-4528-B91A-6DAA5B56CF8C}">
      <dgm:prSet/>
      <dgm:spPr/>
      <dgm:t>
        <a:bodyPr/>
        <a:lstStyle/>
        <a:p>
          <a:endParaRPr lang="es-MX"/>
        </a:p>
      </dgm:t>
    </dgm:pt>
    <dgm:pt modelId="{A57CF8B0-8D73-4B64-8160-EA7C0DEC829F}">
      <dgm:prSet phldrT="[Texto]" custT="1"/>
      <dgm:spPr/>
      <dgm:t>
        <a:bodyPr/>
        <a:lstStyle/>
        <a:p>
          <a:r>
            <a:rPr lang="es-ES" sz="1600" b="1" dirty="0" smtClean="0"/>
            <a:t>2.- En cada intento o ensayo son posibles dos resultados. A uno le llamaremos éxito y al otro fracaso.</a:t>
          </a:r>
          <a:endParaRPr lang="es-MX" sz="1600" b="1" dirty="0"/>
        </a:p>
      </dgm:t>
    </dgm:pt>
    <dgm:pt modelId="{9D8BDF12-466B-4916-B207-8E9C9960CC4D}" type="parTrans" cxnId="{E5BE0D7B-E784-4E16-960F-E4EA3774991B}">
      <dgm:prSet/>
      <dgm:spPr/>
      <dgm:t>
        <a:bodyPr/>
        <a:lstStyle/>
        <a:p>
          <a:endParaRPr lang="es-MX"/>
        </a:p>
      </dgm:t>
    </dgm:pt>
    <dgm:pt modelId="{5E1246A8-7314-492C-9B5A-0FD28936314F}" type="sibTrans" cxnId="{E5BE0D7B-E784-4E16-960F-E4EA3774991B}">
      <dgm:prSet/>
      <dgm:spPr/>
      <dgm:t>
        <a:bodyPr/>
        <a:lstStyle/>
        <a:p>
          <a:endParaRPr lang="es-MX"/>
        </a:p>
      </dgm:t>
    </dgm:pt>
    <dgm:pt modelId="{6CA6B667-BFEF-4AC7-ACFE-560975E53C20}">
      <dgm:prSet phldrT="[Texto]"/>
      <dgm:spPr/>
      <dgm:t>
        <a:bodyPr/>
        <a:lstStyle/>
        <a:p>
          <a:r>
            <a:rPr lang="es-MX" dirty="0" smtClean="0"/>
            <a:t>PROPIEDADES DE UN EXPERIMENTO BINOMIAL </a:t>
          </a:r>
          <a:endParaRPr lang="es-MX" dirty="0"/>
        </a:p>
      </dgm:t>
    </dgm:pt>
    <dgm:pt modelId="{C3EF8942-CA2B-48B4-BBAB-E46DE37E131A}" type="parTrans" cxnId="{EE154BCF-8EFA-40E6-AC39-34C1FB458E57}">
      <dgm:prSet/>
      <dgm:spPr/>
      <dgm:t>
        <a:bodyPr/>
        <a:lstStyle/>
        <a:p>
          <a:endParaRPr lang="es-MX"/>
        </a:p>
      </dgm:t>
    </dgm:pt>
    <dgm:pt modelId="{DAC9D717-3A1B-42EF-B53A-E2646F5CE280}" type="sibTrans" cxnId="{EE154BCF-8EFA-40E6-AC39-34C1FB458E57}">
      <dgm:prSet/>
      <dgm:spPr/>
      <dgm:t>
        <a:bodyPr/>
        <a:lstStyle/>
        <a:p>
          <a:endParaRPr lang="es-MX"/>
        </a:p>
      </dgm:t>
    </dgm:pt>
    <dgm:pt modelId="{803431C8-2612-45CB-9497-9534972AB088}">
      <dgm:prSet phldrT="[Texto]"/>
      <dgm:spPr/>
      <dgm:t>
        <a:bodyPr/>
        <a:lstStyle/>
        <a:p>
          <a:r>
            <a:rPr lang="es-ES" b="1" dirty="0" smtClean="0"/>
            <a:t>3.- La probabilidad de un éxito, representada por p, no cambia de un intento o ensayo a otro. En consecuencia, la probabilidad de un fracaso , representado por 1-p, no cambia de un intento a otro.</a:t>
          </a:r>
          <a:endParaRPr lang="es-MX" b="1" dirty="0"/>
        </a:p>
      </dgm:t>
    </dgm:pt>
    <dgm:pt modelId="{0ADD23FE-1CEF-460C-8DBD-88BC5C7399F5}" type="parTrans" cxnId="{919F0414-E606-4E4E-B13E-588AE8F8B3C7}">
      <dgm:prSet/>
      <dgm:spPr/>
      <dgm:t>
        <a:bodyPr/>
        <a:lstStyle/>
        <a:p>
          <a:endParaRPr lang="es-MX"/>
        </a:p>
      </dgm:t>
    </dgm:pt>
    <dgm:pt modelId="{AB01949A-56E8-429D-AB97-82681A38E199}" type="sibTrans" cxnId="{919F0414-E606-4E4E-B13E-588AE8F8B3C7}">
      <dgm:prSet/>
      <dgm:spPr/>
      <dgm:t>
        <a:bodyPr/>
        <a:lstStyle/>
        <a:p>
          <a:endParaRPr lang="es-MX"/>
        </a:p>
      </dgm:t>
    </dgm:pt>
    <dgm:pt modelId="{31260CAD-24C9-4A82-9316-EF4C5EBAD17D}">
      <dgm:prSet phldrT="[Texto]"/>
      <dgm:spPr/>
      <dgm:t>
        <a:bodyPr/>
        <a:lstStyle/>
        <a:p>
          <a:r>
            <a:rPr lang="es-ES" b="1" dirty="0" smtClean="0"/>
            <a:t>4.- Los intentos o ensayos son independientes</a:t>
          </a:r>
          <a:r>
            <a:rPr lang="es-ES" dirty="0" smtClean="0"/>
            <a:t>.</a:t>
          </a:r>
          <a:endParaRPr lang="es-MX" dirty="0"/>
        </a:p>
      </dgm:t>
    </dgm:pt>
    <dgm:pt modelId="{CC8AAF00-E675-453C-AA79-6D78690BD8C4}" type="parTrans" cxnId="{9B75B308-34D0-4CB1-8FF6-17D93845D927}">
      <dgm:prSet/>
      <dgm:spPr/>
      <dgm:t>
        <a:bodyPr/>
        <a:lstStyle/>
        <a:p>
          <a:endParaRPr lang="es-MX"/>
        </a:p>
      </dgm:t>
    </dgm:pt>
    <dgm:pt modelId="{3A149896-BFF8-4AA6-8AB1-6A9603877CB4}" type="sibTrans" cxnId="{9B75B308-34D0-4CB1-8FF6-17D93845D927}">
      <dgm:prSet/>
      <dgm:spPr/>
      <dgm:t>
        <a:bodyPr/>
        <a:lstStyle/>
        <a:p>
          <a:endParaRPr lang="es-MX"/>
        </a:p>
      </dgm:t>
    </dgm:pt>
    <dgm:pt modelId="{2784C716-F94F-4D6C-9C25-3562C692C330}" type="pres">
      <dgm:prSet presAssocID="{9A32622F-0E2D-43E5-BDB1-071C4AE8E15F}" presName="Name0" presStyleCnt="0">
        <dgm:presLayoutVars>
          <dgm:dir/>
          <dgm:animLvl val="lvl"/>
          <dgm:resizeHandles val="exact"/>
        </dgm:presLayoutVars>
      </dgm:prSet>
      <dgm:spPr/>
      <dgm:t>
        <a:bodyPr/>
        <a:lstStyle/>
        <a:p>
          <a:endParaRPr lang="es-MX"/>
        </a:p>
      </dgm:t>
    </dgm:pt>
    <dgm:pt modelId="{0B6C7A4A-0EF3-4DA4-9A50-8F80C754378C}" type="pres">
      <dgm:prSet presAssocID="{835D2789-97C5-4DBB-900B-921A5A5C83F2}" presName="linNode" presStyleCnt="0"/>
      <dgm:spPr/>
    </dgm:pt>
    <dgm:pt modelId="{DF4D71D6-7F20-42C4-850B-68DF32928745}" type="pres">
      <dgm:prSet presAssocID="{835D2789-97C5-4DBB-900B-921A5A5C83F2}" presName="parentText" presStyleLbl="node1" presStyleIdx="0" presStyleCnt="3" custScaleX="277778" custScaleY="65198">
        <dgm:presLayoutVars>
          <dgm:chMax val="1"/>
          <dgm:bulletEnabled val="1"/>
        </dgm:presLayoutVars>
      </dgm:prSet>
      <dgm:spPr/>
      <dgm:t>
        <a:bodyPr/>
        <a:lstStyle/>
        <a:p>
          <a:endParaRPr lang="es-MX"/>
        </a:p>
      </dgm:t>
    </dgm:pt>
    <dgm:pt modelId="{D5A443C2-05BA-4411-AA0B-2B68BE1014D4}" type="pres">
      <dgm:prSet presAssocID="{CBD285F3-EE9E-4758-8304-45CA9DEB5706}" presName="sp" presStyleCnt="0"/>
      <dgm:spPr/>
    </dgm:pt>
    <dgm:pt modelId="{459B9F3F-7765-49D6-A4D7-D2E0BD79C470}" type="pres">
      <dgm:prSet presAssocID="{09453849-7211-452B-9858-3D991D391662}" presName="linNode" presStyleCnt="0"/>
      <dgm:spPr/>
    </dgm:pt>
    <dgm:pt modelId="{E3180469-28AF-46E9-9679-9043BD0957C4}" type="pres">
      <dgm:prSet presAssocID="{09453849-7211-452B-9858-3D991D391662}" presName="parentText" presStyleLbl="node1" presStyleIdx="1" presStyleCnt="3" custScaleX="73818">
        <dgm:presLayoutVars>
          <dgm:chMax val="1"/>
          <dgm:bulletEnabled val="1"/>
        </dgm:presLayoutVars>
      </dgm:prSet>
      <dgm:spPr/>
      <dgm:t>
        <a:bodyPr/>
        <a:lstStyle/>
        <a:p>
          <a:endParaRPr lang="es-MX"/>
        </a:p>
      </dgm:t>
    </dgm:pt>
    <dgm:pt modelId="{D21AD252-9C45-444A-9E1B-573750D9F3B3}" type="pres">
      <dgm:prSet presAssocID="{09453849-7211-452B-9858-3D991D391662}" presName="descendantText" presStyleLbl="alignAccFollowNode1" presStyleIdx="0" presStyleCnt="2" custScaleX="125311" custScaleY="117899">
        <dgm:presLayoutVars>
          <dgm:bulletEnabled val="1"/>
        </dgm:presLayoutVars>
      </dgm:prSet>
      <dgm:spPr/>
      <dgm:t>
        <a:bodyPr/>
        <a:lstStyle/>
        <a:p>
          <a:endParaRPr lang="es-MX"/>
        </a:p>
      </dgm:t>
    </dgm:pt>
    <dgm:pt modelId="{64F55295-4532-425C-A6B4-7701594A923F}" type="pres">
      <dgm:prSet presAssocID="{8D0AFDA4-D57F-4A47-B1EC-ED90599760AA}" presName="sp" presStyleCnt="0"/>
      <dgm:spPr/>
    </dgm:pt>
    <dgm:pt modelId="{5B383DBD-BE4D-4CE8-AF0A-367D3DC5F6EA}" type="pres">
      <dgm:prSet presAssocID="{6CA6B667-BFEF-4AC7-ACFE-560975E53C20}" presName="linNode" presStyleCnt="0"/>
      <dgm:spPr/>
    </dgm:pt>
    <dgm:pt modelId="{842D9704-63E6-4F4F-ACCF-2BCE6671930E}" type="pres">
      <dgm:prSet presAssocID="{6CA6B667-BFEF-4AC7-ACFE-560975E53C20}" presName="parentText" presStyleLbl="node1" presStyleIdx="2" presStyleCnt="3" custScaleX="78222">
        <dgm:presLayoutVars>
          <dgm:chMax val="1"/>
          <dgm:bulletEnabled val="1"/>
        </dgm:presLayoutVars>
      </dgm:prSet>
      <dgm:spPr/>
      <dgm:t>
        <a:bodyPr/>
        <a:lstStyle/>
        <a:p>
          <a:endParaRPr lang="es-MX"/>
        </a:p>
      </dgm:t>
    </dgm:pt>
    <dgm:pt modelId="{CFBF2488-AD45-4455-9F75-2BD6E0F79DA2}" type="pres">
      <dgm:prSet presAssocID="{6CA6B667-BFEF-4AC7-ACFE-560975E53C20}" presName="descendantText" presStyleLbl="alignAccFollowNode1" presStyleIdx="1" presStyleCnt="2" custScaleX="123863">
        <dgm:presLayoutVars>
          <dgm:bulletEnabled val="1"/>
        </dgm:presLayoutVars>
      </dgm:prSet>
      <dgm:spPr/>
      <dgm:t>
        <a:bodyPr/>
        <a:lstStyle/>
        <a:p>
          <a:endParaRPr lang="es-MX"/>
        </a:p>
      </dgm:t>
    </dgm:pt>
  </dgm:ptLst>
  <dgm:cxnLst>
    <dgm:cxn modelId="{B13A9DAE-4C61-4E02-A4AE-F7FCF1091C65}" type="presOf" srcId="{6CA6B667-BFEF-4AC7-ACFE-560975E53C20}" destId="{842D9704-63E6-4F4F-ACCF-2BCE6671930E}" srcOrd="0" destOrd="0" presId="urn:microsoft.com/office/officeart/2005/8/layout/vList5"/>
    <dgm:cxn modelId="{4F159479-3DD6-4F69-A921-EEE48B118B65}" type="presOf" srcId="{31260CAD-24C9-4A82-9316-EF4C5EBAD17D}" destId="{CFBF2488-AD45-4455-9F75-2BD6E0F79DA2}" srcOrd="0" destOrd="1" presId="urn:microsoft.com/office/officeart/2005/8/layout/vList5"/>
    <dgm:cxn modelId="{82F7DA4D-C06C-436C-AB63-3778D7F0F09B}" type="presOf" srcId="{835D2789-97C5-4DBB-900B-921A5A5C83F2}" destId="{DF4D71D6-7F20-42C4-850B-68DF32928745}" srcOrd="0" destOrd="0" presId="urn:microsoft.com/office/officeart/2005/8/layout/vList5"/>
    <dgm:cxn modelId="{E7597688-CA3E-4DF3-AE68-34205443D401}" type="presOf" srcId="{09453849-7211-452B-9858-3D991D391662}" destId="{E3180469-28AF-46E9-9679-9043BD0957C4}" srcOrd="0" destOrd="0" presId="urn:microsoft.com/office/officeart/2005/8/layout/vList5"/>
    <dgm:cxn modelId="{9D6D0BE6-C4A8-4B5D-ACF5-694AC6A9721D}" type="presOf" srcId="{A57CF8B0-8D73-4B64-8160-EA7C0DEC829F}" destId="{D21AD252-9C45-444A-9E1B-573750D9F3B3}" srcOrd="0" destOrd="1" presId="urn:microsoft.com/office/officeart/2005/8/layout/vList5"/>
    <dgm:cxn modelId="{EE154BCF-8EFA-40E6-AC39-34C1FB458E57}" srcId="{9A32622F-0E2D-43E5-BDB1-071C4AE8E15F}" destId="{6CA6B667-BFEF-4AC7-ACFE-560975E53C20}" srcOrd="2" destOrd="0" parTransId="{C3EF8942-CA2B-48B4-BBAB-E46DE37E131A}" sibTransId="{DAC9D717-3A1B-42EF-B53A-E2646F5CE280}"/>
    <dgm:cxn modelId="{49F97D59-4974-4528-B91A-6DAA5B56CF8C}" srcId="{09453849-7211-452B-9858-3D991D391662}" destId="{6F270805-E6B9-4C37-8E66-79EADA9D92EF}" srcOrd="0" destOrd="0" parTransId="{54F4E135-81B2-4210-AE4C-2C557F707DB0}" sibTransId="{C1291584-AFDA-40DE-B50D-7B0E3E5525F3}"/>
    <dgm:cxn modelId="{19A3276F-CF9F-4C1C-8164-1F2D15B156A2}" type="presOf" srcId="{803431C8-2612-45CB-9497-9534972AB088}" destId="{CFBF2488-AD45-4455-9F75-2BD6E0F79DA2}" srcOrd="0" destOrd="0" presId="urn:microsoft.com/office/officeart/2005/8/layout/vList5"/>
    <dgm:cxn modelId="{49A67CCA-6F44-41BF-8BD2-EC0060434F3B}" srcId="{9A32622F-0E2D-43E5-BDB1-071C4AE8E15F}" destId="{09453849-7211-452B-9858-3D991D391662}" srcOrd="1" destOrd="0" parTransId="{19DD9EBC-471E-492B-B6DE-8CBCE108F367}" sibTransId="{8D0AFDA4-D57F-4A47-B1EC-ED90599760AA}"/>
    <dgm:cxn modelId="{24906DC1-1BF8-4FED-9ED8-C148F0A93EE0}" srcId="{9A32622F-0E2D-43E5-BDB1-071C4AE8E15F}" destId="{835D2789-97C5-4DBB-900B-921A5A5C83F2}" srcOrd="0" destOrd="0" parTransId="{A5DC660D-85CA-4428-A82C-1BB098C3E638}" sibTransId="{CBD285F3-EE9E-4758-8304-45CA9DEB5706}"/>
    <dgm:cxn modelId="{9B75B308-34D0-4CB1-8FF6-17D93845D927}" srcId="{6CA6B667-BFEF-4AC7-ACFE-560975E53C20}" destId="{31260CAD-24C9-4A82-9316-EF4C5EBAD17D}" srcOrd="1" destOrd="0" parTransId="{CC8AAF00-E675-453C-AA79-6D78690BD8C4}" sibTransId="{3A149896-BFF8-4AA6-8AB1-6A9603877CB4}"/>
    <dgm:cxn modelId="{BCAD2700-964B-4928-B9BE-EA3A72708808}" type="presOf" srcId="{6F270805-E6B9-4C37-8E66-79EADA9D92EF}" destId="{D21AD252-9C45-444A-9E1B-573750D9F3B3}" srcOrd="0" destOrd="0" presId="urn:microsoft.com/office/officeart/2005/8/layout/vList5"/>
    <dgm:cxn modelId="{393E84D4-3AEF-4BD3-B0FC-FE077C45CDD5}" type="presOf" srcId="{9A32622F-0E2D-43E5-BDB1-071C4AE8E15F}" destId="{2784C716-F94F-4D6C-9C25-3562C692C330}" srcOrd="0" destOrd="0" presId="urn:microsoft.com/office/officeart/2005/8/layout/vList5"/>
    <dgm:cxn modelId="{919F0414-E606-4E4E-B13E-588AE8F8B3C7}" srcId="{6CA6B667-BFEF-4AC7-ACFE-560975E53C20}" destId="{803431C8-2612-45CB-9497-9534972AB088}" srcOrd="0" destOrd="0" parTransId="{0ADD23FE-1CEF-460C-8DBD-88BC5C7399F5}" sibTransId="{AB01949A-56E8-429D-AB97-82681A38E199}"/>
    <dgm:cxn modelId="{E5BE0D7B-E784-4E16-960F-E4EA3774991B}" srcId="{09453849-7211-452B-9858-3D991D391662}" destId="{A57CF8B0-8D73-4B64-8160-EA7C0DEC829F}" srcOrd="1" destOrd="0" parTransId="{9D8BDF12-466B-4916-B207-8E9C9960CC4D}" sibTransId="{5E1246A8-7314-492C-9B5A-0FD28936314F}"/>
    <dgm:cxn modelId="{5E5D5A43-50FE-4AC7-92ED-30B88B66BCB7}" type="presParOf" srcId="{2784C716-F94F-4D6C-9C25-3562C692C330}" destId="{0B6C7A4A-0EF3-4DA4-9A50-8F80C754378C}" srcOrd="0" destOrd="0" presId="urn:microsoft.com/office/officeart/2005/8/layout/vList5"/>
    <dgm:cxn modelId="{8BC1F4F7-FCD7-4C93-948C-7DA025549C06}" type="presParOf" srcId="{0B6C7A4A-0EF3-4DA4-9A50-8F80C754378C}" destId="{DF4D71D6-7F20-42C4-850B-68DF32928745}" srcOrd="0" destOrd="0" presId="urn:microsoft.com/office/officeart/2005/8/layout/vList5"/>
    <dgm:cxn modelId="{DEBBB7EC-4894-409D-A205-E61CD23F50C1}" type="presParOf" srcId="{2784C716-F94F-4D6C-9C25-3562C692C330}" destId="{D5A443C2-05BA-4411-AA0B-2B68BE1014D4}" srcOrd="1" destOrd="0" presId="urn:microsoft.com/office/officeart/2005/8/layout/vList5"/>
    <dgm:cxn modelId="{301B2DB6-5BD2-49B1-8E0C-3FB8B93921DD}" type="presParOf" srcId="{2784C716-F94F-4D6C-9C25-3562C692C330}" destId="{459B9F3F-7765-49D6-A4D7-D2E0BD79C470}" srcOrd="2" destOrd="0" presId="urn:microsoft.com/office/officeart/2005/8/layout/vList5"/>
    <dgm:cxn modelId="{2BB5D44B-E339-42EF-93FA-9DD77E129E5C}" type="presParOf" srcId="{459B9F3F-7765-49D6-A4D7-D2E0BD79C470}" destId="{E3180469-28AF-46E9-9679-9043BD0957C4}" srcOrd="0" destOrd="0" presId="urn:microsoft.com/office/officeart/2005/8/layout/vList5"/>
    <dgm:cxn modelId="{1743A8E5-3AA3-4477-A3B5-EAA2E227BA21}" type="presParOf" srcId="{459B9F3F-7765-49D6-A4D7-D2E0BD79C470}" destId="{D21AD252-9C45-444A-9E1B-573750D9F3B3}" srcOrd="1" destOrd="0" presId="urn:microsoft.com/office/officeart/2005/8/layout/vList5"/>
    <dgm:cxn modelId="{D55D510B-A1B5-4040-A1D8-861D9F83FEC1}" type="presParOf" srcId="{2784C716-F94F-4D6C-9C25-3562C692C330}" destId="{64F55295-4532-425C-A6B4-7701594A923F}" srcOrd="3" destOrd="0" presId="urn:microsoft.com/office/officeart/2005/8/layout/vList5"/>
    <dgm:cxn modelId="{A3E605C2-CC6B-40B0-AE06-422ACF1DABF7}" type="presParOf" srcId="{2784C716-F94F-4D6C-9C25-3562C692C330}" destId="{5B383DBD-BE4D-4CE8-AF0A-367D3DC5F6EA}" srcOrd="4" destOrd="0" presId="urn:microsoft.com/office/officeart/2005/8/layout/vList5"/>
    <dgm:cxn modelId="{4A0F4C29-DF6C-4CFB-8D36-D19CE6CE0CDC}" type="presParOf" srcId="{5B383DBD-BE4D-4CE8-AF0A-367D3DC5F6EA}" destId="{842D9704-63E6-4F4F-ACCF-2BCE6671930E}" srcOrd="0" destOrd="0" presId="urn:microsoft.com/office/officeart/2005/8/layout/vList5"/>
    <dgm:cxn modelId="{3EA437B7-52BD-40D8-B257-C3C80B128446}" type="presParOf" srcId="{5B383DBD-BE4D-4CE8-AF0A-367D3DC5F6EA}" destId="{CFBF2488-AD45-4455-9F75-2BD6E0F79DA2}"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582544-F4E8-4A49-830D-F8F04D0AA743}" type="doc">
      <dgm:prSet loTypeId="urn:microsoft.com/office/officeart/2005/8/layout/hierarchy4" loCatId="relationship" qsTypeId="urn:microsoft.com/office/officeart/2005/8/quickstyle/simple2" qsCatId="simple" csTypeId="urn:microsoft.com/office/officeart/2005/8/colors/accent2_1" csCatId="accent2" phldr="1"/>
      <dgm:spPr/>
      <dgm:t>
        <a:bodyPr/>
        <a:lstStyle/>
        <a:p>
          <a:endParaRPr lang="es-MX"/>
        </a:p>
      </dgm:t>
    </dgm:pt>
    <dgm:pt modelId="{353099D3-61E9-4001-B1EF-9CD66CD05E30}">
      <dgm:prSet phldrT="[Texto]"/>
      <dgm:spPr/>
      <dgm:t>
        <a:bodyPr/>
        <a:lstStyle/>
        <a:p>
          <a:r>
            <a:rPr lang="es-MX" dirty="0" smtClean="0"/>
            <a:t>FUNCIÓN DE PROBABILIDAD BINOMIAL</a:t>
          </a:r>
          <a:endParaRPr lang="es-MX" dirty="0"/>
        </a:p>
      </dgm:t>
    </dgm:pt>
    <dgm:pt modelId="{A4815C70-55B0-4956-A0D2-3BC7544E9C03}" type="parTrans" cxnId="{03B4D651-0821-4A79-8A3D-CB3E95485963}">
      <dgm:prSet/>
      <dgm:spPr/>
      <dgm:t>
        <a:bodyPr/>
        <a:lstStyle/>
        <a:p>
          <a:endParaRPr lang="es-MX"/>
        </a:p>
      </dgm:t>
    </dgm:pt>
    <dgm:pt modelId="{6A385AF6-DDB0-4533-B0CC-C5003F27FE15}" type="sibTrans" cxnId="{03B4D651-0821-4A79-8A3D-CB3E95485963}">
      <dgm:prSet/>
      <dgm:spPr/>
      <dgm:t>
        <a:bodyPr/>
        <a:lstStyle/>
        <a:p>
          <a:endParaRPr lang="es-MX"/>
        </a:p>
      </dgm:t>
    </dgm:pt>
    <dgm:pt modelId="{227276FC-879A-4A7C-AEAF-4A79C03BB7F4}">
      <dgm:prSet phldrT="[Texto]"/>
      <dgm:spPr/>
      <dgm:t>
        <a:bodyPr/>
        <a:lstStyle/>
        <a:p>
          <a:r>
            <a:rPr lang="es-ES" b="1" dirty="0" smtClean="0"/>
            <a:t>f(x) = nCx p</a:t>
          </a:r>
          <a:r>
            <a:rPr lang="es-ES" b="1" baseline="30000" dirty="0" smtClean="0"/>
            <a:t>x</a:t>
          </a:r>
          <a:r>
            <a:rPr lang="es-ES" b="1" dirty="0" smtClean="0"/>
            <a:t> (1-p)</a:t>
          </a:r>
          <a:r>
            <a:rPr lang="es-ES" b="1" baseline="30000" dirty="0" smtClean="0"/>
            <a:t>(n-x)</a:t>
          </a:r>
          <a:endParaRPr lang="es-MX" dirty="0"/>
        </a:p>
      </dgm:t>
    </dgm:pt>
    <dgm:pt modelId="{E02930A8-2E41-4C5F-A1B7-AC0A06CE89BA}" type="parTrans" cxnId="{8C171C48-5597-48C1-8EE0-9AF4FA3D8161}">
      <dgm:prSet/>
      <dgm:spPr/>
      <dgm:t>
        <a:bodyPr/>
        <a:lstStyle/>
        <a:p>
          <a:endParaRPr lang="es-MX"/>
        </a:p>
      </dgm:t>
    </dgm:pt>
    <dgm:pt modelId="{66AAAA2A-5C1F-4D9D-A40E-AFB7A5DE6644}" type="sibTrans" cxnId="{8C171C48-5597-48C1-8EE0-9AF4FA3D8161}">
      <dgm:prSet/>
      <dgm:spPr/>
      <dgm:t>
        <a:bodyPr/>
        <a:lstStyle/>
        <a:p>
          <a:endParaRPr lang="es-MX"/>
        </a:p>
      </dgm:t>
    </dgm:pt>
    <dgm:pt modelId="{B91AE4F9-AB7D-4ED0-B65E-9AD35B417B33}">
      <dgm:prSet phldrT="[Texto]"/>
      <dgm:spPr/>
      <dgm:t>
        <a:bodyPr/>
        <a:lstStyle/>
        <a:p>
          <a:r>
            <a:rPr lang="es-ES" b="1" dirty="0" smtClean="0"/>
            <a:t>f(x)=</a:t>
          </a:r>
          <a:r>
            <a:rPr lang="es-ES" dirty="0" smtClean="0"/>
            <a:t>la probabilidad de x éxitos en n intentos</a:t>
          </a:r>
        </a:p>
        <a:p>
          <a:r>
            <a:rPr lang="es-ES" b="1" dirty="0" smtClean="0"/>
            <a:t>n=</a:t>
          </a:r>
          <a:r>
            <a:rPr lang="es-ES" dirty="0" smtClean="0"/>
            <a:t>la cantidad de intentos</a:t>
          </a:r>
        </a:p>
        <a:p>
          <a:r>
            <a:rPr lang="es-ES" b="1" dirty="0" smtClean="0"/>
            <a:t>nCx=</a:t>
          </a:r>
          <a:r>
            <a:rPr lang="es-ES" dirty="0" smtClean="0"/>
            <a:t> n combinación x</a:t>
          </a:r>
          <a:endParaRPr lang="es-MX" dirty="0"/>
        </a:p>
      </dgm:t>
    </dgm:pt>
    <dgm:pt modelId="{800A2E84-6069-48D8-99EC-DAB8ABBDBF32}" type="parTrans" cxnId="{66394B35-78DC-401A-AAA2-7892CFEBC237}">
      <dgm:prSet/>
      <dgm:spPr/>
      <dgm:t>
        <a:bodyPr/>
        <a:lstStyle/>
        <a:p>
          <a:endParaRPr lang="es-MX"/>
        </a:p>
      </dgm:t>
    </dgm:pt>
    <dgm:pt modelId="{A587AA7F-B964-40C2-B08D-BBB9ABF8225D}" type="sibTrans" cxnId="{66394B35-78DC-401A-AAA2-7892CFEBC237}">
      <dgm:prSet/>
      <dgm:spPr/>
      <dgm:t>
        <a:bodyPr/>
        <a:lstStyle/>
        <a:p>
          <a:endParaRPr lang="es-MX"/>
        </a:p>
      </dgm:t>
    </dgm:pt>
    <dgm:pt modelId="{10ECA3F5-04D0-4776-AC1F-6316F3C3CC5B}">
      <dgm:prSet phldrT="[Texto]"/>
      <dgm:spPr/>
      <dgm:t>
        <a:bodyPr/>
        <a:lstStyle/>
        <a:p>
          <a:r>
            <a:rPr lang="es-ES" b="1" dirty="0" smtClean="0"/>
            <a:t>p= </a:t>
          </a:r>
          <a:r>
            <a:rPr lang="es-ES" dirty="0" smtClean="0"/>
            <a:t>la probabilidad de un éxito en cualquier intento.</a:t>
          </a:r>
        </a:p>
        <a:p>
          <a:r>
            <a:rPr lang="es-ES" b="1" dirty="0" smtClean="0"/>
            <a:t>(1-p)=</a:t>
          </a:r>
          <a:r>
            <a:rPr lang="es-ES" dirty="0" smtClean="0"/>
            <a:t>la probabilidad de un fracaso en cualquier intento.</a:t>
          </a:r>
          <a:endParaRPr lang="es-MX" dirty="0"/>
        </a:p>
      </dgm:t>
    </dgm:pt>
    <dgm:pt modelId="{4CDC82F0-1F24-4EA5-9DB5-998AA2BE5AD3}" type="parTrans" cxnId="{D63005BA-5E80-4901-BFE5-C4337224D2C7}">
      <dgm:prSet/>
      <dgm:spPr/>
      <dgm:t>
        <a:bodyPr/>
        <a:lstStyle/>
        <a:p>
          <a:endParaRPr lang="es-MX"/>
        </a:p>
      </dgm:t>
    </dgm:pt>
    <dgm:pt modelId="{412B2444-49E7-4916-812B-D1D70B944991}" type="sibTrans" cxnId="{D63005BA-5E80-4901-BFE5-C4337224D2C7}">
      <dgm:prSet/>
      <dgm:spPr/>
      <dgm:t>
        <a:bodyPr/>
        <a:lstStyle/>
        <a:p>
          <a:endParaRPr lang="es-MX"/>
        </a:p>
      </dgm:t>
    </dgm:pt>
    <dgm:pt modelId="{5D8058ED-56A2-4A5E-84AF-DDABB749E94E}" type="pres">
      <dgm:prSet presAssocID="{F4582544-F4E8-4A49-830D-F8F04D0AA743}" presName="Name0" presStyleCnt="0">
        <dgm:presLayoutVars>
          <dgm:chPref val="1"/>
          <dgm:dir/>
          <dgm:animOne val="branch"/>
          <dgm:animLvl val="lvl"/>
          <dgm:resizeHandles/>
        </dgm:presLayoutVars>
      </dgm:prSet>
      <dgm:spPr/>
      <dgm:t>
        <a:bodyPr/>
        <a:lstStyle/>
        <a:p>
          <a:endParaRPr lang="es-MX"/>
        </a:p>
      </dgm:t>
    </dgm:pt>
    <dgm:pt modelId="{8EE07181-CC2E-4A16-97DB-7AC844842A48}" type="pres">
      <dgm:prSet presAssocID="{353099D3-61E9-4001-B1EF-9CD66CD05E30}" presName="vertOne" presStyleCnt="0"/>
      <dgm:spPr/>
    </dgm:pt>
    <dgm:pt modelId="{CBFE9F21-84F8-4292-A8B8-4A22557C3E39}" type="pres">
      <dgm:prSet presAssocID="{353099D3-61E9-4001-B1EF-9CD66CD05E30}" presName="txOne" presStyleLbl="node0" presStyleIdx="0" presStyleCnt="1">
        <dgm:presLayoutVars>
          <dgm:chPref val="3"/>
        </dgm:presLayoutVars>
      </dgm:prSet>
      <dgm:spPr/>
      <dgm:t>
        <a:bodyPr/>
        <a:lstStyle/>
        <a:p>
          <a:endParaRPr lang="es-MX"/>
        </a:p>
      </dgm:t>
    </dgm:pt>
    <dgm:pt modelId="{BDF9651A-5AF9-48CB-A0E7-4A7CC34F9A6C}" type="pres">
      <dgm:prSet presAssocID="{353099D3-61E9-4001-B1EF-9CD66CD05E30}" presName="parTransOne" presStyleCnt="0"/>
      <dgm:spPr/>
    </dgm:pt>
    <dgm:pt modelId="{E4414477-32CB-4642-9E47-17F2722AA59A}" type="pres">
      <dgm:prSet presAssocID="{353099D3-61E9-4001-B1EF-9CD66CD05E30}" presName="horzOne" presStyleCnt="0"/>
      <dgm:spPr/>
    </dgm:pt>
    <dgm:pt modelId="{C4EBC718-ECF9-492B-94A8-D524885419FB}" type="pres">
      <dgm:prSet presAssocID="{227276FC-879A-4A7C-AEAF-4A79C03BB7F4}" presName="vertTwo" presStyleCnt="0"/>
      <dgm:spPr/>
    </dgm:pt>
    <dgm:pt modelId="{BB31687F-42FE-42C2-B04F-F6236C0EB0D0}" type="pres">
      <dgm:prSet presAssocID="{227276FC-879A-4A7C-AEAF-4A79C03BB7F4}" presName="txTwo" presStyleLbl="node2" presStyleIdx="0" presStyleCnt="1">
        <dgm:presLayoutVars>
          <dgm:chPref val="3"/>
        </dgm:presLayoutVars>
      </dgm:prSet>
      <dgm:spPr/>
      <dgm:t>
        <a:bodyPr/>
        <a:lstStyle/>
        <a:p>
          <a:endParaRPr lang="es-MX"/>
        </a:p>
      </dgm:t>
    </dgm:pt>
    <dgm:pt modelId="{A20513F6-D147-4245-B563-202139993CD5}" type="pres">
      <dgm:prSet presAssocID="{227276FC-879A-4A7C-AEAF-4A79C03BB7F4}" presName="parTransTwo" presStyleCnt="0"/>
      <dgm:spPr/>
    </dgm:pt>
    <dgm:pt modelId="{6510FE3B-AAC8-41C9-B830-9FE93BA9CBA0}" type="pres">
      <dgm:prSet presAssocID="{227276FC-879A-4A7C-AEAF-4A79C03BB7F4}" presName="horzTwo" presStyleCnt="0"/>
      <dgm:spPr/>
    </dgm:pt>
    <dgm:pt modelId="{03D49A7E-DC07-4D1F-8BF1-74D4DA264BCB}" type="pres">
      <dgm:prSet presAssocID="{B91AE4F9-AB7D-4ED0-B65E-9AD35B417B33}" presName="vertThree" presStyleCnt="0"/>
      <dgm:spPr/>
    </dgm:pt>
    <dgm:pt modelId="{FA709DC0-446F-4B1E-83FD-36C9520FBB99}" type="pres">
      <dgm:prSet presAssocID="{B91AE4F9-AB7D-4ED0-B65E-9AD35B417B33}" presName="txThree" presStyleLbl="node3" presStyleIdx="0" presStyleCnt="2">
        <dgm:presLayoutVars>
          <dgm:chPref val="3"/>
        </dgm:presLayoutVars>
      </dgm:prSet>
      <dgm:spPr/>
      <dgm:t>
        <a:bodyPr/>
        <a:lstStyle/>
        <a:p>
          <a:endParaRPr lang="es-MX"/>
        </a:p>
      </dgm:t>
    </dgm:pt>
    <dgm:pt modelId="{CF6DAAF0-AB40-43D5-8D4C-FE640B2EED55}" type="pres">
      <dgm:prSet presAssocID="{B91AE4F9-AB7D-4ED0-B65E-9AD35B417B33}" presName="horzThree" presStyleCnt="0"/>
      <dgm:spPr/>
    </dgm:pt>
    <dgm:pt modelId="{C3515749-798A-4636-AD6C-E6079A6AC48A}" type="pres">
      <dgm:prSet presAssocID="{A587AA7F-B964-40C2-B08D-BBB9ABF8225D}" presName="sibSpaceThree" presStyleCnt="0"/>
      <dgm:spPr/>
    </dgm:pt>
    <dgm:pt modelId="{512E9EC0-F278-4586-890E-5D3504765A23}" type="pres">
      <dgm:prSet presAssocID="{10ECA3F5-04D0-4776-AC1F-6316F3C3CC5B}" presName="vertThree" presStyleCnt="0"/>
      <dgm:spPr/>
    </dgm:pt>
    <dgm:pt modelId="{F57B4E11-DE8C-41BA-B6A3-99261663A64D}" type="pres">
      <dgm:prSet presAssocID="{10ECA3F5-04D0-4776-AC1F-6316F3C3CC5B}" presName="txThree" presStyleLbl="node3" presStyleIdx="1" presStyleCnt="2">
        <dgm:presLayoutVars>
          <dgm:chPref val="3"/>
        </dgm:presLayoutVars>
      </dgm:prSet>
      <dgm:spPr/>
      <dgm:t>
        <a:bodyPr/>
        <a:lstStyle/>
        <a:p>
          <a:endParaRPr lang="es-MX"/>
        </a:p>
      </dgm:t>
    </dgm:pt>
    <dgm:pt modelId="{864976F3-FAE7-460E-9222-AFF94FBF4188}" type="pres">
      <dgm:prSet presAssocID="{10ECA3F5-04D0-4776-AC1F-6316F3C3CC5B}" presName="horzThree" presStyleCnt="0"/>
      <dgm:spPr/>
    </dgm:pt>
  </dgm:ptLst>
  <dgm:cxnLst>
    <dgm:cxn modelId="{EBB3F533-00A2-404F-A834-E2640E761E3B}" type="presOf" srcId="{10ECA3F5-04D0-4776-AC1F-6316F3C3CC5B}" destId="{F57B4E11-DE8C-41BA-B6A3-99261663A64D}" srcOrd="0" destOrd="0" presId="urn:microsoft.com/office/officeart/2005/8/layout/hierarchy4"/>
    <dgm:cxn modelId="{66394B35-78DC-401A-AAA2-7892CFEBC237}" srcId="{227276FC-879A-4A7C-AEAF-4A79C03BB7F4}" destId="{B91AE4F9-AB7D-4ED0-B65E-9AD35B417B33}" srcOrd="0" destOrd="0" parTransId="{800A2E84-6069-48D8-99EC-DAB8ABBDBF32}" sibTransId="{A587AA7F-B964-40C2-B08D-BBB9ABF8225D}"/>
    <dgm:cxn modelId="{8C171C48-5597-48C1-8EE0-9AF4FA3D8161}" srcId="{353099D3-61E9-4001-B1EF-9CD66CD05E30}" destId="{227276FC-879A-4A7C-AEAF-4A79C03BB7F4}" srcOrd="0" destOrd="0" parTransId="{E02930A8-2E41-4C5F-A1B7-AC0A06CE89BA}" sibTransId="{66AAAA2A-5C1F-4D9D-A40E-AFB7A5DE6644}"/>
    <dgm:cxn modelId="{AF63DCF1-D6FF-4DA6-BBAF-6200ED30B356}" type="presOf" srcId="{353099D3-61E9-4001-B1EF-9CD66CD05E30}" destId="{CBFE9F21-84F8-4292-A8B8-4A22557C3E39}" srcOrd="0" destOrd="0" presId="urn:microsoft.com/office/officeart/2005/8/layout/hierarchy4"/>
    <dgm:cxn modelId="{03B4D651-0821-4A79-8A3D-CB3E95485963}" srcId="{F4582544-F4E8-4A49-830D-F8F04D0AA743}" destId="{353099D3-61E9-4001-B1EF-9CD66CD05E30}" srcOrd="0" destOrd="0" parTransId="{A4815C70-55B0-4956-A0D2-3BC7544E9C03}" sibTransId="{6A385AF6-DDB0-4533-B0CC-C5003F27FE15}"/>
    <dgm:cxn modelId="{73652AC2-3210-41DF-8284-36866A50E20A}" type="presOf" srcId="{227276FC-879A-4A7C-AEAF-4A79C03BB7F4}" destId="{BB31687F-42FE-42C2-B04F-F6236C0EB0D0}" srcOrd="0" destOrd="0" presId="urn:microsoft.com/office/officeart/2005/8/layout/hierarchy4"/>
    <dgm:cxn modelId="{18CD77F2-BFD6-4071-BB97-38F67728704C}" type="presOf" srcId="{F4582544-F4E8-4A49-830D-F8F04D0AA743}" destId="{5D8058ED-56A2-4A5E-84AF-DDABB749E94E}" srcOrd="0" destOrd="0" presId="urn:microsoft.com/office/officeart/2005/8/layout/hierarchy4"/>
    <dgm:cxn modelId="{C54A2D93-A1BA-4982-A653-D1E0B6FEAC05}" type="presOf" srcId="{B91AE4F9-AB7D-4ED0-B65E-9AD35B417B33}" destId="{FA709DC0-446F-4B1E-83FD-36C9520FBB99}" srcOrd="0" destOrd="0" presId="urn:microsoft.com/office/officeart/2005/8/layout/hierarchy4"/>
    <dgm:cxn modelId="{D63005BA-5E80-4901-BFE5-C4337224D2C7}" srcId="{227276FC-879A-4A7C-AEAF-4A79C03BB7F4}" destId="{10ECA3F5-04D0-4776-AC1F-6316F3C3CC5B}" srcOrd="1" destOrd="0" parTransId="{4CDC82F0-1F24-4EA5-9DB5-998AA2BE5AD3}" sibTransId="{412B2444-49E7-4916-812B-D1D70B944991}"/>
    <dgm:cxn modelId="{B5E910DB-B1FD-4E99-95F6-8C279502AA14}" type="presParOf" srcId="{5D8058ED-56A2-4A5E-84AF-DDABB749E94E}" destId="{8EE07181-CC2E-4A16-97DB-7AC844842A48}" srcOrd="0" destOrd="0" presId="urn:microsoft.com/office/officeart/2005/8/layout/hierarchy4"/>
    <dgm:cxn modelId="{97B9D55E-B9F5-4E03-981B-C69CE3417B35}" type="presParOf" srcId="{8EE07181-CC2E-4A16-97DB-7AC844842A48}" destId="{CBFE9F21-84F8-4292-A8B8-4A22557C3E39}" srcOrd="0" destOrd="0" presId="urn:microsoft.com/office/officeart/2005/8/layout/hierarchy4"/>
    <dgm:cxn modelId="{AABCA3A6-DC94-42ED-BC67-4C827623596D}" type="presParOf" srcId="{8EE07181-CC2E-4A16-97DB-7AC844842A48}" destId="{BDF9651A-5AF9-48CB-A0E7-4A7CC34F9A6C}" srcOrd="1" destOrd="0" presId="urn:microsoft.com/office/officeart/2005/8/layout/hierarchy4"/>
    <dgm:cxn modelId="{60084E5C-59BA-45C0-AFA1-538A90999DD9}" type="presParOf" srcId="{8EE07181-CC2E-4A16-97DB-7AC844842A48}" destId="{E4414477-32CB-4642-9E47-17F2722AA59A}" srcOrd="2" destOrd="0" presId="urn:microsoft.com/office/officeart/2005/8/layout/hierarchy4"/>
    <dgm:cxn modelId="{0CD72DF2-246C-4D6E-A768-E61B847BD625}" type="presParOf" srcId="{E4414477-32CB-4642-9E47-17F2722AA59A}" destId="{C4EBC718-ECF9-492B-94A8-D524885419FB}" srcOrd="0" destOrd="0" presId="urn:microsoft.com/office/officeart/2005/8/layout/hierarchy4"/>
    <dgm:cxn modelId="{116F823C-0D77-4117-AA77-544A318CDAD4}" type="presParOf" srcId="{C4EBC718-ECF9-492B-94A8-D524885419FB}" destId="{BB31687F-42FE-42C2-B04F-F6236C0EB0D0}" srcOrd="0" destOrd="0" presId="urn:microsoft.com/office/officeart/2005/8/layout/hierarchy4"/>
    <dgm:cxn modelId="{B2BB4D45-5605-465A-8FCB-EF052F2324A5}" type="presParOf" srcId="{C4EBC718-ECF9-492B-94A8-D524885419FB}" destId="{A20513F6-D147-4245-B563-202139993CD5}" srcOrd="1" destOrd="0" presId="urn:microsoft.com/office/officeart/2005/8/layout/hierarchy4"/>
    <dgm:cxn modelId="{0FAD3AB1-C886-45F8-B433-7737B4B0CEBD}" type="presParOf" srcId="{C4EBC718-ECF9-492B-94A8-D524885419FB}" destId="{6510FE3B-AAC8-41C9-B830-9FE93BA9CBA0}" srcOrd="2" destOrd="0" presId="urn:microsoft.com/office/officeart/2005/8/layout/hierarchy4"/>
    <dgm:cxn modelId="{4356FF7F-9E0C-4D2A-8D87-71FE33FC9DA1}" type="presParOf" srcId="{6510FE3B-AAC8-41C9-B830-9FE93BA9CBA0}" destId="{03D49A7E-DC07-4D1F-8BF1-74D4DA264BCB}" srcOrd="0" destOrd="0" presId="urn:microsoft.com/office/officeart/2005/8/layout/hierarchy4"/>
    <dgm:cxn modelId="{9BDE9550-6AA5-4BCB-9AE1-9FC4C99947B7}" type="presParOf" srcId="{03D49A7E-DC07-4D1F-8BF1-74D4DA264BCB}" destId="{FA709DC0-446F-4B1E-83FD-36C9520FBB99}" srcOrd="0" destOrd="0" presId="urn:microsoft.com/office/officeart/2005/8/layout/hierarchy4"/>
    <dgm:cxn modelId="{FD4C67E9-60DA-4373-A922-8788DC0EB038}" type="presParOf" srcId="{03D49A7E-DC07-4D1F-8BF1-74D4DA264BCB}" destId="{CF6DAAF0-AB40-43D5-8D4C-FE640B2EED55}" srcOrd="1" destOrd="0" presId="urn:microsoft.com/office/officeart/2005/8/layout/hierarchy4"/>
    <dgm:cxn modelId="{ECCC0723-011C-445E-974D-3E3C0E4563C4}" type="presParOf" srcId="{6510FE3B-AAC8-41C9-B830-9FE93BA9CBA0}" destId="{C3515749-798A-4636-AD6C-E6079A6AC48A}" srcOrd="1" destOrd="0" presId="urn:microsoft.com/office/officeart/2005/8/layout/hierarchy4"/>
    <dgm:cxn modelId="{04E0D854-AD2C-49A9-9B44-47B035CCE16D}" type="presParOf" srcId="{6510FE3B-AAC8-41C9-B830-9FE93BA9CBA0}" destId="{512E9EC0-F278-4586-890E-5D3504765A23}" srcOrd="2" destOrd="0" presId="urn:microsoft.com/office/officeart/2005/8/layout/hierarchy4"/>
    <dgm:cxn modelId="{D26CD289-0508-4C4A-948D-B34E2AE92F9F}" type="presParOf" srcId="{512E9EC0-F278-4586-890E-5D3504765A23}" destId="{F57B4E11-DE8C-41BA-B6A3-99261663A64D}" srcOrd="0" destOrd="0" presId="urn:microsoft.com/office/officeart/2005/8/layout/hierarchy4"/>
    <dgm:cxn modelId="{EC3B0794-A46F-4D64-BF34-D74836F2C352}" type="presParOf" srcId="{512E9EC0-F278-4586-890E-5D3504765A23}" destId="{864976F3-FAE7-460E-9222-AFF94FBF4188}"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32622F-0E2D-43E5-BDB1-071C4AE8E15F}"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s-MX"/>
        </a:p>
      </dgm:t>
    </dgm:pt>
    <dgm:pt modelId="{835D2789-97C5-4DBB-900B-921A5A5C83F2}">
      <dgm:prSet phldrT="[Texto]" custT="1"/>
      <dgm:spPr/>
      <dgm:t>
        <a:bodyPr/>
        <a:lstStyle/>
        <a:p>
          <a:r>
            <a:rPr lang="es-MX" sz="3600" b="1" dirty="0" smtClean="0"/>
            <a:t>DISTRIBUCIÓN DE PROBABILIDAD POISSON.-</a:t>
          </a:r>
          <a:endParaRPr lang="es-MX" sz="3600" b="1" dirty="0"/>
        </a:p>
      </dgm:t>
    </dgm:pt>
    <dgm:pt modelId="{A5DC660D-85CA-4428-A82C-1BB098C3E638}" type="parTrans" cxnId="{24906DC1-1BF8-4FED-9ED8-C148F0A93EE0}">
      <dgm:prSet/>
      <dgm:spPr/>
      <dgm:t>
        <a:bodyPr/>
        <a:lstStyle/>
        <a:p>
          <a:endParaRPr lang="es-MX"/>
        </a:p>
      </dgm:t>
    </dgm:pt>
    <dgm:pt modelId="{CBD285F3-EE9E-4758-8304-45CA9DEB5706}" type="sibTrans" cxnId="{24906DC1-1BF8-4FED-9ED8-C148F0A93EE0}">
      <dgm:prSet/>
      <dgm:spPr/>
      <dgm:t>
        <a:bodyPr/>
        <a:lstStyle/>
        <a:p>
          <a:endParaRPr lang="es-MX"/>
        </a:p>
      </dgm:t>
    </dgm:pt>
    <dgm:pt modelId="{09453849-7211-452B-9858-3D991D391662}">
      <dgm:prSet phldrT="[Texto]"/>
      <dgm:spPr/>
      <dgm:t>
        <a:bodyPr/>
        <a:lstStyle/>
        <a:p>
          <a:r>
            <a:rPr lang="es-MX" dirty="0" smtClean="0"/>
            <a:t>PROPIEDADES DE UN EXPERIMENTO DE POISSON</a:t>
          </a:r>
          <a:endParaRPr lang="es-MX" dirty="0"/>
        </a:p>
      </dgm:t>
    </dgm:pt>
    <dgm:pt modelId="{19DD9EBC-471E-492B-B6DE-8CBCE108F367}" type="parTrans" cxnId="{49A67CCA-6F44-41BF-8BD2-EC0060434F3B}">
      <dgm:prSet/>
      <dgm:spPr/>
      <dgm:t>
        <a:bodyPr/>
        <a:lstStyle/>
        <a:p>
          <a:endParaRPr lang="es-MX"/>
        </a:p>
      </dgm:t>
    </dgm:pt>
    <dgm:pt modelId="{8D0AFDA4-D57F-4A47-B1EC-ED90599760AA}" type="sibTrans" cxnId="{49A67CCA-6F44-41BF-8BD2-EC0060434F3B}">
      <dgm:prSet/>
      <dgm:spPr/>
      <dgm:t>
        <a:bodyPr/>
        <a:lstStyle/>
        <a:p>
          <a:endParaRPr lang="es-MX"/>
        </a:p>
      </dgm:t>
    </dgm:pt>
    <dgm:pt modelId="{6F270805-E6B9-4C37-8E66-79EADA9D92EF}">
      <dgm:prSet phldrT="[Texto]" custT="1"/>
      <dgm:spPr/>
      <dgm:t>
        <a:bodyPr/>
        <a:lstStyle/>
        <a:p>
          <a:pPr algn="just"/>
          <a:r>
            <a:rPr lang="es-MX" sz="1600" b="1" dirty="0" smtClean="0"/>
            <a:t>1.- La probabilidad de una ocurrencia es igual en dos intervalos cualesquiera de igual longitud.</a:t>
          </a:r>
          <a:endParaRPr lang="es-MX" sz="1600" b="1" dirty="0"/>
        </a:p>
      </dgm:t>
    </dgm:pt>
    <dgm:pt modelId="{54F4E135-81B2-4210-AE4C-2C557F707DB0}" type="parTrans" cxnId="{49F97D59-4974-4528-B91A-6DAA5B56CF8C}">
      <dgm:prSet/>
      <dgm:spPr/>
      <dgm:t>
        <a:bodyPr/>
        <a:lstStyle/>
        <a:p>
          <a:endParaRPr lang="es-MX"/>
        </a:p>
      </dgm:t>
    </dgm:pt>
    <dgm:pt modelId="{C1291584-AFDA-40DE-B50D-7B0E3E5525F3}" type="sibTrans" cxnId="{49F97D59-4974-4528-B91A-6DAA5B56CF8C}">
      <dgm:prSet/>
      <dgm:spPr/>
      <dgm:t>
        <a:bodyPr/>
        <a:lstStyle/>
        <a:p>
          <a:endParaRPr lang="es-MX"/>
        </a:p>
      </dgm:t>
    </dgm:pt>
    <dgm:pt modelId="{269309F6-DB0A-4E92-862F-8C8B6217BE8A}">
      <dgm:prSet custT="1"/>
      <dgm:spPr/>
      <dgm:t>
        <a:bodyPr/>
        <a:lstStyle/>
        <a:p>
          <a:r>
            <a:rPr lang="es-ES" sz="2000" dirty="0" smtClean="0"/>
            <a:t>Está variable aleatoria discreta se usa con frecuencia para estimar la cantidad de sucesos u ocurrencias en determinado intervalo de tiempo o espacio.</a:t>
          </a:r>
        </a:p>
      </dgm:t>
    </dgm:pt>
    <dgm:pt modelId="{7115DECE-0DD3-4B20-B96D-AA23B3A10FC4}" type="parTrans" cxnId="{0D88E6A9-42F8-4608-9CA5-D188A36BC261}">
      <dgm:prSet/>
      <dgm:spPr/>
      <dgm:t>
        <a:bodyPr/>
        <a:lstStyle/>
        <a:p>
          <a:endParaRPr lang="es-MX"/>
        </a:p>
      </dgm:t>
    </dgm:pt>
    <dgm:pt modelId="{942D41EB-C696-46F3-B4FE-39AE9389E90B}" type="sibTrans" cxnId="{0D88E6A9-42F8-4608-9CA5-D188A36BC261}">
      <dgm:prSet/>
      <dgm:spPr/>
      <dgm:t>
        <a:bodyPr/>
        <a:lstStyle/>
        <a:p>
          <a:endParaRPr lang="es-MX"/>
        </a:p>
      </dgm:t>
    </dgm:pt>
    <dgm:pt modelId="{A5C9916E-5D1B-4F2D-9357-0BE6685B221B}">
      <dgm:prSet phldrT="[Texto]" custT="1"/>
      <dgm:spPr/>
      <dgm:t>
        <a:bodyPr/>
        <a:lstStyle/>
        <a:p>
          <a:pPr algn="just"/>
          <a:r>
            <a:rPr lang="es-MX" sz="1600" b="1" dirty="0" smtClean="0"/>
            <a:t>2.-La ocurrencia o no ocurrencia en cualquier  intervalo es independiente o no de la ocurrencia en cualquier otro intervalo </a:t>
          </a:r>
          <a:endParaRPr lang="es-MX" sz="1600" b="1" dirty="0"/>
        </a:p>
      </dgm:t>
    </dgm:pt>
    <dgm:pt modelId="{D882A2AA-3CF2-458B-A2BE-5BA4A1657A78}" type="parTrans" cxnId="{5BB923D1-A28F-4AEF-AFDC-2029A18660DE}">
      <dgm:prSet/>
      <dgm:spPr/>
    </dgm:pt>
    <dgm:pt modelId="{2B7037DB-EE50-435C-80B2-69EDF13BE4E2}" type="sibTrans" cxnId="{5BB923D1-A28F-4AEF-AFDC-2029A18660DE}">
      <dgm:prSet/>
      <dgm:spPr/>
    </dgm:pt>
    <dgm:pt modelId="{2784C716-F94F-4D6C-9C25-3562C692C330}" type="pres">
      <dgm:prSet presAssocID="{9A32622F-0E2D-43E5-BDB1-071C4AE8E15F}" presName="Name0" presStyleCnt="0">
        <dgm:presLayoutVars>
          <dgm:dir/>
          <dgm:animLvl val="lvl"/>
          <dgm:resizeHandles val="exact"/>
        </dgm:presLayoutVars>
      </dgm:prSet>
      <dgm:spPr/>
      <dgm:t>
        <a:bodyPr/>
        <a:lstStyle/>
        <a:p>
          <a:endParaRPr lang="es-MX"/>
        </a:p>
      </dgm:t>
    </dgm:pt>
    <dgm:pt modelId="{0B6C7A4A-0EF3-4DA4-9A50-8F80C754378C}" type="pres">
      <dgm:prSet presAssocID="{835D2789-97C5-4DBB-900B-921A5A5C83F2}" presName="linNode" presStyleCnt="0"/>
      <dgm:spPr/>
    </dgm:pt>
    <dgm:pt modelId="{DF4D71D6-7F20-42C4-850B-68DF32928745}" type="pres">
      <dgm:prSet presAssocID="{835D2789-97C5-4DBB-900B-921A5A5C83F2}" presName="parentText" presStyleLbl="node1" presStyleIdx="0" presStyleCnt="3" custScaleX="277778" custScaleY="65198">
        <dgm:presLayoutVars>
          <dgm:chMax val="1"/>
          <dgm:bulletEnabled val="1"/>
        </dgm:presLayoutVars>
      </dgm:prSet>
      <dgm:spPr/>
      <dgm:t>
        <a:bodyPr/>
        <a:lstStyle/>
        <a:p>
          <a:endParaRPr lang="es-MX"/>
        </a:p>
      </dgm:t>
    </dgm:pt>
    <dgm:pt modelId="{D5A443C2-05BA-4411-AA0B-2B68BE1014D4}" type="pres">
      <dgm:prSet presAssocID="{CBD285F3-EE9E-4758-8304-45CA9DEB5706}" presName="sp" presStyleCnt="0"/>
      <dgm:spPr/>
    </dgm:pt>
    <dgm:pt modelId="{668DC251-4BEF-4A49-9C89-2D8492EE698B}" type="pres">
      <dgm:prSet presAssocID="{269309F6-DB0A-4E92-862F-8C8B6217BE8A}" presName="linNode" presStyleCnt="0"/>
      <dgm:spPr/>
    </dgm:pt>
    <dgm:pt modelId="{E73A2EED-FE20-41F4-91DC-0D3D61F816B0}" type="pres">
      <dgm:prSet presAssocID="{269309F6-DB0A-4E92-862F-8C8B6217BE8A}" presName="parentText" presStyleLbl="node1" presStyleIdx="1" presStyleCnt="3" custScaleX="277427" custScaleY="40589">
        <dgm:presLayoutVars>
          <dgm:chMax val="1"/>
          <dgm:bulletEnabled val="1"/>
        </dgm:presLayoutVars>
      </dgm:prSet>
      <dgm:spPr/>
      <dgm:t>
        <a:bodyPr/>
        <a:lstStyle/>
        <a:p>
          <a:endParaRPr lang="es-MX"/>
        </a:p>
      </dgm:t>
    </dgm:pt>
    <dgm:pt modelId="{AB915CF6-0647-4ACE-8048-7F3D49C8A01D}" type="pres">
      <dgm:prSet presAssocID="{942D41EB-C696-46F3-B4FE-39AE9389E90B}" presName="sp" presStyleCnt="0"/>
      <dgm:spPr/>
    </dgm:pt>
    <dgm:pt modelId="{459B9F3F-7765-49D6-A4D7-D2E0BD79C470}" type="pres">
      <dgm:prSet presAssocID="{09453849-7211-452B-9858-3D991D391662}" presName="linNode" presStyleCnt="0"/>
      <dgm:spPr/>
    </dgm:pt>
    <dgm:pt modelId="{E3180469-28AF-46E9-9679-9043BD0957C4}" type="pres">
      <dgm:prSet presAssocID="{09453849-7211-452B-9858-3D991D391662}" presName="parentText" presStyleLbl="node1" presStyleIdx="2" presStyleCnt="3" custScaleX="52990" custScaleY="96617">
        <dgm:presLayoutVars>
          <dgm:chMax val="1"/>
          <dgm:bulletEnabled val="1"/>
        </dgm:presLayoutVars>
      </dgm:prSet>
      <dgm:spPr/>
      <dgm:t>
        <a:bodyPr/>
        <a:lstStyle/>
        <a:p>
          <a:endParaRPr lang="es-MX"/>
        </a:p>
      </dgm:t>
    </dgm:pt>
    <dgm:pt modelId="{D21AD252-9C45-444A-9E1B-573750D9F3B3}" type="pres">
      <dgm:prSet presAssocID="{09453849-7211-452B-9858-3D991D391662}" presName="descendantText" presStyleLbl="alignAccFollowNode1" presStyleIdx="0" presStyleCnt="1" custScaleX="125311" custScaleY="103040">
        <dgm:presLayoutVars>
          <dgm:bulletEnabled val="1"/>
        </dgm:presLayoutVars>
      </dgm:prSet>
      <dgm:spPr/>
      <dgm:t>
        <a:bodyPr/>
        <a:lstStyle/>
        <a:p>
          <a:endParaRPr lang="es-MX"/>
        </a:p>
      </dgm:t>
    </dgm:pt>
  </dgm:ptLst>
  <dgm:cxnLst>
    <dgm:cxn modelId="{811A3623-0A58-4127-B2B0-ECBD8D386CFB}" type="presOf" srcId="{9A32622F-0E2D-43E5-BDB1-071C4AE8E15F}" destId="{2784C716-F94F-4D6C-9C25-3562C692C330}" srcOrd="0" destOrd="0" presId="urn:microsoft.com/office/officeart/2005/8/layout/vList5"/>
    <dgm:cxn modelId="{24906DC1-1BF8-4FED-9ED8-C148F0A93EE0}" srcId="{9A32622F-0E2D-43E5-BDB1-071C4AE8E15F}" destId="{835D2789-97C5-4DBB-900B-921A5A5C83F2}" srcOrd="0" destOrd="0" parTransId="{A5DC660D-85CA-4428-A82C-1BB098C3E638}" sibTransId="{CBD285F3-EE9E-4758-8304-45CA9DEB5706}"/>
    <dgm:cxn modelId="{7B04855C-2E6C-48C8-8E5B-80E696FA1E1F}" type="presOf" srcId="{6F270805-E6B9-4C37-8E66-79EADA9D92EF}" destId="{D21AD252-9C45-444A-9E1B-573750D9F3B3}" srcOrd="0" destOrd="0" presId="urn:microsoft.com/office/officeart/2005/8/layout/vList5"/>
    <dgm:cxn modelId="{49F97D59-4974-4528-B91A-6DAA5B56CF8C}" srcId="{09453849-7211-452B-9858-3D991D391662}" destId="{6F270805-E6B9-4C37-8E66-79EADA9D92EF}" srcOrd="0" destOrd="0" parTransId="{54F4E135-81B2-4210-AE4C-2C557F707DB0}" sibTransId="{C1291584-AFDA-40DE-B50D-7B0E3E5525F3}"/>
    <dgm:cxn modelId="{4B5B6F4A-4437-4E99-B453-080451B760B8}" type="presOf" srcId="{A5C9916E-5D1B-4F2D-9357-0BE6685B221B}" destId="{D21AD252-9C45-444A-9E1B-573750D9F3B3}" srcOrd="0" destOrd="1" presId="urn:microsoft.com/office/officeart/2005/8/layout/vList5"/>
    <dgm:cxn modelId="{F95BEFD7-CF06-477B-AF6A-4E6956EC6D20}" type="presOf" srcId="{09453849-7211-452B-9858-3D991D391662}" destId="{E3180469-28AF-46E9-9679-9043BD0957C4}" srcOrd="0" destOrd="0" presId="urn:microsoft.com/office/officeart/2005/8/layout/vList5"/>
    <dgm:cxn modelId="{51E0AFA1-E283-4978-AF60-E4B7674D49E5}" type="presOf" srcId="{269309F6-DB0A-4E92-862F-8C8B6217BE8A}" destId="{E73A2EED-FE20-41F4-91DC-0D3D61F816B0}" srcOrd="0" destOrd="0" presId="urn:microsoft.com/office/officeart/2005/8/layout/vList5"/>
    <dgm:cxn modelId="{49A67CCA-6F44-41BF-8BD2-EC0060434F3B}" srcId="{9A32622F-0E2D-43E5-BDB1-071C4AE8E15F}" destId="{09453849-7211-452B-9858-3D991D391662}" srcOrd="2" destOrd="0" parTransId="{19DD9EBC-471E-492B-B6DE-8CBCE108F367}" sibTransId="{8D0AFDA4-D57F-4A47-B1EC-ED90599760AA}"/>
    <dgm:cxn modelId="{D88151FF-5A78-46A0-B48C-5138DCC7798F}" type="presOf" srcId="{835D2789-97C5-4DBB-900B-921A5A5C83F2}" destId="{DF4D71D6-7F20-42C4-850B-68DF32928745}" srcOrd="0" destOrd="0" presId="urn:microsoft.com/office/officeart/2005/8/layout/vList5"/>
    <dgm:cxn modelId="{0D88E6A9-42F8-4608-9CA5-D188A36BC261}" srcId="{9A32622F-0E2D-43E5-BDB1-071C4AE8E15F}" destId="{269309F6-DB0A-4E92-862F-8C8B6217BE8A}" srcOrd="1" destOrd="0" parTransId="{7115DECE-0DD3-4B20-B96D-AA23B3A10FC4}" sibTransId="{942D41EB-C696-46F3-B4FE-39AE9389E90B}"/>
    <dgm:cxn modelId="{5BB923D1-A28F-4AEF-AFDC-2029A18660DE}" srcId="{09453849-7211-452B-9858-3D991D391662}" destId="{A5C9916E-5D1B-4F2D-9357-0BE6685B221B}" srcOrd="1" destOrd="0" parTransId="{D882A2AA-3CF2-458B-A2BE-5BA4A1657A78}" sibTransId="{2B7037DB-EE50-435C-80B2-69EDF13BE4E2}"/>
    <dgm:cxn modelId="{60E7F975-CD65-42CE-8A7B-B71561DA843B}" type="presParOf" srcId="{2784C716-F94F-4D6C-9C25-3562C692C330}" destId="{0B6C7A4A-0EF3-4DA4-9A50-8F80C754378C}" srcOrd="0" destOrd="0" presId="urn:microsoft.com/office/officeart/2005/8/layout/vList5"/>
    <dgm:cxn modelId="{D4390C0D-4CFA-4BA3-A2F5-CCF463A2C03B}" type="presParOf" srcId="{0B6C7A4A-0EF3-4DA4-9A50-8F80C754378C}" destId="{DF4D71D6-7F20-42C4-850B-68DF32928745}" srcOrd="0" destOrd="0" presId="urn:microsoft.com/office/officeart/2005/8/layout/vList5"/>
    <dgm:cxn modelId="{3182BD58-EF09-4522-91FE-9CC2D2176174}" type="presParOf" srcId="{2784C716-F94F-4D6C-9C25-3562C692C330}" destId="{D5A443C2-05BA-4411-AA0B-2B68BE1014D4}" srcOrd="1" destOrd="0" presId="urn:microsoft.com/office/officeart/2005/8/layout/vList5"/>
    <dgm:cxn modelId="{C467F291-02CE-4287-8E95-3ADCF37D8F85}" type="presParOf" srcId="{2784C716-F94F-4D6C-9C25-3562C692C330}" destId="{668DC251-4BEF-4A49-9C89-2D8492EE698B}" srcOrd="2" destOrd="0" presId="urn:microsoft.com/office/officeart/2005/8/layout/vList5"/>
    <dgm:cxn modelId="{FF2D6111-86C8-4B56-8FFB-0CC8B37BC1B7}" type="presParOf" srcId="{668DC251-4BEF-4A49-9C89-2D8492EE698B}" destId="{E73A2EED-FE20-41F4-91DC-0D3D61F816B0}" srcOrd="0" destOrd="0" presId="urn:microsoft.com/office/officeart/2005/8/layout/vList5"/>
    <dgm:cxn modelId="{29D87120-E6BF-4B5B-9C87-29CBF48293EC}" type="presParOf" srcId="{2784C716-F94F-4D6C-9C25-3562C692C330}" destId="{AB915CF6-0647-4ACE-8048-7F3D49C8A01D}" srcOrd="3" destOrd="0" presId="urn:microsoft.com/office/officeart/2005/8/layout/vList5"/>
    <dgm:cxn modelId="{8F02542B-9ADE-41AF-B3BD-11327F176C7D}" type="presParOf" srcId="{2784C716-F94F-4D6C-9C25-3562C692C330}" destId="{459B9F3F-7765-49D6-A4D7-D2E0BD79C470}" srcOrd="4" destOrd="0" presId="urn:microsoft.com/office/officeart/2005/8/layout/vList5"/>
    <dgm:cxn modelId="{4DD1A107-2AEC-4717-858C-810BF6FBA800}" type="presParOf" srcId="{459B9F3F-7765-49D6-A4D7-D2E0BD79C470}" destId="{E3180469-28AF-46E9-9679-9043BD0957C4}" srcOrd="0" destOrd="0" presId="urn:microsoft.com/office/officeart/2005/8/layout/vList5"/>
    <dgm:cxn modelId="{522C15EC-DA2A-451C-AE1A-EFFD46F7ED7B}" type="presParOf" srcId="{459B9F3F-7765-49D6-A4D7-D2E0BD79C470}" destId="{D21AD252-9C45-444A-9E1B-573750D9F3B3}"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4582544-F4E8-4A49-830D-F8F04D0AA743}" type="doc">
      <dgm:prSet loTypeId="urn:microsoft.com/office/officeart/2005/8/layout/hierarchy4" loCatId="relationship" qsTypeId="urn:microsoft.com/office/officeart/2005/8/quickstyle/simple2" qsCatId="simple" csTypeId="urn:microsoft.com/office/officeart/2005/8/colors/accent2_1" csCatId="accent2" phldr="1"/>
      <dgm:spPr/>
      <dgm:t>
        <a:bodyPr/>
        <a:lstStyle/>
        <a:p>
          <a:endParaRPr lang="es-MX"/>
        </a:p>
      </dgm:t>
    </dgm:pt>
    <dgm:pt modelId="{353099D3-61E9-4001-B1EF-9CD66CD05E30}">
      <dgm:prSet phldrT="[Texto]"/>
      <dgm:spPr/>
      <dgm:t>
        <a:bodyPr/>
        <a:lstStyle/>
        <a:p>
          <a:r>
            <a:rPr lang="es-MX" dirty="0" smtClean="0"/>
            <a:t>FUNCIÓN DE PROBABILIDAD </a:t>
          </a:r>
          <a:r>
            <a:rPr lang="es-MX" smtClean="0"/>
            <a:t>DE POISSON</a:t>
          </a:r>
          <a:endParaRPr lang="es-MX" dirty="0"/>
        </a:p>
      </dgm:t>
    </dgm:pt>
    <dgm:pt modelId="{A4815C70-55B0-4956-A0D2-3BC7544E9C03}" type="parTrans" cxnId="{03B4D651-0821-4A79-8A3D-CB3E95485963}">
      <dgm:prSet/>
      <dgm:spPr/>
      <dgm:t>
        <a:bodyPr/>
        <a:lstStyle/>
        <a:p>
          <a:endParaRPr lang="es-MX"/>
        </a:p>
      </dgm:t>
    </dgm:pt>
    <dgm:pt modelId="{6A385AF6-DDB0-4533-B0CC-C5003F27FE15}" type="sibTrans" cxnId="{03B4D651-0821-4A79-8A3D-CB3E95485963}">
      <dgm:prSet/>
      <dgm:spPr/>
      <dgm:t>
        <a:bodyPr/>
        <a:lstStyle/>
        <a:p>
          <a:endParaRPr lang="es-MX"/>
        </a:p>
      </dgm:t>
    </dgm:pt>
    <dgm:pt modelId="{227276FC-879A-4A7C-AEAF-4A79C03BB7F4}">
      <dgm:prSet phldrT="[Texto]"/>
      <dgm:spPr/>
      <dgm:t>
        <a:bodyPr/>
        <a:lstStyle/>
        <a:p>
          <a:endParaRPr lang="es-MX" dirty="0"/>
        </a:p>
      </dgm:t>
    </dgm:pt>
    <dgm:pt modelId="{66AAAA2A-5C1F-4D9D-A40E-AFB7A5DE6644}" type="sibTrans" cxnId="{8C171C48-5597-48C1-8EE0-9AF4FA3D8161}">
      <dgm:prSet/>
      <dgm:spPr/>
      <dgm:t>
        <a:bodyPr/>
        <a:lstStyle/>
        <a:p>
          <a:endParaRPr lang="es-MX"/>
        </a:p>
      </dgm:t>
    </dgm:pt>
    <dgm:pt modelId="{E02930A8-2E41-4C5F-A1B7-AC0A06CE89BA}" type="parTrans" cxnId="{8C171C48-5597-48C1-8EE0-9AF4FA3D8161}">
      <dgm:prSet/>
      <dgm:spPr/>
      <dgm:t>
        <a:bodyPr/>
        <a:lstStyle/>
        <a:p>
          <a:endParaRPr lang="es-MX"/>
        </a:p>
      </dgm:t>
    </dgm:pt>
    <dgm:pt modelId="{DBDB93AE-E53C-44E5-9579-A792EB07C410}">
      <dgm:prSet/>
      <dgm:spPr/>
      <dgm:t>
        <a:bodyPr/>
        <a:lstStyle/>
        <a:p>
          <a:r>
            <a:rPr lang="es-ES" b="1" baseline="30000" dirty="0" smtClean="0"/>
            <a:t>F(x)=</a:t>
          </a:r>
          <a:r>
            <a:rPr lang="es-ES" baseline="30000" dirty="0" smtClean="0"/>
            <a:t> probabilidad de x ocurrencias en un intervalo.</a:t>
          </a:r>
        </a:p>
        <a:p>
          <a:r>
            <a:rPr lang="es-ES" b="1" baseline="30000" dirty="0" smtClean="0"/>
            <a:t>U=</a:t>
          </a:r>
          <a:r>
            <a:rPr lang="es-ES" baseline="30000" dirty="0" smtClean="0"/>
            <a:t>valor esperado o cantidad promedio de ocurrencias en un intervalo.</a:t>
          </a:r>
        </a:p>
        <a:p>
          <a:r>
            <a:rPr lang="es-ES" b="1" baseline="30000" dirty="0" smtClean="0"/>
            <a:t>e=</a:t>
          </a:r>
          <a:r>
            <a:rPr lang="es-ES" baseline="30000" dirty="0" smtClean="0"/>
            <a:t>2.71828</a:t>
          </a:r>
          <a:r>
            <a:rPr lang="es-ES" dirty="0" smtClean="0"/>
            <a:t> </a:t>
          </a:r>
          <a:endParaRPr lang="es-ES" baseline="30000" dirty="0" smtClean="0"/>
        </a:p>
      </dgm:t>
    </dgm:pt>
    <dgm:pt modelId="{A89D9E93-1F8F-42F9-B8F9-86ED212E72EF}" type="parTrans" cxnId="{9E397B35-B74E-4393-8F90-A624A7CDCAA8}">
      <dgm:prSet/>
      <dgm:spPr/>
      <dgm:t>
        <a:bodyPr/>
        <a:lstStyle/>
        <a:p>
          <a:endParaRPr lang="es-MX"/>
        </a:p>
      </dgm:t>
    </dgm:pt>
    <dgm:pt modelId="{5CAE9246-A5E2-48DA-8E6E-F539ED9BA336}" type="sibTrans" cxnId="{9E397B35-B74E-4393-8F90-A624A7CDCAA8}">
      <dgm:prSet/>
      <dgm:spPr/>
      <dgm:t>
        <a:bodyPr/>
        <a:lstStyle/>
        <a:p>
          <a:endParaRPr lang="es-MX"/>
        </a:p>
      </dgm:t>
    </dgm:pt>
    <dgm:pt modelId="{5D8058ED-56A2-4A5E-84AF-DDABB749E94E}" type="pres">
      <dgm:prSet presAssocID="{F4582544-F4E8-4A49-830D-F8F04D0AA743}" presName="Name0" presStyleCnt="0">
        <dgm:presLayoutVars>
          <dgm:chPref val="1"/>
          <dgm:dir/>
          <dgm:animOne val="branch"/>
          <dgm:animLvl val="lvl"/>
          <dgm:resizeHandles/>
        </dgm:presLayoutVars>
      </dgm:prSet>
      <dgm:spPr/>
      <dgm:t>
        <a:bodyPr/>
        <a:lstStyle/>
        <a:p>
          <a:endParaRPr lang="es-MX"/>
        </a:p>
      </dgm:t>
    </dgm:pt>
    <dgm:pt modelId="{8EE07181-CC2E-4A16-97DB-7AC844842A48}" type="pres">
      <dgm:prSet presAssocID="{353099D3-61E9-4001-B1EF-9CD66CD05E30}" presName="vertOne" presStyleCnt="0"/>
      <dgm:spPr/>
    </dgm:pt>
    <dgm:pt modelId="{CBFE9F21-84F8-4292-A8B8-4A22557C3E39}" type="pres">
      <dgm:prSet presAssocID="{353099D3-61E9-4001-B1EF-9CD66CD05E30}" presName="txOne" presStyleLbl="node0" presStyleIdx="0" presStyleCnt="1">
        <dgm:presLayoutVars>
          <dgm:chPref val="3"/>
        </dgm:presLayoutVars>
      </dgm:prSet>
      <dgm:spPr/>
      <dgm:t>
        <a:bodyPr/>
        <a:lstStyle/>
        <a:p>
          <a:endParaRPr lang="es-MX"/>
        </a:p>
      </dgm:t>
    </dgm:pt>
    <dgm:pt modelId="{BDF9651A-5AF9-48CB-A0E7-4A7CC34F9A6C}" type="pres">
      <dgm:prSet presAssocID="{353099D3-61E9-4001-B1EF-9CD66CD05E30}" presName="parTransOne" presStyleCnt="0"/>
      <dgm:spPr/>
    </dgm:pt>
    <dgm:pt modelId="{E4414477-32CB-4642-9E47-17F2722AA59A}" type="pres">
      <dgm:prSet presAssocID="{353099D3-61E9-4001-B1EF-9CD66CD05E30}" presName="horzOne" presStyleCnt="0"/>
      <dgm:spPr/>
    </dgm:pt>
    <dgm:pt modelId="{C4EBC718-ECF9-492B-94A8-D524885419FB}" type="pres">
      <dgm:prSet presAssocID="{227276FC-879A-4A7C-AEAF-4A79C03BB7F4}" presName="vertTwo" presStyleCnt="0"/>
      <dgm:spPr/>
    </dgm:pt>
    <dgm:pt modelId="{BB31687F-42FE-42C2-B04F-F6236C0EB0D0}" type="pres">
      <dgm:prSet presAssocID="{227276FC-879A-4A7C-AEAF-4A79C03BB7F4}" presName="txTwo" presStyleLbl="node2" presStyleIdx="0" presStyleCnt="1">
        <dgm:presLayoutVars>
          <dgm:chPref val="3"/>
        </dgm:presLayoutVars>
      </dgm:prSet>
      <dgm:spPr/>
      <dgm:t>
        <a:bodyPr/>
        <a:lstStyle/>
        <a:p>
          <a:endParaRPr lang="es-MX"/>
        </a:p>
      </dgm:t>
    </dgm:pt>
    <dgm:pt modelId="{A20513F6-D147-4245-B563-202139993CD5}" type="pres">
      <dgm:prSet presAssocID="{227276FC-879A-4A7C-AEAF-4A79C03BB7F4}" presName="parTransTwo" presStyleCnt="0"/>
      <dgm:spPr/>
    </dgm:pt>
    <dgm:pt modelId="{6510FE3B-AAC8-41C9-B830-9FE93BA9CBA0}" type="pres">
      <dgm:prSet presAssocID="{227276FC-879A-4A7C-AEAF-4A79C03BB7F4}" presName="horzTwo" presStyleCnt="0"/>
      <dgm:spPr/>
    </dgm:pt>
    <dgm:pt modelId="{60334B3A-FDE6-4F93-A3A9-366116F3EF7C}" type="pres">
      <dgm:prSet presAssocID="{DBDB93AE-E53C-44E5-9579-A792EB07C410}" presName="vertThree" presStyleCnt="0"/>
      <dgm:spPr/>
    </dgm:pt>
    <dgm:pt modelId="{0FC4176E-98CE-459E-A58E-C144758A86FD}" type="pres">
      <dgm:prSet presAssocID="{DBDB93AE-E53C-44E5-9579-A792EB07C410}" presName="txThree" presStyleLbl="node3" presStyleIdx="0" presStyleCnt="1">
        <dgm:presLayoutVars>
          <dgm:chPref val="3"/>
        </dgm:presLayoutVars>
      </dgm:prSet>
      <dgm:spPr/>
      <dgm:t>
        <a:bodyPr/>
        <a:lstStyle/>
        <a:p>
          <a:endParaRPr lang="es-MX"/>
        </a:p>
      </dgm:t>
    </dgm:pt>
    <dgm:pt modelId="{C5733776-5F14-4051-BD62-288F07D75874}" type="pres">
      <dgm:prSet presAssocID="{DBDB93AE-E53C-44E5-9579-A792EB07C410}" presName="horzThree" presStyleCnt="0"/>
      <dgm:spPr/>
    </dgm:pt>
  </dgm:ptLst>
  <dgm:cxnLst>
    <dgm:cxn modelId="{9E397B35-B74E-4393-8F90-A624A7CDCAA8}" srcId="{227276FC-879A-4A7C-AEAF-4A79C03BB7F4}" destId="{DBDB93AE-E53C-44E5-9579-A792EB07C410}" srcOrd="0" destOrd="0" parTransId="{A89D9E93-1F8F-42F9-B8F9-86ED212E72EF}" sibTransId="{5CAE9246-A5E2-48DA-8E6E-F539ED9BA336}"/>
    <dgm:cxn modelId="{8C171C48-5597-48C1-8EE0-9AF4FA3D8161}" srcId="{353099D3-61E9-4001-B1EF-9CD66CD05E30}" destId="{227276FC-879A-4A7C-AEAF-4A79C03BB7F4}" srcOrd="0" destOrd="0" parTransId="{E02930A8-2E41-4C5F-A1B7-AC0A06CE89BA}" sibTransId="{66AAAA2A-5C1F-4D9D-A40E-AFB7A5DE6644}"/>
    <dgm:cxn modelId="{C9E2C421-73EA-474B-AEF1-77C1C6F9B0A4}" type="presOf" srcId="{F4582544-F4E8-4A49-830D-F8F04D0AA743}" destId="{5D8058ED-56A2-4A5E-84AF-DDABB749E94E}" srcOrd="0" destOrd="0" presId="urn:microsoft.com/office/officeart/2005/8/layout/hierarchy4"/>
    <dgm:cxn modelId="{03B4D651-0821-4A79-8A3D-CB3E95485963}" srcId="{F4582544-F4E8-4A49-830D-F8F04D0AA743}" destId="{353099D3-61E9-4001-B1EF-9CD66CD05E30}" srcOrd="0" destOrd="0" parTransId="{A4815C70-55B0-4956-A0D2-3BC7544E9C03}" sibTransId="{6A385AF6-DDB0-4533-B0CC-C5003F27FE15}"/>
    <dgm:cxn modelId="{9A7A9F33-5FDB-410C-8480-0A4FAC30AF40}" type="presOf" srcId="{353099D3-61E9-4001-B1EF-9CD66CD05E30}" destId="{CBFE9F21-84F8-4292-A8B8-4A22557C3E39}" srcOrd="0" destOrd="0" presId="urn:microsoft.com/office/officeart/2005/8/layout/hierarchy4"/>
    <dgm:cxn modelId="{89FAB8A1-84DC-41D4-8A77-005443E4F6F6}" type="presOf" srcId="{227276FC-879A-4A7C-AEAF-4A79C03BB7F4}" destId="{BB31687F-42FE-42C2-B04F-F6236C0EB0D0}" srcOrd="0" destOrd="0" presId="urn:microsoft.com/office/officeart/2005/8/layout/hierarchy4"/>
    <dgm:cxn modelId="{1A03A42B-6995-49B0-B53B-DA75462B09E7}" type="presOf" srcId="{DBDB93AE-E53C-44E5-9579-A792EB07C410}" destId="{0FC4176E-98CE-459E-A58E-C144758A86FD}" srcOrd="0" destOrd="0" presId="urn:microsoft.com/office/officeart/2005/8/layout/hierarchy4"/>
    <dgm:cxn modelId="{6FE434DF-2CC3-45A9-95A6-5797435997A2}" type="presParOf" srcId="{5D8058ED-56A2-4A5E-84AF-DDABB749E94E}" destId="{8EE07181-CC2E-4A16-97DB-7AC844842A48}" srcOrd="0" destOrd="0" presId="urn:microsoft.com/office/officeart/2005/8/layout/hierarchy4"/>
    <dgm:cxn modelId="{B819BD4A-72C4-48EF-ACCD-E2B86B1674CA}" type="presParOf" srcId="{8EE07181-CC2E-4A16-97DB-7AC844842A48}" destId="{CBFE9F21-84F8-4292-A8B8-4A22557C3E39}" srcOrd="0" destOrd="0" presId="urn:microsoft.com/office/officeart/2005/8/layout/hierarchy4"/>
    <dgm:cxn modelId="{5A021DD7-425B-4D64-8D72-131008EC320D}" type="presParOf" srcId="{8EE07181-CC2E-4A16-97DB-7AC844842A48}" destId="{BDF9651A-5AF9-48CB-A0E7-4A7CC34F9A6C}" srcOrd="1" destOrd="0" presId="urn:microsoft.com/office/officeart/2005/8/layout/hierarchy4"/>
    <dgm:cxn modelId="{CCB66E4E-7BCA-44D8-8576-7F40205AE5F0}" type="presParOf" srcId="{8EE07181-CC2E-4A16-97DB-7AC844842A48}" destId="{E4414477-32CB-4642-9E47-17F2722AA59A}" srcOrd="2" destOrd="0" presId="urn:microsoft.com/office/officeart/2005/8/layout/hierarchy4"/>
    <dgm:cxn modelId="{97205465-D7A0-4FB6-94A9-997D74DD1F71}" type="presParOf" srcId="{E4414477-32CB-4642-9E47-17F2722AA59A}" destId="{C4EBC718-ECF9-492B-94A8-D524885419FB}" srcOrd="0" destOrd="0" presId="urn:microsoft.com/office/officeart/2005/8/layout/hierarchy4"/>
    <dgm:cxn modelId="{09598626-97DF-4B8E-801C-207CAF150592}" type="presParOf" srcId="{C4EBC718-ECF9-492B-94A8-D524885419FB}" destId="{BB31687F-42FE-42C2-B04F-F6236C0EB0D0}" srcOrd="0" destOrd="0" presId="urn:microsoft.com/office/officeart/2005/8/layout/hierarchy4"/>
    <dgm:cxn modelId="{D4D802DC-191A-423A-9573-3E4F30673E5A}" type="presParOf" srcId="{C4EBC718-ECF9-492B-94A8-D524885419FB}" destId="{A20513F6-D147-4245-B563-202139993CD5}" srcOrd="1" destOrd="0" presId="urn:microsoft.com/office/officeart/2005/8/layout/hierarchy4"/>
    <dgm:cxn modelId="{0EE56B2C-F16D-448C-8795-E23E6730A4C3}" type="presParOf" srcId="{C4EBC718-ECF9-492B-94A8-D524885419FB}" destId="{6510FE3B-AAC8-41C9-B830-9FE93BA9CBA0}" srcOrd="2" destOrd="0" presId="urn:microsoft.com/office/officeart/2005/8/layout/hierarchy4"/>
    <dgm:cxn modelId="{195D01EF-A62B-4A9D-98E8-C62FCE4BE926}" type="presParOf" srcId="{6510FE3B-AAC8-41C9-B830-9FE93BA9CBA0}" destId="{60334B3A-FDE6-4F93-A3A9-366116F3EF7C}" srcOrd="0" destOrd="0" presId="urn:microsoft.com/office/officeart/2005/8/layout/hierarchy4"/>
    <dgm:cxn modelId="{5D9962BE-E5AD-4A34-8492-58E3E83D2A03}" type="presParOf" srcId="{60334B3A-FDE6-4F93-A3A9-366116F3EF7C}" destId="{0FC4176E-98CE-459E-A58E-C144758A86FD}" srcOrd="0" destOrd="0" presId="urn:microsoft.com/office/officeart/2005/8/layout/hierarchy4"/>
    <dgm:cxn modelId="{1FE63059-1E3C-47CA-AC1C-D17399370DC9}" type="presParOf" srcId="{60334B3A-FDE6-4F93-A3A9-366116F3EF7C}" destId="{C5733776-5F14-4051-BD62-288F07D75874}"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F0CAA6-BD49-40EC-9111-A4957D2BECAA}">
      <dsp:nvSpPr>
        <dsp:cNvPr id="0" name=""/>
        <dsp:cNvSpPr/>
      </dsp:nvSpPr>
      <dsp:spPr>
        <a:xfrm>
          <a:off x="3628809" y="2339561"/>
          <a:ext cx="2034037" cy="907079"/>
        </a:xfrm>
        <a:custGeom>
          <a:avLst/>
          <a:gdLst/>
          <a:ahLst/>
          <a:cxnLst/>
          <a:rect l="0" t="0" r="0" b="0"/>
          <a:pathLst>
            <a:path>
              <a:moveTo>
                <a:pt x="0" y="0"/>
              </a:moveTo>
              <a:lnTo>
                <a:pt x="0" y="540758"/>
              </a:lnTo>
              <a:lnTo>
                <a:pt x="2034037" y="540758"/>
              </a:lnTo>
              <a:lnTo>
                <a:pt x="2034037" y="90707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481A7F-8724-43AD-A5AE-6D3E1E5FBE4F}">
      <dsp:nvSpPr>
        <dsp:cNvPr id="0" name=""/>
        <dsp:cNvSpPr/>
      </dsp:nvSpPr>
      <dsp:spPr>
        <a:xfrm>
          <a:off x="1594772" y="2339561"/>
          <a:ext cx="2034037" cy="907079"/>
        </a:xfrm>
        <a:custGeom>
          <a:avLst/>
          <a:gdLst/>
          <a:ahLst/>
          <a:cxnLst/>
          <a:rect l="0" t="0" r="0" b="0"/>
          <a:pathLst>
            <a:path>
              <a:moveTo>
                <a:pt x="2034037" y="0"/>
              </a:moveTo>
              <a:lnTo>
                <a:pt x="2034037" y="540758"/>
              </a:lnTo>
              <a:lnTo>
                <a:pt x="0" y="540758"/>
              </a:lnTo>
              <a:lnTo>
                <a:pt x="0" y="90707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9BE815-71FD-4C9A-8D13-E5DAB491579F}">
      <dsp:nvSpPr>
        <dsp:cNvPr id="0" name=""/>
        <dsp:cNvSpPr/>
      </dsp:nvSpPr>
      <dsp:spPr>
        <a:xfrm>
          <a:off x="2112703" y="769616"/>
          <a:ext cx="3032211" cy="156994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221537" numCol="1" spcCol="1270" anchor="ctr" anchorCtr="0">
          <a:noAutofit/>
        </a:bodyPr>
        <a:lstStyle/>
        <a:p>
          <a:pPr lvl="0" algn="ctr" defTabSz="889000">
            <a:lnSpc>
              <a:spcPct val="90000"/>
            </a:lnSpc>
            <a:spcBef>
              <a:spcPct val="0"/>
            </a:spcBef>
            <a:spcAft>
              <a:spcPct val="35000"/>
            </a:spcAft>
          </a:pPr>
          <a:r>
            <a:rPr lang="es-MX" sz="2000" kern="1200" dirty="0" smtClean="0"/>
            <a:t>Es una descripción numérica del resultado de un experimento. Dependiendo el valor se clasifican en:</a:t>
          </a:r>
          <a:endParaRPr lang="es-MX" sz="2000" kern="1200" dirty="0"/>
        </a:p>
      </dsp:txBody>
      <dsp:txXfrm>
        <a:off x="2112703" y="769616"/>
        <a:ext cx="3032211" cy="1569944"/>
      </dsp:txXfrm>
    </dsp:sp>
    <dsp:sp modelId="{87CFBF32-8427-49D9-AE71-DFEC42DE5ED2}">
      <dsp:nvSpPr>
        <dsp:cNvPr id="0" name=""/>
        <dsp:cNvSpPr/>
      </dsp:nvSpPr>
      <dsp:spPr>
        <a:xfrm>
          <a:off x="2719145" y="1990684"/>
          <a:ext cx="2728990" cy="523314"/>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es-MX" sz="2000" b="1" kern="1200" dirty="0" smtClean="0"/>
            <a:t>VARIABLE ALEATORIA</a:t>
          </a:r>
          <a:endParaRPr lang="es-MX" sz="2000" b="1" kern="1200" dirty="0"/>
        </a:p>
      </dsp:txBody>
      <dsp:txXfrm>
        <a:off x="2719145" y="1990684"/>
        <a:ext cx="2728990" cy="523314"/>
      </dsp:txXfrm>
    </dsp:sp>
    <dsp:sp modelId="{E5919A4C-8D94-4ACB-9B1A-99C67CE5C0FC}">
      <dsp:nvSpPr>
        <dsp:cNvPr id="0" name=""/>
        <dsp:cNvSpPr/>
      </dsp:nvSpPr>
      <dsp:spPr>
        <a:xfrm>
          <a:off x="78666" y="3246640"/>
          <a:ext cx="3032211" cy="156994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221537" numCol="1" spcCol="1270" anchor="ctr" anchorCtr="0">
          <a:noAutofit/>
        </a:bodyPr>
        <a:lstStyle/>
        <a:p>
          <a:pPr lvl="0" algn="ctr" defTabSz="889000">
            <a:lnSpc>
              <a:spcPct val="90000"/>
            </a:lnSpc>
            <a:spcBef>
              <a:spcPct val="0"/>
            </a:spcBef>
            <a:spcAft>
              <a:spcPct val="35000"/>
            </a:spcAft>
          </a:pPr>
          <a:r>
            <a:rPr lang="es-ES" sz="2000" kern="1200" dirty="0" smtClean="0"/>
            <a:t>Pueden asumir una cantidad finita de valores, o una sucesión infinita de valores como 0,1,2,…</a:t>
          </a:r>
          <a:endParaRPr lang="es-MX" sz="2000" kern="1200" dirty="0"/>
        </a:p>
      </dsp:txBody>
      <dsp:txXfrm>
        <a:off x="78666" y="3246640"/>
        <a:ext cx="3032211" cy="1569944"/>
      </dsp:txXfrm>
    </dsp:sp>
    <dsp:sp modelId="{9460A075-4B36-41F7-9897-921A16C94855}">
      <dsp:nvSpPr>
        <dsp:cNvPr id="0" name=""/>
        <dsp:cNvSpPr/>
      </dsp:nvSpPr>
      <dsp:spPr>
        <a:xfrm>
          <a:off x="685108" y="4467708"/>
          <a:ext cx="2728990" cy="523314"/>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360" tIns="21590" rIns="86360" bIns="21590" numCol="1" spcCol="1270" anchor="ctr" anchorCtr="0">
          <a:noAutofit/>
        </a:bodyPr>
        <a:lstStyle/>
        <a:p>
          <a:pPr lvl="0" algn="r" defTabSz="1511300">
            <a:lnSpc>
              <a:spcPct val="90000"/>
            </a:lnSpc>
            <a:spcBef>
              <a:spcPct val="0"/>
            </a:spcBef>
            <a:spcAft>
              <a:spcPct val="35000"/>
            </a:spcAft>
          </a:pPr>
          <a:r>
            <a:rPr lang="es-MX" sz="3400" b="1" kern="1200" dirty="0" smtClean="0"/>
            <a:t>DISCRETA</a:t>
          </a:r>
          <a:endParaRPr lang="es-MX" sz="3400" b="1" kern="1200" dirty="0"/>
        </a:p>
      </dsp:txBody>
      <dsp:txXfrm>
        <a:off x="685108" y="4467708"/>
        <a:ext cx="2728990" cy="523314"/>
      </dsp:txXfrm>
    </dsp:sp>
    <dsp:sp modelId="{9C97C3CA-CB3E-4B77-9718-1FA7A61BB47A}">
      <dsp:nvSpPr>
        <dsp:cNvPr id="0" name=""/>
        <dsp:cNvSpPr/>
      </dsp:nvSpPr>
      <dsp:spPr>
        <a:xfrm>
          <a:off x="4146740" y="3246640"/>
          <a:ext cx="3032211" cy="156994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221537" numCol="1" spcCol="1270" anchor="ctr" anchorCtr="0">
          <a:noAutofit/>
        </a:bodyPr>
        <a:lstStyle/>
        <a:p>
          <a:pPr lvl="0" algn="ctr" defTabSz="889000">
            <a:lnSpc>
              <a:spcPct val="90000"/>
            </a:lnSpc>
            <a:spcBef>
              <a:spcPct val="0"/>
            </a:spcBef>
            <a:spcAft>
              <a:spcPct val="35000"/>
            </a:spcAft>
          </a:pPr>
          <a:r>
            <a:rPr lang="es-ES" sz="2000" kern="1200" dirty="0" smtClean="0"/>
            <a:t>Puede tomar cualquier valor numérico en un intervalo o conjunto de intervalos.</a:t>
          </a:r>
          <a:endParaRPr lang="es-MX" sz="2000" kern="1200" dirty="0"/>
        </a:p>
      </dsp:txBody>
      <dsp:txXfrm>
        <a:off x="4146740" y="3246640"/>
        <a:ext cx="3032211" cy="1569944"/>
      </dsp:txXfrm>
    </dsp:sp>
    <dsp:sp modelId="{19A69879-6515-4832-87C7-6BC1DC77DB07}">
      <dsp:nvSpPr>
        <dsp:cNvPr id="0" name=""/>
        <dsp:cNvSpPr/>
      </dsp:nvSpPr>
      <dsp:spPr>
        <a:xfrm>
          <a:off x="4752527" y="4464495"/>
          <a:ext cx="2728990" cy="523314"/>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360" tIns="21590" rIns="86360" bIns="21590" numCol="1" spcCol="1270" anchor="ctr" anchorCtr="0">
          <a:noAutofit/>
        </a:bodyPr>
        <a:lstStyle/>
        <a:p>
          <a:pPr lvl="0" algn="r" defTabSz="1511300">
            <a:lnSpc>
              <a:spcPct val="90000"/>
            </a:lnSpc>
            <a:spcBef>
              <a:spcPct val="0"/>
            </a:spcBef>
            <a:spcAft>
              <a:spcPct val="35000"/>
            </a:spcAft>
          </a:pPr>
          <a:r>
            <a:rPr lang="es-MX" sz="3400" b="1" kern="1200" dirty="0" smtClean="0"/>
            <a:t>CONTINUA</a:t>
          </a:r>
          <a:endParaRPr lang="es-MX" sz="3400" b="1" kern="1200" dirty="0"/>
        </a:p>
      </dsp:txBody>
      <dsp:txXfrm>
        <a:off x="4752527" y="4464495"/>
        <a:ext cx="2728990" cy="52331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1C11DD-BD81-4EBD-9DD0-088B06DC1750}">
      <dsp:nvSpPr>
        <dsp:cNvPr id="0" name=""/>
        <dsp:cNvSpPr/>
      </dsp:nvSpPr>
      <dsp:spPr>
        <a:xfrm>
          <a:off x="1470239" y="2592288"/>
          <a:ext cx="658645" cy="1212610"/>
        </a:xfrm>
        <a:custGeom>
          <a:avLst/>
          <a:gdLst/>
          <a:ahLst/>
          <a:cxnLst/>
          <a:rect l="0" t="0" r="0" b="0"/>
          <a:pathLst>
            <a:path>
              <a:moveTo>
                <a:pt x="0" y="0"/>
              </a:moveTo>
              <a:lnTo>
                <a:pt x="329322" y="0"/>
              </a:lnTo>
              <a:lnTo>
                <a:pt x="329322" y="1212610"/>
              </a:lnTo>
              <a:lnTo>
                <a:pt x="658645" y="121261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65063" y="3164094"/>
        <a:ext cx="68997" cy="68997"/>
      </dsp:txXfrm>
    </dsp:sp>
    <dsp:sp modelId="{6ECC7375-0B30-432B-81D7-3AA9DEAA81BB}">
      <dsp:nvSpPr>
        <dsp:cNvPr id="0" name=""/>
        <dsp:cNvSpPr/>
      </dsp:nvSpPr>
      <dsp:spPr>
        <a:xfrm>
          <a:off x="1470239" y="2546568"/>
          <a:ext cx="617998" cy="91440"/>
        </a:xfrm>
        <a:custGeom>
          <a:avLst/>
          <a:gdLst/>
          <a:ahLst/>
          <a:cxnLst/>
          <a:rect l="0" t="0" r="0" b="0"/>
          <a:pathLst>
            <a:path>
              <a:moveTo>
                <a:pt x="0" y="45720"/>
              </a:moveTo>
              <a:lnTo>
                <a:pt x="308999" y="45720"/>
              </a:lnTo>
              <a:lnTo>
                <a:pt x="308999" y="106203"/>
              </a:lnTo>
              <a:lnTo>
                <a:pt x="617998" y="10620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63714" y="2576764"/>
        <a:ext cx="31047" cy="31047"/>
      </dsp:txXfrm>
    </dsp:sp>
    <dsp:sp modelId="{2F492DAC-801E-4233-ACAC-81373D4A9B75}">
      <dsp:nvSpPr>
        <dsp:cNvPr id="0" name=""/>
        <dsp:cNvSpPr/>
      </dsp:nvSpPr>
      <dsp:spPr>
        <a:xfrm>
          <a:off x="1470239" y="1360951"/>
          <a:ext cx="646205" cy="1231336"/>
        </a:xfrm>
        <a:custGeom>
          <a:avLst/>
          <a:gdLst/>
          <a:ahLst/>
          <a:cxnLst/>
          <a:rect l="0" t="0" r="0" b="0"/>
          <a:pathLst>
            <a:path>
              <a:moveTo>
                <a:pt x="0" y="1231336"/>
              </a:moveTo>
              <a:lnTo>
                <a:pt x="323102" y="1231336"/>
              </a:lnTo>
              <a:lnTo>
                <a:pt x="323102" y="0"/>
              </a:lnTo>
              <a:lnTo>
                <a:pt x="646205"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58576" y="1941854"/>
        <a:ext cx="69530" cy="69530"/>
      </dsp:txXfrm>
    </dsp:sp>
    <dsp:sp modelId="{D1C197BD-1BB2-405C-A017-FEE2EA4F54B3}">
      <dsp:nvSpPr>
        <dsp:cNvPr id="0" name=""/>
        <dsp:cNvSpPr/>
      </dsp:nvSpPr>
      <dsp:spPr>
        <a:xfrm rot="16200000">
          <a:off x="-1614583" y="2099753"/>
          <a:ext cx="5184576"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MX" sz="2400" b="1" kern="1200" dirty="0" smtClean="0"/>
            <a:t>DISTRIBUCIONES  CONTINUAS DE PROBABILIDAD </a:t>
          </a:r>
          <a:endParaRPr lang="es-MX" sz="2400" b="1" kern="1200" dirty="0"/>
        </a:p>
      </dsp:txBody>
      <dsp:txXfrm rot="16200000">
        <a:off x="-1614583" y="2099753"/>
        <a:ext cx="5184576" cy="985069"/>
      </dsp:txXfrm>
    </dsp:sp>
    <dsp:sp modelId="{4D45461D-4511-48C1-A4A9-F07808E9B5C1}">
      <dsp:nvSpPr>
        <dsp:cNvPr id="0" name=""/>
        <dsp:cNvSpPr/>
      </dsp:nvSpPr>
      <dsp:spPr>
        <a:xfrm>
          <a:off x="2116444" y="868416"/>
          <a:ext cx="463342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smtClean="0"/>
            <a:t>DISTRIBUCION NORMAL DE PROBABILIDAD</a:t>
          </a:r>
          <a:endParaRPr lang="es-MX" sz="1800" b="1" kern="1200" dirty="0"/>
        </a:p>
      </dsp:txBody>
      <dsp:txXfrm>
        <a:off x="2116444" y="868416"/>
        <a:ext cx="4633423" cy="985069"/>
      </dsp:txXfrm>
    </dsp:sp>
    <dsp:sp modelId="{2147069B-3FA7-4ED3-9F5B-AF4E96B10D0F}">
      <dsp:nvSpPr>
        <dsp:cNvPr id="0" name=""/>
        <dsp:cNvSpPr/>
      </dsp:nvSpPr>
      <dsp:spPr>
        <a:xfrm>
          <a:off x="2088237" y="2160236"/>
          <a:ext cx="463342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s-MX" sz="1800" kern="1200" dirty="0"/>
        </a:p>
      </dsp:txBody>
      <dsp:txXfrm>
        <a:off x="2088237" y="2160236"/>
        <a:ext cx="4633423" cy="985069"/>
      </dsp:txXfrm>
    </dsp:sp>
    <dsp:sp modelId="{A627C830-4803-4AFE-AC77-98E71AC5C60C}">
      <dsp:nvSpPr>
        <dsp:cNvPr id="0" name=""/>
        <dsp:cNvSpPr/>
      </dsp:nvSpPr>
      <dsp:spPr>
        <a:xfrm>
          <a:off x="2128884" y="3312363"/>
          <a:ext cx="467119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0" kern="1200" dirty="0" smtClean="0"/>
            <a:t>X:El valor que toma la variable.</a:t>
          </a:r>
        </a:p>
        <a:p>
          <a:pPr lvl="0" algn="ctr" defTabSz="800100">
            <a:lnSpc>
              <a:spcPct val="90000"/>
            </a:lnSpc>
            <a:spcBef>
              <a:spcPct val="0"/>
            </a:spcBef>
            <a:spcAft>
              <a:spcPct val="35000"/>
            </a:spcAft>
          </a:pPr>
          <a:r>
            <a:rPr lang="es-MX" sz="1800" b="0" kern="1200" dirty="0" smtClean="0"/>
            <a:t>µ:media o valor promedio.</a:t>
          </a:r>
        </a:p>
        <a:p>
          <a:pPr lvl="0" algn="ctr" defTabSz="800100">
            <a:lnSpc>
              <a:spcPct val="90000"/>
            </a:lnSpc>
            <a:spcBef>
              <a:spcPct val="0"/>
            </a:spcBef>
            <a:spcAft>
              <a:spcPct val="35000"/>
            </a:spcAft>
          </a:pPr>
          <a:r>
            <a:rPr lang="el-GR" sz="1800" b="0" kern="1200" dirty="0" smtClean="0"/>
            <a:t>σ</a:t>
          </a:r>
          <a:r>
            <a:rPr lang="es-MX" sz="1800" b="0" kern="1200" dirty="0" smtClean="0"/>
            <a:t>:Desviación estándar.</a:t>
          </a:r>
          <a:endParaRPr lang="es-MX" sz="1800" b="0" kern="1200" dirty="0"/>
        </a:p>
      </dsp:txBody>
      <dsp:txXfrm>
        <a:off x="2128884" y="3312363"/>
        <a:ext cx="4671193" cy="985069"/>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1C11DD-BD81-4EBD-9DD0-088B06DC1750}">
      <dsp:nvSpPr>
        <dsp:cNvPr id="0" name=""/>
        <dsp:cNvSpPr/>
      </dsp:nvSpPr>
      <dsp:spPr>
        <a:xfrm>
          <a:off x="1470239" y="2592288"/>
          <a:ext cx="658645" cy="1212610"/>
        </a:xfrm>
        <a:custGeom>
          <a:avLst/>
          <a:gdLst/>
          <a:ahLst/>
          <a:cxnLst/>
          <a:rect l="0" t="0" r="0" b="0"/>
          <a:pathLst>
            <a:path>
              <a:moveTo>
                <a:pt x="0" y="0"/>
              </a:moveTo>
              <a:lnTo>
                <a:pt x="329322" y="0"/>
              </a:lnTo>
              <a:lnTo>
                <a:pt x="329322" y="1212610"/>
              </a:lnTo>
              <a:lnTo>
                <a:pt x="658645" y="121261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65063" y="3164094"/>
        <a:ext cx="68997" cy="68997"/>
      </dsp:txXfrm>
    </dsp:sp>
    <dsp:sp modelId="{6ECC7375-0B30-432B-81D7-3AA9DEAA81BB}">
      <dsp:nvSpPr>
        <dsp:cNvPr id="0" name=""/>
        <dsp:cNvSpPr/>
      </dsp:nvSpPr>
      <dsp:spPr>
        <a:xfrm>
          <a:off x="1470239" y="2546568"/>
          <a:ext cx="617998" cy="91440"/>
        </a:xfrm>
        <a:custGeom>
          <a:avLst/>
          <a:gdLst/>
          <a:ahLst/>
          <a:cxnLst/>
          <a:rect l="0" t="0" r="0" b="0"/>
          <a:pathLst>
            <a:path>
              <a:moveTo>
                <a:pt x="0" y="45720"/>
              </a:moveTo>
              <a:lnTo>
                <a:pt x="308999" y="45720"/>
              </a:lnTo>
              <a:lnTo>
                <a:pt x="308999" y="106203"/>
              </a:lnTo>
              <a:lnTo>
                <a:pt x="617998" y="10620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63714" y="2576764"/>
        <a:ext cx="31047" cy="31047"/>
      </dsp:txXfrm>
    </dsp:sp>
    <dsp:sp modelId="{2F492DAC-801E-4233-ACAC-81373D4A9B75}">
      <dsp:nvSpPr>
        <dsp:cNvPr id="0" name=""/>
        <dsp:cNvSpPr/>
      </dsp:nvSpPr>
      <dsp:spPr>
        <a:xfrm>
          <a:off x="1470239" y="1360951"/>
          <a:ext cx="646205" cy="1231336"/>
        </a:xfrm>
        <a:custGeom>
          <a:avLst/>
          <a:gdLst/>
          <a:ahLst/>
          <a:cxnLst/>
          <a:rect l="0" t="0" r="0" b="0"/>
          <a:pathLst>
            <a:path>
              <a:moveTo>
                <a:pt x="0" y="1231336"/>
              </a:moveTo>
              <a:lnTo>
                <a:pt x="323102" y="1231336"/>
              </a:lnTo>
              <a:lnTo>
                <a:pt x="323102" y="0"/>
              </a:lnTo>
              <a:lnTo>
                <a:pt x="646205"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758576" y="1941854"/>
        <a:ext cx="69530" cy="69530"/>
      </dsp:txXfrm>
    </dsp:sp>
    <dsp:sp modelId="{D1C197BD-1BB2-405C-A017-FEE2EA4F54B3}">
      <dsp:nvSpPr>
        <dsp:cNvPr id="0" name=""/>
        <dsp:cNvSpPr/>
      </dsp:nvSpPr>
      <dsp:spPr>
        <a:xfrm rot="16200000">
          <a:off x="-1614583" y="2099753"/>
          <a:ext cx="5184576"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MX" sz="2400" b="1" kern="1200" dirty="0" smtClean="0"/>
            <a:t>DISTRIBUCIONES  CONTINUAS DE PROBABILIDAD </a:t>
          </a:r>
          <a:endParaRPr lang="es-MX" sz="2400" b="1" kern="1200" dirty="0"/>
        </a:p>
      </dsp:txBody>
      <dsp:txXfrm rot="16200000">
        <a:off x="-1614583" y="2099753"/>
        <a:ext cx="5184576" cy="985069"/>
      </dsp:txXfrm>
    </dsp:sp>
    <dsp:sp modelId="{4D45461D-4511-48C1-A4A9-F07808E9B5C1}">
      <dsp:nvSpPr>
        <dsp:cNvPr id="0" name=""/>
        <dsp:cNvSpPr/>
      </dsp:nvSpPr>
      <dsp:spPr>
        <a:xfrm>
          <a:off x="2116444" y="868416"/>
          <a:ext cx="463342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MX" sz="2800" b="1" kern="1200" dirty="0" smtClean="0"/>
            <a:t>DISTRIBUCION EXPONENCIAL  DE PROBABILIDAD</a:t>
          </a:r>
          <a:endParaRPr lang="es-MX" sz="2800" b="1" kern="1200" dirty="0"/>
        </a:p>
      </dsp:txBody>
      <dsp:txXfrm>
        <a:off x="2116444" y="868416"/>
        <a:ext cx="4633423" cy="985069"/>
      </dsp:txXfrm>
    </dsp:sp>
    <dsp:sp modelId="{2147069B-3FA7-4ED3-9F5B-AF4E96B10D0F}">
      <dsp:nvSpPr>
        <dsp:cNvPr id="0" name=""/>
        <dsp:cNvSpPr/>
      </dsp:nvSpPr>
      <dsp:spPr>
        <a:xfrm>
          <a:off x="2088237" y="2160236"/>
          <a:ext cx="463342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s-MX" sz="2800" kern="1200" dirty="0"/>
        </a:p>
      </dsp:txBody>
      <dsp:txXfrm>
        <a:off x="2088237" y="2160236"/>
        <a:ext cx="4633423" cy="985069"/>
      </dsp:txXfrm>
    </dsp:sp>
    <dsp:sp modelId="{A627C830-4803-4AFE-AC77-98E71AC5C60C}">
      <dsp:nvSpPr>
        <dsp:cNvPr id="0" name=""/>
        <dsp:cNvSpPr/>
      </dsp:nvSpPr>
      <dsp:spPr>
        <a:xfrm>
          <a:off x="2128884" y="3312363"/>
          <a:ext cx="4671193" cy="98506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s-MX" sz="2800" b="0" kern="1200" dirty="0"/>
        </a:p>
      </dsp:txBody>
      <dsp:txXfrm>
        <a:off x="2128884" y="3312363"/>
        <a:ext cx="4671193" cy="9850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3927FE-15E5-4768-8F0E-B7F495BE7059}">
      <dsp:nvSpPr>
        <dsp:cNvPr id="0" name=""/>
        <dsp:cNvSpPr/>
      </dsp:nvSpPr>
      <dsp:spPr>
        <a:xfrm>
          <a:off x="3386" y="2483"/>
          <a:ext cx="6929658" cy="166834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MX" sz="4400" kern="1200" dirty="0" smtClean="0"/>
            <a:t>DISTRIBUCIONES DISCRETAS DE PROBABILIDAD</a:t>
          </a:r>
          <a:endParaRPr lang="es-MX" sz="4400" kern="1200" dirty="0"/>
        </a:p>
      </dsp:txBody>
      <dsp:txXfrm>
        <a:off x="3386" y="2483"/>
        <a:ext cx="6929658" cy="1668349"/>
      </dsp:txXfrm>
    </dsp:sp>
    <dsp:sp modelId="{E5317C8C-849F-4221-BE04-C8C02A454A79}">
      <dsp:nvSpPr>
        <dsp:cNvPr id="0" name=""/>
        <dsp:cNvSpPr/>
      </dsp:nvSpPr>
      <dsp:spPr>
        <a:xfrm>
          <a:off x="6773" y="1800200"/>
          <a:ext cx="6929658" cy="166834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t>La distribución de probabilidad</a:t>
          </a:r>
          <a:r>
            <a:rPr lang="es-ES" sz="2400" kern="1200" dirty="0" smtClean="0"/>
            <a:t> de una variable aleatoria describe cómo se distribuyen las probabilidades de los diferentes valores de la variable aleatoria.</a:t>
          </a:r>
          <a:endParaRPr lang="es-MX" sz="2400" kern="1200" dirty="0"/>
        </a:p>
      </dsp:txBody>
      <dsp:txXfrm>
        <a:off x="6773" y="1800200"/>
        <a:ext cx="6929658" cy="1668349"/>
      </dsp:txXfrm>
    </dsp:sp>
    <dsp:sp modelId="{FEDD259A-0A99-4DE0-8CC1-14D46271672D}">
      <dsp:nvSpPr>
        <dsp:cNvPr id="0" name=""/>
        <dsp:cNvSpPr/>
      </dsp:nvSpPr>
      <dsp:spPr>
        <a:xfrm>
          <a:off x="3386" y="3585750"/>
          <a:ext cx="6929658" cy="166834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Para una </a:t>
          </a:r>
          <a:r>
            <a:rPr lang="es-ES" sz="2000" b="1" kern="1200" dirty="0" smtClean="0"/>
            <a:t>variable aleatoria discreta (x),</a:t>
          </a:r>
          <a:r>
            <a:rPr lang="es-ES" sz="2000" kern="1200" dirty="0" smtClean="0"/>
            <a:t> la distribución de probabilidad se describe mediante una función de probabilidad, representada por </a:t>
          </a:r>
          <a:r>
            <a:rPr lang="es-ES" sz="2000" b="1" kern="1200" dirty="0" smtClean="0"/>
            <a:t>f(x).</a:t>
          </a:r>
          <a:r>
            <a:rPr lang="es-ES" sz="2000" kern="1200" dirty="0" smtClean="0"/>
            <a:t> La función de probabilidad define la probabilidad de cada valor de la variable aleatoria.</a:t>
          </a:r>
          <a:endParaRPr lang="es-MX" sz="2000" kern="1200" dirty="0"/>
        </a:p>
      </dsp:txBody>
      <dsp:txXfrm>
        <a:off x="3386" y="3585750"/>
        <a:ext cx="6929658" cy="166834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50D59B-E4BD-4C1D-9433-8F2C02C98AC2}">
      <dsp:nvSpPr>
        <dsp:cNvPr id="0" name=""/>
        <dsp:cNvSpPr/>
      </dsp:nvSpPr>
      <dsp:spPr>
        <a:xfrm>
          <a:off x="108" y="203193"/>
          <a:ext cx="2708859" cy="161680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ES" sz="2400" b="1" kern="1200" dirty="0" smtClean="0"/>
            <a:t>1.-  0 ≤ f(x) ≤ 1</a:t>
          </a:r>
        </a:p>
        <a:p>
          <a:pPr lvl="0" algn="ctr" defTabSz="1066800">
            <a:lnSpc>
              <a:spcPct val="90000"/>
            </a:lnSpc>
            <a:spcBef>
              <a:spcPct val="0"/>
            </a:spcBef>
            <a:spcAft>
              <a:spcPct val="35000"/>
            </a:spcAft>
          </a:pPr>
          <a:endParaRPr lang="es-MX" sz="2400" kern="1200" dirty="0"/>
        </a:p>
      </dsp:txBody>
      <dsp:txXfrm>
        <a:off x="108" y="203193"/>
        <a:ext cx="2708859" cy="1616804"/>
      </dsp:txXfrm>
    </dsp:sp>
    <dsp:sp modelId="{61239F59-77F4-4C3C-BD84-156437907E88}">
      <dsp:nvSpPr>
        <dsp:cNvPr id="0" name=""/>
        <dsp:cNvSpPr/>
      </dsp:nvSpPr>
      <dsp:spPr>
        <a:xfrm>
          <a:off x="885664" y="1951282"/>
          <a:ext cx="937746" cy="937746"/>
        </a:xfrm>
        <a:prstGeom prst="mathPlus">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MX" sz="1500" kern="1200"/>
        </a:p>
      </dsp:txBody>
      <dsp:txXfrm>
        <a:off x="885664" y="1951282"/>
        <a:ext cx="937746" cy="937746"/>
      </dsp:txXfrm>
    </dsp:sp>
    <dsp:sp modelId="{D43B5BD8-7CF2-48CC-99CF-1A9314760617}">
      <dsp:nvSpPr>
        <dsp:cNvPr id="0" name=""/>
        <dsp:cNvSpPr/>
      </dsp:nvSpPr>
      <dsp:spPr>
        <a:xfrm>
          <a:off x="116785" y="3020313"/>
          <a:ext cx="2475505" cy="161680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ES" sz="2400" b="1" kern="1200" smtClean="0"/>
            <a:t>2.-</a:t>
          </a:r>
          <a:r>
            <a:rPr lang="es-ES" sz="2400" kern="1200" smtClean="0"/>
            <a:t>∑</a:t>
          </a:r>
          <a:r>
            <a:rPr lang="es-ES" sz="2400" b="1" kern="1200" smtClean="0"/>
            <a:t> f(x)=1</a:t>
          </a:r>
          <a:endParaRPr lang="es-ES" sz="2400" b="1" kern="1200" dirty="0" smtClean="0"/>
        </a:p>
      </dsp:txBody>
      <dsp:txXfrm>
        <a:off x="116785" y="3020313"/>
        <a:ext cx="2475505" cy="1616804"/>
      </dsp:txXfrm>
    </dsp:sp>
    <dsp:sp modelId="{C6AC2FB6-E23C-42CE-BDDC-7D2A7BE95E2B}">
      <dsp:nvSpPr>
        <dsp:cNvPr id="0" name=""/>
        <dsp:cNvSpPr/>
      </dsp:nvSpPr>
      <dsp:spPr>
        <a:xfrm>
          <a:off x="2951488" y="2119430"/>
          <a:ext cx="514143" cy="601451"/>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MX" sz="2000" kern="1200"/>
        </a:p>
      </dsp:txBody>
      <dsp:txXfrm>
        <a:off x="2951488" y="2119430"/>
        <a:ext cx="514143" cy="601451"/>
      </dsp:txXfrm>
    </dsp:sp>
    <dsp:sp modelId="{CAD05B8F-5B1F-4BE6-A359-49774A21F2AD}">
      <dsp:nvSpPr>
        <dsp:cNvPr id="0" name=""/>
        <dsp:cNvSpPr/>
      </dsp:nvSpPr>
      <dsp:spPr>
        <a:xfrm>
          <a:off x="3679050" y="803351"/>
          <a:ext cx="3233609" cy="3233609"/>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MX" sz="2800" kern="1200" dirty="0" smtClean="0"/>
            <a:t>Condiciones requeridas para una distribución de probabilidad</a:t>
          </a:r>
          <a:endParaRPr lang="es-MX" sz="2800" kern="1200" dirty="0"/>
        </a:p>
      </dsp:txBody>
      <dsp:txXfrm>
        <a:off x="3679050" y="803351"/>
        <a:ext cx="3233609" cy="32336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79531A-5D26-449A-ADB3-F397D5127F00}">
      <dsp:nvSpPr>
        <dsp:cNvPr id="0" name=""/>
        <dsp:cNvSpPr/>
      </dsp:nvSpPr>
      <dsp:spPr>
        <a:xfrm>
          <a:off x="0" y="0"/>
          <a:ext cx="6079587" cy="15769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ES" sz="1600" b="1" kern="1200" dirty="0" smtClean="0"/>
            <a:t>VALOR ESPERADO.-</a:t>
          </a:r>
          <a:r>
            <a:rPr lang="es-ES" sz="1600" kern="1200" dirty="0" smtClean="0"/>
            <a:t>El valor esperado, o media, de una variable aleatoria es una medida de tendencia central.</a:t>
          </a:r>
        </a:p>
        <a:p>
          <a:pPr lvl="0" algn="l" defTabSz="711200">
            <a:lnSpc>
              <a:spcPct val="90000"/>
            </a:lnSpc>
            <a:spcBef>
              <a:spcPct val="0"/>
            </a:spcBef>
            <a:spcAft>
              <a:spcPct val="35000"/>
            </a:spcAft>
          </a:pPr>
          <a:r>
            <a:rPr lang="es-ES" sz="2000" b="1" kern="1200" dirty="0" smtClean="0"/>
            <a:t>                                   E(X)= µ = ∑ (X  f(x))</a:t>
          </a:r>
        </a:p>
        <a:p>
          <a:pPr lvl="0" algn="l" defTabSz="711200">
            <a:lnSpc>
              <a:spcPct val="90000"/>
            </a:lnSpc>
            <a:spcBef>
              <a:spcPct val="0"/>
            </a:spcBef>
            <a:spcAft>
              <a:spcPct val="35000"/>
            </a:spcAft>
          </a:pPr>
          <a:endParaRPr lang="es-MX" sz="1600" kern="1200" dirty="0"/>
        </a:p>
      </dsp:txBody>
      <dsp:txXfrm>
        <a:off x="0" y="0"/>
        <a:ext cx="4470284" cy="1576975"/>
      </dsp:txXfrm>
    </dsp:sp>
    <dsp:sp modelId="{DC558B87-A1F5-4DFC-B161-A5C2554907FC}">
      <dsp:nvSpPr>
        <dsp:cNvPr id="0" name=""/>
        <dsp:cNvSpPr/>
      </dsp:nvSpPr>
      <dsp:spPr>
        <a:xfrm>
          <a:off x="536434" y="1839804"/>
          <a:ext cx="6079587" cy="15769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t>VARIANZA.- </a:t>
          </a:r>
          <a:r>
            <a:rPr lang="es-ES" sz="1600" kern="1200" dirty="0" smtClean="0"/>
            <a:t>Es una medida de dispersión o variabilidad.</a:t>
          </a:r>
          <a:r>
            <a:rPr lang="es-ES" sz="1600" b="1" kern="1200" dirty="0" smtClean="0"/>
            <a:t> </a:t>
          </a:r>
        </a:p>
        <a:p>
          <a:pPr lvl="0" algn="l" defTabSz="889000">
            <a:lnSpc>
              <a:spcPct val="90000"/>
            </a:lnSpc>
            <a:spcBef>
              <a:spcPct val="0"/>
            </a:spcBef>
            <a:spcAft>
              <a:spcPct val="35000"/>
            </a:spcAft>
          </a:pPr>
          <a:r>
            <a:rPr lang="es-ES" sz="2000" b="1" kern="1200" dirty="0" smtClean="0"/>
            <a:t>                      Var(x)= </a:t>
          </a:r>
          <a:r>
            <a:rPr lang="el-GR" sz="2000" b="1" kern="1200" dirty="0" smtClean="0">
              <a:latin typeface="Arial" charset="0"/>
              <a:cs typeface="Arial" charset="0"/>
            </a:rPr>
            <a:t>σ²</a:t>
          </a:r>
          <a:r>
            <a:rPr lang="es-MX" sz="2000" b="1" kern="1200" dirty="0" smtClean="0">
              <a:latin typeface="Arial" charset="0"/>
              <a:cs typeface="Arial" charset="0"/>
            </a:rPr>
            <a:t> = ∑ (x - µ)² f(x)</a:t>
          </a:r>
          <a:endParaRPr lang="es-MX" sz="2000" kern="1200" dirty="0"/>
        </a:p>
      </dsp:txBody>
      <dsp:txXfrm>
        <a:off x="536434" y="1839804"/>
        <a:ext cx="4518119" cy="1576975"/>
      </dsp:txXfrm>
    </dsp:sp>
    <dsp:sp modelId="{4D818FE2-D0BE-4CB5-ABA6-98924D012024}">
      <dsp:nvSpPr>
        <dsp:cNvPr id="0" name=""/>
        <dsp:cNvSpPr/>
      </dsp:nvSpPr>
      <dsp:spPr>
        <a:xfrm>
          <a:off x="1072868" y="3679608"/>
          <a:ext cx="6079587" cy="15769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MX" sz="2300" b="1" kern="1200" dirty="0" smtClean="0"/>
            <a:t>DESVIACIÓN ESTÁNDAR </a:t>
          </a:r>
          <a:r>
            <a:rPr lang="es-MX" sz="2300" kern="1200" dirty="0" smtClean="0"/>
            <a:t>.-</a:t>
          </a:r>
          <a:r>
            <a:rPr lang="es-MX" sz="1600" kern="1200" dirty="0" smtClean="0"/>
            <a:t>Se obtiene a partir de la varianza y nos muestra la variabilidad entre los datos utilizados.</a:t>
          </a:r>
          <a:endParaRPr lang="es-MX" sz="1600" kern="1200" dirty="0"/>
        </a:p>
      </dsp:txBody>
      <dsp:txXfrm>
        <a:off x="1072868" y="3679608"/>
        <a:ext cx="4518119" cy="1576975"/>
      </dsp:txXfrm>
    </dsp:sp>
    <dsp:sp modelId="{A1022135-F3B2-4DED-9278-7A206B886A6B}">
      <dsp:nvSpPr>
        <dsp:cNvPr id="0" name=""/>
        <dsp:cNvSpPr/>
      </dsp:nvSpPr>
      <dsp:spPr>
        <a:xfrm>
          <a:off x="5054553" y="1195872"/>
          <a:ext cx="1025033" cy="102503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MX" sz="3600" kern="1200"/>
        </a:p>
      </dsp:txBody>
      <dsp:txXfrm>
        <a:off x="5054553" y="1195872"/>
        <a:ext cx="1025033" cy="1025033"/>
      </dsp:txXfrm>
    </dsp:sp>
    <dsp:sp modelId="{76817862-ECFE-4768-9E87-6B14F84E0F18}">
      <dsp:nvSpPr>
        <dsp:cNvPr id="0" name=""/>
        <dsp:cNvSpPr/>
      </dsp:nvSpPr>
      <dsp:spPr>
        <a:xfrm>
          <a:off x="5590987" y="3025164"/>
          <a:ext cx="1025033" cy="102503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MX" sz="3600" kern="1200"/>
        </a:p>
      </dsp:txBody>
      <dsp:txXfrm>
        <a:off x="5590987" y="3025164"/>
        <a:ext cx="1025033" cy="102503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6729B3-B808-4BFB-9914-01910D9F9CEC}">
      <dsp:nvSpPr>
        <dsp:cNvPr id="0" name=""/>
        <dsp:cNvSpPr/>
      </dsp:nvSpPr>
      <dsp:spPr>
        <a:xfrm>
          <a:off x="0" y="4390542"/>
          <a:ext cx="7200800" cy="144107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b="1" kern="1200" dirty="0" smtClean="0"/>
            <a:t>Para  una variable aleatoria discreta x, la distribución de probabilidad se describe mediante una función de probabilidad representada por f(x).La función de probabilidad define la probabilidad de cada valor de la variable aleatoria.</a:t>
          </a:r>
          <a:endParaRPr lang="es-MX" sz="2000" b="1" kern="1200" dirty="0"/>
        </a:p>
      </dsp:txBody>
      <dsp:txXfrm>
        <a:off x="0" y="4390542"/>
        <a:ext cx="7200800" cy="1441074"/>
      </dsp:txXfrm>
    </dsp:sp>
    <dsp:sp modelId="{4D3A4594-8D51-4A1B-B613-6E3C37DEA086}">
      <dsp:nvSpPr>
        <dsp:cNvPr id="0" name=""/>
        <dsp:cNvSpPr/>
      </dsp:nvSpPr>
      <dsp:spPr>
        <a:xfrm rot="10800000">
          <a:off x="0" y="2195786"/>
          <a:ext cx="7200800" cy="2216372"/>
        </a:xfrm>
        <a:prstGeom prst="upArrowCallou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b="1" kern="1200" smtClean="0"/>
            <a:t>La distribución de probabilidad de una variable aleatoria discreta describe como se distribuyen las probabilidades de los diferentes valores de la variable aleatoria.</a:t>
          </a:r>
          <a:endParaRPr lang="es-MX" sz="2000" b="1" kern="1200" dirty="0"/>
        </a:p>
      </dsp:txBody>
      <dsp:txXfrm rot="10800000">
        <a:off x="0" y="2195786"/>
        <a:ext cx="7200800" cy="2216372"/>
      </dsp:txXfrm>
    </dsp:sp>
    <dsp:sp modelId="{BDE813CA-DC72-4B5A-92C1-81B11923C321}">
      <dsp:nvSpPr>
        <dsp:cNvPr id="0" name=""/>
        <dsp:cNvSpPr/>
      </dsp:nvSpPr>
      <dsp:spPr>
        <a:xfrm rot="10800000">
          <a:off x="0" y="71999"/>
          <a:ext cx="7200800" cy="2216372"/>
        </a:xfrm>
        <a:prstGeom prst="upArrowCallou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b="1" kern="1200" dirty="0" smtClean="0"/>
            <a:t>DISTRIBUCIONES DISCRETAS DE PROBABILIDAD</a:t>
          </a:r>
          <a:endParaRPr lang="es-MX" sz="2800" b="1" kern="1200" dirty="0"/>
        </a:p>
      </dsp:txBody>
      <dsp:txXfrm rot="10800000">
        <a:off x="0" y="71999"/>
        <a:ext cx="7200800" cy="221637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4D71D6-7F20-42C4-850B-68DF32928745}">
      <dsp:nvSpPr>
        <dsp:cNvPr id="0" name=""/>
        <dsp:cNvSpPr/>
      </dsp:nvSpPr>
      <dsp:spPr>
        <a:xfrm>
          <a:off x="152" y="685"/>
          <a:ext cx="7433227" cy="126208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s-MX" sz="3600" b="1" kern="1200" dirty="0" smtClean="0"/>
            <a:t>DISTRIBUCIÓN BINOMIAL DE PROBABILIDAD</a:t>
          </a:r>
          <a:endParaRPr lang="es-MX" sz="3600" b="1" kern="1200" dirty="0"/>
        </a:p>
      </dsp:txBody>
      <dsp:txXfrm>
        <a:off x="152" y="685"/>
        <a:ext cx="7433227" cy="1262088"/>
      </dsp:txXfrm>
    </dsp:sp>
    <dsp:sp modelId="{D21AD252-9C45-444A-9E1B-573750D9F3B3}">
      <dsp:nvSpPr>
        <dsp:cNvPr id="0" name=""/>
        <dsp:cNvSpPr/>
      </dsp:nvSpPr>
      <dsp:spPr>
        <a:xfrm rot="5400000">
          <a:off x="3733219" y="-466759"/>
          <a:ext cx="1825809" cy="5588422"/>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171450" lvl="1" indent="-171450" algn="l" defTabSz="711200">
            <a:lnSpc>
              <a:spcPct val="90000"/>
            </a:lnSpc>
            <a:spcBef>
              <a:spcPct val="0"/>
            </a:spcBef>
            <a:spcAft>
              <a:spcPct val="15000"/>
            </a:spcAft>
            <a:buChar char="••"/>
          </a:pPr>
          <a:r>
            <a:rPr lang="es-ES" sz="1600" b="1" kern="1200" dirty="0" smtClean="0"/>
            <a:t>1.- El experimento consiste en una sucesión de n intentos o ensayos idénticos.</a:t>
          </a:r>
          <a:endParaRPr lang="es-MX" sz="1600" b="1" kern="1200" dirty="0"/>
        </a:p>
        <a:p>
          <a:pPr marL="171450" lvl="1" indent="-171450" algn="l" defTabSz="711200">
            <a:lnSpc>
              <a:spcPct val="90000"/>
            </a:lnSpc>
            <a:spcBef>
              <a:spcPct val="0"/>
            </a:spcBef>
            <a:spcAft>
              <a:spcPct val="15000"/>
            </a:spcAft>
            <a:buChar char="••"/>
          </a:pPr>
          <a:r>
            <a:rPr lang="es-ES" sz="1600" b="1" kern="1200" dirty="0" smtClean="0"/>
            <a:t>2.- En cada intento o ensayo son posibles dos resultados. A uno le llamaremos éxito y al otro fracaso.</a:t>
          </a:r>
          <a:endParaRPr lang="es-MX" sz="1600" b="1" kern="1200" dirty="0"/>
        </a:p>
      </dsp:txBody>
      <dsp:txXfrm rot="5400000">
        <a:off x="3733219" y="-466759"/>
        <a:ext cx="1825809" cy="5588422"/>
      </dsp:txXfrm>
    </dsp:sp>
    <dsp:sp modelId="{E3180469-28AF-46E9-9679-9043BD0957C4}">
      <dsp:nvSpPr>
        <dsp:cNvPr id="0" name=""/>
        <dsp:cNvSpPr/>
      </dsp:nvSpPr>
      <dsp:spPr>
        <a:xfrm>
          <a:off x="152" y="1359562"/>
          <a:ext cx="1851760" cy="193577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t>PROPIEDADES DE UN EXPERIMENTO BINOMIAL </a:t>
          </a:r>
          <a:endParaRPr lang="es-MX" sz="2000" kern="1200" dirty="0"/>
        </a:p>
      </dsp:txBody>
      <dsp:txXfrm>
        <a:off x="152" y="1359562"/>
        <a:ext cx="1851760" cy="1935777"/>
      </dsp:txXfrm>
    </dsp:sp>
    <dsp:sp modelId="{CFBF2488-AD45-4455-9F75-2BD6E0F79DA2}">
      <dsp:nvSpPr>
        <dsp:cNvPr id="0" name=""/>
        <dsp:cNvSpPr/>
      </dsp:nvSpPr>
      <dsp:spPr>
        <a:xfrm rot="5400000">
          <a:off x="3920445" y="1615374"/>
          <a:ext cx="1548622" cy="5489286"/>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s-ES" sz="1700" b="1" kern="1200" dirty="0" smtClean="0"/>
            <a:t>3.- La probabilidad de un éxito, representada por p, no cambia de un intento o ensayo a otro. En consecuencia, la probabilidad de un fracaso , representado por 1-p, no cambia de un intento a otro.</a:t>
          </a:r>
          <a:endParaRPr lang="es-MX" sz="1700" b="1" kern="1200" dirty="0"/>
        </a:p>
        <a:p>
          <a:pPr marL="171450" lvl="1" indent="-171450" algn="l" defTabSz="755650">
            <a:lnSpc>
              <a:spcPct val="90000"/>
            </a:lnSpc>
            <a:spcBef>
              <a:spcPct val="0"/>
            </a:spcBef>
            <a:spcAft>
              <a:spcPct val="15000"/>
            </a:spcAft>
            <a:buChar char="••"/>
          </a:pPr>
          <a:r>
            <a:rPr lang="es-ES" sz="1700" b="1" kern="1200" dirty="0" smtClean="0"/>
            <a:t>4.- Los intentos o ensayos son independientes</a:t>
          </a:r>
          <a:r>
            <a:rPr lang="es-ES" sz="1700" kern="1200" dirty="0" smtClean="0"/>
            <a:t>.</a:t>
          </a:r>
          <a:endParaRPr lang="es-MX" sz="1700" kern="1200" dirty="0"/>
        </a:p>
      </dsp:txBody>
      <dsp:txXfrm rot="5400000">
        <a:off x="3920445" y="1615374"/>
        <a:ext cx="1548622" cy="5489286"/>
      </dsp:txXfrm>
    </dsp:sp>
    <dsp:sp modelId="{842D9704-63E6-4F4F-ACCF-2BCE6671930E}">
      <dsp:nvSpPr>
        <dsp:cNvPr id="0" name=""/>
        <dsp:cNvSpPr/>
      </dsp:nvSpPr>
      <dsp:spPr>
        <a:xfrm>
          <a:off x="152" y="3392129"/>
          <a:ext cx="1949960" cy="193577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t>PROPIEDADES DE UN EXPERIMENTO BINOMIAL </a:t>
          </a:r>
          <a:endParaRPr lang="es-MX" sz="2000" kern="1200" dirty="0"/>
        </a:p>
      </dsp:txBody>
      <dsp:txXfrm>
        <a:off x="152" y="3392129"/>
        <a:ext cx="1949960" cy="193577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FE9F21-84F8-4292-A8B8-4A22557C3E39}">
      <dsp:nvSpPr>
        <dsp:cNvPr id="0" name=""/>
        <dsp:cNvSpPr/>
      </dsp:nvSpPr>
      <dsp:spPr>
        <a:xfrm>
          <a:off x="3345" y="1278"/>
          <a:ext cx="7145764"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s-MX" sz="4600" kern="1200" dirty="0" smtClean="0"/>
            <a:t>FUNCIÓN DE PROBABILIDAD BINOMIAL</a:t>
          </a:r>
          <a:endParaRPr lang="es-MX" sz="4600" kern="1200" dirty="0"/>
        </a:p>
      </dsp:txBody>
      <dsp:txXfrm>
        <a:off x="3345" y="1278"/>
        <a:ext cx="7145764" cy="1762473"/>
      </dsp:txXfrm>
    </dsp:sp>
    <dsp:sp modelId="{BB31687F-42FE-42C2-B04F-F6236C0EB0D0}">
      <dsp:nvSpPr>
        <dsp:cNvPr id="0" name=""/>
        <dsp:cNvSpPr/>
      </dsp:nvSpPr>
      <dsp:spPr>
        <a:xfrm>
          <a:off x="3345" y="1891071"/>
          <a:ext cx="7145764"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s-ES" sz="4600" b="1" kern="1200" dirty="0" smtClean="0"/>
            <a:t>f(x) = nCx p</a:t>
          </a:r>
          <a:r>
            <a:rPr lang="es-ES" sz="4600" b="1" kern="1200" baseline="30000" dirty="0" smtClean="0"/>
            <a:t>x</a:t>
          </a:r>
          <a:r>
            <a:rPr lang="es-ES" sz="4600" b="1" kern="1200" dirty="0" smtClean="0"/>
            <a:t> (1-p)</a:t>
          </a:r>
          <a:r>
            <a:rPr lang="es-ES" sz="4600" b="1" kern="1200" baseline="30000" dirty="0" smtClean="0"/>
            <a:t>(n-x)</a:t>
          </a:r>
          <a:endParaRPr lang="es-MX" sz="4600" kern="1200" dirty="0"/>
        </a:p>
      </dsp:txBody>
      <dsp:txXfrm>
        <a:off x="3345" y="1891071"/>
        <a:ext cx="7145764" cy="1762473"/>
      </dsp:txXfrm>
    </dsp:sp>
    <dsp:sp modelId="{FA709DC0-446F-4B1E-83FD-36C9520FBB99}">
      <dsp:nvSpPr>
        <dsp:cNvPr id="0" name=""/>
        <dsp:cNvSpPr/>
      </dsp:nvSpPr>
      <dsp:spPr>
        <a:xfrm>
          <a:off x="3345" y="3780863"/>
          <a:ext cx="3499394"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ES" sz="2100" b="1" kern="1200" dirty="0" smtClean="0"/>
            <a:t>f(x)=</a:t>
          </a:r>
          <a:r>
            <a:rPr lang="es-ES" sz="2100" kern="1200" dirty="0" smtClean="0"/>
            <a:t>la probabilidad de x éxitos en n intentos</a:t>
          </a:r>
        </a:p>
        <a:p>
          <a:pPr lvl="0" algn="ctr" defTabSz="933450">
            <a:lnSpc>
              <a:spcPct val="90000"/>
            </a:lnSpc>
            <a:spcBef>
              <a:spcPct val="0"/>
            </a:spcBef>
            <a:spcAft>
              <a:spcPct val="35000"/>
            </a:spcAft>
          </a:pPr>
          <a:r>
            <a:rPr lang="es-ES" sz="2100" b="1" kern="1200" dirty="0" smtClean="0"/>
            <a:t>n=</a:t>
          </a:r>
          <a:r>
            <a:rPr lang="es-ES" sz="2100" kern="1200" dirty="0" smtClean="0"/>
            <a:t>la cantidad de intentos</a:t>
          </a:r>
        </a:p>
        <a:p>
          <a:pPr lvl="0" algn="ctr" defTabSz="933450">
            <a:lnSpc>
              <a:spcPct val="90000"/>
            </a:lnSpc>
            <a:spcBef>
              <a:spcPct val="0"/>
            </a:spcBef>
            <a:spcAft>
              <a:spcPct val="35000"/>
            </a:spcAft>
          </a:pPr>
          <a:r>
            <a:rPr lang="es-ES" sz="2100" b="1" kern="1200" dirty="0" smtClean="0"/>
            <a:t>nCx=</a:t>
          </a:r>
          <a:r>
            <a:rPr lang="es-ES" sz="2100" kern="1200" dirty="0" smtClean="0"/>
            <a:t> n combinación x</a:t>
          </a:r>
          <a:endParaRPr lang="es-MX" sz="2100" kern="1200" dirty="0"/>
        </a:p>
      </dsp:txBody>
      <dsp:txXfrm>
        <a:off x="3345" y="3780863"/>
        <a:ext cx="3499394" cy="1762473"/>
      </dsp:txXfrm>
    </dsp:sp>
    <dsp:sp modelId="{F57B4E11-DE8C-41BA-B6A3-99261663A64D}">
      <dsp:nvSpPr>
        <dsp:cNvPr id="0" name=""/>
        <dsp:cNvSpPr/>
      </dsp:nvSpPr>
      <dsp:spPr>
        <a:xfrm>
          <a:off x="3649715" y="3780863"/>
          <a:ext cx="3499394"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ES" sz="2100" b="1" kern="1200" dirty="0" smtClean="0"/>
            <a:t>p= </a:t>
          </a:r>
          <a:r>
            <a:rPr lang="es-ES" sz="2100" kern="1200" dirty="0" smtClean="0"/>
            <a:t>la probabilidad de un éxito en cualquier intento.</a:t>
          </a:r>
        </a:p>
        <a:p>
          <a:pPr lvl="0" algn="ctr" defTabSz="933450">
            <a:lnSpc>
              <a:spcPct val="90000"/>
            </a:lnSpc>
            <a:spcBef>
              <a:spcPct val="0"/>
            </a:spcBef>
            <a:spcAft>
              <a:spcPct val="35000"/>
            </a:spcAft>
          </a:pPr>
          <a:r>
            <a:rPr lang="es-ES" sz="2100" b="1" kern="1200" dirty="0" smtClean="0"/>
            <a:t>(1-p)=</a:t>
          </a:r>
          <a:r>
            <a:rPr lang="es-ES" sz="2100" kern="1200" dirty="0" smtClean="0"/>
            <a:t>la probabilidad de un fracaso en cualquier intento.</a:t>
          </a:r>
          <a:endParaRPr lang="es-MX" sz="2100" kern="1200" dirty="0"/>
        </a:p>
      </dsp:txBody>
      <dsp:txXfrm>
        <a:off x="3649715" y="3780863"/>
        <a:ext cx="3499394" cy="1762473"/>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4D71D6-7F20-42C4-850B-68DF32928745}">
      <dsp:nvSpPr>
        <dsp:cNvPr id="0" name=""/>
        <dsp:cNvSpPr/>
      </dsp:nvSpPr>
      <dsp:spPr>
        <a:xfrm>
          <a:off x="3630" y="553"/>
          <a:ext cx="7433227" cy="1635286"/>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s-MX" sz="3600" b="1" kern="1200" dirty="0" smtClean="0"/>
            <a:t>DISTRIBUCIÓN DE PROBABILIDAD POISSON.-</a:t>
          </a:r>
          <a:endParaRPr lang="es-MX" sz="3600" b="1" kern="1200" dirty="0"/>
        </a:p>
      </dsp:txBody>
      <dsp:txXfrm>
        <a:off x="3630" y="553"/>
        <a:ext cx="7433227" cy="1635286"/>
      </dsp:txXfrm>
    </dsp:sp>
    <dsp:sp modelId="{E73A2EED-FE20-41F4-91DC-0D3D61F816B0}">
      <dsp:nvSpPr>
        <dsp:cNvPr id="0" name=""/>
        <dsp:cNvSpPr/>
      </dsp:nvSpPr>
      <dsp:spPr>
        <a:xfrm>
          <a:off x="3630" y="1761249"/>
          <a:ext cx="7431092" cy="101804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S" sz="2000" kern="1200" dirty="0" smtClean="0"/>
            <a:t>Está variable aleatoria discreta se usa con frecuencia para estimar la cantidad de sucesos u ocurrencias en determinado intervalo de tiempo o espacio.</a:t>
          </a:r>
        </a:p>
      </dsp:txBody>
      <dsp:txXfrm>
        <a:off x="3630" y="1761249"/>
        <a:ext cx="7431092" cy="1018047"/>
      </dsp:txXfrm>
    </dsp:sp>
    <dsp:sp modelId="{D21AD252-9C45-444A-9E1B-573750D9F3B3}">
      <dsp:nvSpPr>
        <dsp:cNvPr id="0" name=""/>
        <dsp:cNvSpPr/>
      </dsp:nvSpPr>
      <dsp:spPr>
        <a:xfrm rot="5400000">
          <a:off x="3372833" y="1132772"/>
          <a:ext cx="2067546" cy="5967199"/>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s-MX" sz="1600" b="1" kern="1200" dirty="0" smtClean="0"/>
            <a:t>1.- La probabilidad de una ocurrencia es igual en dos intervalos cualesquiera de igual longitud.</a:t>
          </a:r>
          <a:endParaRPr lang="es-MX" sz="1600" b="1" kern="1200" dirty="0"/>
        </a:p>
        <a:p>
          <a:pPr marL="171450" lvl="1" indent="-171450" algn="just" defTabSz="711200">
            <a:lnSpc>
              <a:spcPct val="90000"/>
            </a:lnSpc>
            <a:spcBef>
              <a:spcPct val="0"/>
            </a:spcBef>
            <a:spcAft>
              <a:spcPct val="15000"/>
            </a:spcAft>
            <a:buChar char="••"/>
          </a:pPr>
          <a:r>
            <a:rPr lang="es-MX" sz="1600" b="1" kern="1200" dirty="0" smtClean="0"/>
            <a:t>2.-La ocurrencia o no ocurrencia en cualquier  intervalo es independiente o no de la ocurrencia en cualquier otro intervalo </a:t>
          </a:r>
          <a:endParaRPr lang="es-MX" sz="1600" b="1" kern="1200" dirty="0"/>
        </a:p>
      </dsp:txBody>
      <dsp:txXfrm rot="5400000">
        <a:off x="3372833" y="1132772"/>
        <a:ext cx="2067546" cy="5967199"/>
      </dsp:txXfrm>
    </dsp:sp>
    <dsp:sp modelId="{E3180469-28AF-46E9-9679-9043BD0957C4}">
      <dsp:nvSpPr>
        <dsp:cNvPr id="0" name=""/>
        <dsp:cNvSpPr/>
      </dsp:nvSpPr>
      <dsp:spPr>
        <a:xfrm>
          <a:off x="3630" y="2904705"/>
          <a:ext cx="1419377" cy="242333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s-MX" sz="1500" kern="1200" dirty="0" smtClean="0"/>
            <a:t>PROPIEDADES DE UN EXPERIMENTO DE POISSON</a:t>
          </a:r>
          <a:endParaRPr lang="es-MX" sz="1500" kern="1200" dirty="0"/>
        </a:p>
      </dsp:txBody>
      <dsp:txXfrm>
        <a:off x="3630" y="2904705"/>
        <a:ext cx="1419377" cy="2423333"/>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FE9F21-84F8-4292-A8B8-4A22557C3E39}">
      <dsp:nvSpPr>
        <dsp:cNvPr id="0" name=""/>
        <dsp:cNvSpPr/>
      </dsp:nvSpPr>
      <dsp:spPr>
        <a:xfrm>
          <a:off x="3492" y="1278"/>
          <a:ext cx="7145471"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s-MX" sz="4600" kern="1200" dirty="0" smtClean="0"/>
            <a:t>FUNCIÓN DE PROBABILIDAD </a:t>
          </a:r>
          <a:r>
            <a:rPr lang="es-MX" sz="4600" kern="1200" smtClean="0"/>
            <a:t>DE POISSON</a:t>
          </a:r>
          <a:endParaRPr lang="es-MX" sz="4600" kern="1200" dirty="0"/>
        </a:p>
      </dsp:txBody>
      <dsp:txXfrm>
        <a:off x="3492" y="1278"/>
        <a:ext cx="7145471" cy="1762473"/>
      </dsp:txXfrm>
    </dsp:sp>
    <dsp:sp modelId="{BB31687F-42FE-42C2-B04F-F6236C0EB0D0}">
      <dsp:nvSpPr>
        <dsp:cNvPr id="0" name=""/>
        <dsp:cNvSpPr/>
      </dsp:nvSpPr>
      <dsp:spPr>
        <a:xfrm>
          <a:off x="3492" y="1891071"/>
          <a:ext cx="7145471"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endParaRPr lang="es-MX" sz="4600" kern="1200" dirty="0"/>
        </a:p>
      </dsp:txBody>
      <dsp:txXfrm>
        <a:off x="3492" y="1891071"/>
        <a:ext cx="7145471" cy="1762473"/>
      </dsp:txXfrm>
    </dsp:sp>
    <dsp:sp modelId="{0FC4176E-98CE-459E-A58E-C144758A86FD}">
      <dsp:nvSpPr>
        <dsp:cNvPr id="0" name=""/>
        <dsp:cNvSpPr/>
      </dsp:nvSpPr>
      <dsp:spPr>
        <a:xfrm>
          <a:off x="3492" y="3780863"/>
          <a:ext cx="7145471" cy="1762473"/>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b="1" kern="1200" baseline="30000" dirty="0" smtClean="0"/>
            <a:t>F(x)=</a:t>
          </a:r>
          <a:r>
            <a:rPr lang="es-ES" sz="2700" kern="1200" baseline="30000" dirty="0" smtClean="0"/>
            <a:t> probabilidad de x ocurrencias en un intervalo.</a:t>
          </a:r>
        </a:p>
        <a:p>
          <a:pPr lvl="0" algn="ctr" defTabSz="1200150">
            <a:lnSpc>
              <a:spcPct val="90000"/>
            </a:lnSpc>
            <a:spcBef>
              <a:spcPct val="0"/>
            </a:spcBef>
            <a:spcAft>
              <a:spcPct val="35000"/>
            </a:spcAft>
          </a:pPr>
          <a:r>
            <a:rPr lang="es-ES" sz="2700" b="1" kern="1200" baseline="30000" dirty="0" smtClean="0"/>
            <a:t>U=</a:t>
          </a:r>
          <a:r>
            <a:rPr lang="es-ES" sz="2700" kern="1200" baseline="30000" dirty="0" smtClean="0"/>
            <a:t>valor esperado o cantidad promedio de ocurrencias en un intervalo.</a:t>
          </a:r>
        </a:p>
        <a:p>
          <a:pPr lvl="0" algn="ctr" defTabSz="1200150">
            <a:lnSpc>
              <a:spcPct val="90000"/>
            </a:lnSpc>
            <a:spcBef>
              <a:spcPct val="0"/>
            </a:spcBef>
            <a:spcAft>
              <a:spcPct val="35000"/>
            </a:spcAft>
          </a:pPr>
          <a:r>
            <a:rPr lang="es-ES" sz="2700" b="1" kern="1200" baseline="30000" dirty="0" smtClean="0"/>
            <a:t>e=</a:t>
          </a:r>
          <a:r>
            <a:rPr lang="es-ES" sz="2700" kern="1200" baseline="30000" dirty="0" smtClean="0"/>
            <a:t>2.71828</a:t>
          </a:r>
          <a:r>
            <a:rPr lang="es-ES" sz="2700" kern="1200" dirty="0" smtClean="0"/>
            <a:t> </a:t>
          </a:r>
          <a:endParaRPr lang="es-ES" sz="2700" kern="1200" baseline="30000" dirty="0" smtClean="0"/>
        </a:p>
      </dsp:txBody>
      <dsp:txXfrm>
        <a:off x="3492" y="3780863"/>
        <a:ext cx="7145471" cy="1762473"/>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09D74-F22B-4607-84A1-058195A23E03}" type="datetimeFigureOut">
              <a:rPr lang="es-MX" smtClean="0"/>
              <a:pPr/>
              <a:t>25/07/2017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4C2BEF-17B1-4597-9C26-3D5642872C27}" type="slidenum">
              <a:rPr lang="es-MX" smtClean="0"/>
              <a:pPr/>
              <a:t>‹Nº›</a:t>
            </a:fld>
            <a:endParaRPr lang="es-MX"/>
          </a:p>
        </p:txBody>
      </p:sp>
    </p:spTree>
    <p:extLst>
      <p:ext uri="{BB962C8B-B14F-4D97-AF65-F5344CB8AC3E}">
        <p14:creationId xmlns:p14="http://schemas.microsoft.com/office/powerpoint/2010/main" xmlns="" val="2295853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D54C2BEF-17B1-4597-9C26-3D5642872C27}" type="slidenum">
              <a:rPr lang="es-MX" smtClean="0"/>
              <a:pPr/>
              <a:t>3</a:t>
            </a:fld>
            <a:endParaRPr lang="es-MX"/>
          </a:p>
        </p:txBody>
      </p:sp>
    </p:spTree>
    <p:extLst>
      <p:ext uri="{BB962C8B-B14F-4D97-AF65-F5344CB8AC3E}">
        <p14:creationId xmlns:p14="http://schemas.microsoft.com/office/powerpoint/2010/main" xmlns="" val="783395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D54C2BEF-17B1-4597-9C26-3D5642872C27}" type="slidenum">
              <a:rPr lang="es-MX" smtClean="0"/>
              <a:pPr/>
              <a:t>9</a:t>
            </a:fld>
            <a:endParaRPr lang="es-MX"/>
          </a:p>
        </p:txBody>
      </p:sp>
    </p:spTree>
    <p:extLst>
      <p:ext uri="{BB962C8B-B14F-4D97-AF65-F5344CB8AC3E}">
        <p14:creationId xmlns:p14="http://schemas.microsoft.com/office/powerpoint/2010/main" xmlns="" val="230107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r>
              <a:rPr lang="es-MX" smtClean="0"/>
              <a:t>20/junio/2016</a:t>
            </a:r>
            <a:endParaRPr lang="es-MX" dirty="0"/>
          </a:p>
        </p:txBody>
      </p:sp>
      <p:sp>
        <p:nvSpPr>
          <p:cNvPr id="5" name="4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r>
              <a:rPr lang="es-MX" smtClean="0"/>
              <a:t>20/junio/2016</a:t>
            </a:r>
            <a:endParaRPr lang="es-MX" dirty="0"/>
          </a:p>
        </p:txBody>
      </p:sp>
      <p:sp>
        <p:nvSpPr>
          <p:cNvPr id="5" name="4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r>
              <a:rPr lang="es-MX" smtClean="0"/>
              <a:t>20/junio/2016</a:t>
            </a:r>
            <a:endParaRPr lang="es-MX" dirty="0"/>
          </a:p>
        </p:txBody>
      </p:sp>
      <p:sp>
        <p:nvSpPr>
          <p:cNvPr id="5" name="4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r>
              <a:rPr lang="es-MX" smtClean="0"/>
              <a:t>20/junio/2016</a:t>
            </a:r>
            <a:endParaRPr lang="es-MX" dirty="0"/>
          </a:p>
        </p:txBody>
      </p:sp>
      <p:sp>
        <p:nvSpPr>
          <p:cNvPr id="6" name="5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r>
              <a:rPr lang="es-MX" smtClean="0"/>
              <a:t>20/junio/2016</a:t>
            </a:r>
            <a:endParaRPr lang="es-MX" dirty="0"/>
          </a:p>
        </p:txBody>
      </p:sp>
      <p:sp>
        <p:nvSpPr>
          <p:cNvPr id="8" name="7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r>
              <a:rPr lang="es-MX" smtClean="0"/>
              <a:t>20/junio/2016</a:t>
            </a:r>
            <a:endParaRPr lang="es-MX" dirty="0"/>
          </a:p>
        </p:txBody>
      </p:sp>
      <p:sp>
        <p:nvSpPr>
          <p:cNvPr id="4" name="3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r>
              <a:rPr lang="es-MX" smtClean="0"/>
              <a:t>20/junio/2016</a:t>
            </a:r>
            <a:endParaRPr lang="es-MX" dirty="0"/>
          </a:p>
        </p:txBody>
      </p:sp>
      <p:sp>
        <p:nvSpPr>
          <p:cNvPr id="3" name="2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r>
              <a:rPr lang="es-MX" smtClean="0"/>
              <a:t>20/junio/2016</a:t>
            </a:r>
            <a:endParaRPr lang="es-MX" dirty="0"/>
          </a:p>
        </p:txBody>
      </p:sp>
      <p:sp>
        <p:nvSpPr>
          <p:cNvPr id="6" name="5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r>
              <a:rPr lang="es-MX" smtClean="0"/>
              <a:t>20/junio/2016</a:t>
            </a:r>
            <a:endParaRPr lang="es-MX" dirty="0"/>
          </a:p>
        </p:txBody>
      </p:sp>
      <p:sp>
        <p:nvSpPr>
          <p:cNvPr id="6" name="5 Marcador de pie de página"/>
          <p:cNvSpPr>
            <a:spLocks noGrp="1"/>
          </p:cNvSpPr>
          <p:nvPr>
            <p:ph type="ftr" sz="quarter" idx="11"/>
          </p:nvPr>
        </p:nvSpPr>
        <p:spPr/>
        <p:txBody>
          <a:bodyPr/>
          <a:lstStyle/>
          <a:p>
            <a:r>
              <a:rPr lang="es-MX" smtClean="0"/>
              <a:t>Elaborado por: María Dolores Martínez García/Blanca Cecilia Salazar Hernández</a:t>
            </a:r>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r>
              <a:rPr lang="es-MX" smtClean="0"/>
              <a:t>20/junio/2016</a:t>
            </a:r>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r>
              <a:rPr lang="es-MX" smtClean="0"/>
              <a:t>Elaborado por: María Dolores Martínez García/Blanca Cecilia Salazar Hernández</a:t>
            </a:r>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png"/><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slideLayout" Target="../slideLayouts/slideLayout6.xml"/><Relationship Id="rId1" Type="http://schemas.openxmlformats.org/officeDocument/2006/relationships/themeOverride" Target="../theme/themeOverride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normAutofit/>
          </a:bodyPr>
          <a:lstStyle/>
          <a:p>
            <a:r>
              <a:rPr lang="es-ES" sz="3600" dirty="0">
                <a:solidFill>
                  <a:srgbClr val="6A221D"/>
                </a:solidFill>
                <a:effectLst>
                  <a:outerShdw blurRad="38100" dist="38100" dir="2700000" algn="tl">
                    <a:srgbClr val="000000">
                      <a:alpha val="43137"/>
                    </a:srgbClr>
                  </a:outerShdw>
                </a:effectLst>
                <a:latin typeface="Arial" pitchFamily="34" charset="0"/>
                <a:ea typeface="+mj-ea"/>
                <a:cs typeface="Arial" pitchFamily="34" charset="0"/>
              </a:rPr>
              <a:t>Instituto de Ciencias Económico Administrativas</a:t>
            </a:r>
            <a:endParaRPr lang="es-MX" sz="3600" dirty="0">
              <a:solidFill>
                <a:srgbClr val="6A221D"/>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2" name="Marcador de fecha 1"/>
          <p:cNvSpPr>
            <a:spLocks noGrp="1"/>
          </p:cNvSpPr>
          <p:nvPr>
            <p:ph type="dt" sz="half" idx="10"/>
          </p:nvPr>
        </p:nvSpPr>
        <p:spPr/>
        <p:txBody>
          <a:bodyPr/>
          <a:lstStyle/>
          <a:p>
            <a:r>
              <a:rPr lang="es-MX" dirty="0" smtClean="0"/>
              <a:t>06/julio/2017</a:t>
            </a:r>
            <a:endParaRPr lang="es-MX" dirty="0"/>
          </a:p>
        </p:txBody>
      </p:sp>
      <p:sp>
        <p:nvSpPr>
          <p:cNvPr id="3" name="Marcador de pie de página 2"/>
          <p:cNvSpPr>
            <a:spLocks noGrp="1"/>
          </p:cNvSpPr>
          <p:nvPr>
            <p:ph type="ftr" sz="quarter" idx="11"/>
          </p:nvPr>
        </p:nvSpPr>
        <p:spPr/>
        <p:txBody>
          <a:bodyPr/>
          <a:lstStyle/>
          <a:p>
            <a:r>
              <a:rPr lang="es-MX" dirty="0" smtClean="0"/>
              <a:t>Elaborado por: María Dolores Martínez García</a:t>
            </a:r>
          </a:p>
          <a:p>
            <a:r>
              <a:rPr lang="es-MX" dirty="0" smtClean="0"/>
              <a:t>Blanca Cecilia Salazar Hernández</a:t>
            </a:r>
            <a:endParaRPr lang="es-MX" dirty="0"/>
          </a:p>
        </p:txBody>
      </p:sp>
      <p:sp>
        <p:nvSpPr>
          <p:cNvPr id="6" name="Marcador de número de diapositiva 5"/>
          <p:cNvSpPr>
            <a:spLocks noGrp="1"/>
          </p:cNvSpPr>
          <p:nvPr>
            <p:ph type="sldNum" sz="quarter" idx="12"/>
          </p:nvPr>
        </p:nvSpPr>
        <p:spPr/>
        <p:txBody>
          <a:bodyPr/>
          <a:lstStyle/>
          <a:p>
            <a:fld id="{A310D575-8EA1-43DE-A846-C4C5C2F41ADD}" type="slidenum">
              <a:rPr lang="es-MX" smtClean="0"/>
              <a:pPr/>
              <a:t>1</a:t>
            </a:fld>
            <a:endParaRPr lang="es-MX" dirty="0"/>
          </a:p>
        </p:txBody>
      </p:sp>
    </p:spTree>
    <p:extLst>
      <p:ext uri="{BB962C8B-B14F-4D97-AF65-F5344CB8AC3E}">
        <p14:creationId xmlns:p14="http://schemas.microsoft.com/office/powerpoint/2010/main" xmlns="" val="3644256207"/>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pPr/>
              <a:t>10</a:t>
            </a:fld>
            <a:endParaRPr lang="es-ES" dirty="0"/>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381328"/>
            <a:ext cx="3399656" cy="509141"/>
          </a:xfrm>
        </p:spPr>
        <p:txBody>
          <a:bodyPr/>
          <a:lstStyle/>
          <a:p>
            <a:r>
              <a:rPr lang="es-MX" dirty="0" smtClean="0"/>
              <a:t> </a:t>
            </a:r>
          </a:p>
          <a:p>
            <a:r>
              <a:rPr lang="es-MX" dirty="0"/>
              <a:t>Elaborado por: María Dolores Martínez García</a:t>
            </a:r>
          </a:p>
          <a:p>
            <a:r>
              <a:rPr lang="es-MX" dirty="0" smtClean="0"/>
              <a:t>                            Blanca </a:t>
            </a:r>
            <a:r>
              <a:rPr lang="es-MX" dirty="0"/>
              <a:t>Cecilia Salazar Hernández</a:t>
            </a:r>
          </a:p>
        </p:txBody>
      </p:sp>
      <p:graphicFrame>
        <p:nvGraphicFramePr>
          <p:cNvPr id="9" name="8 Diagrama"/>
          <p:cNvGraphicFramePr/>
          <p:nvPr>
            <p:extLst>
              <p:ext uri="{D42A27DB-BD31-4B8C-83A1-F6EECF244321}">
                <p14:modId xmlns:p14="http://schemas.microsoft.com/office/powerpoint/2010/main" xmlns="" val="2667387153"/>
              </p:ext>
            </p:extLst>
          </p:nvPr>
        </p:nvGraphicFramePr>
        <p:xfrm>
          <a:off x="1524000" y="548680"/>
          <a:ext cx="715245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26700799"/>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solidFill>
                  <a:prstClr val="black">
                    <a:tint val="75000"/>
                  </a:prstClr>
                </a:solidFill>
              </a:rPr>
              <a:pPr/>
              <a:t>11</a:t>
            </a:fld>
            <a:endParaRPr lang="es-ES" dirty="0">
              <a:solidFill>
                <a:prstClr val="black">
                  <a:tint val="75000"/>
                </a:prstClr>
              </a:solidFill>
            </a:endParaRPr>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309320"/>
            <a:ext cx="3831704" cy="581149"/>
          </a:xfrm>
        </p:spPr>
        <p:txBody>
          <a:bodyPr/>
          <a:lstStyle/>
          <a:p>
            <a:endParaRPr lang="es-MX" dirty="0" smtClean="0">
              <a:solidFill>
                <a:prstClr val="black">
                  <a:tint val="75000"/>
                </a:prstClr>
              </a:solidFill>
            </a:endParaRPr>
          </a:p>
          <a:p>
            <a:endParaRPr lang="es-MX" dirty="0">
              <a:solidFill>
                <a:prstClr val="black">
                  <a:tint val="75000"/>
                </a:prstClr>
              </a:solidFill>
            </a:endParaRPr>
          </a:p>
          <a:p>
            <a:r>
              <a:rPr lang="es-MX" dirty="0" smtClean="0">
                <a:solidFill>
                  <a:prstClr val="black">
                    <a:tint val="75000"/>
                  </a:prstClr>
                </a:solidFill>
              </a:rPr>
              <a:t> </a:t>
            </a:r>
            <a:r>
              <a:rPr lang="es-MX" dirty="0"/>
              <a:t>Elaborado por: María Dolores Martínez García</a:t>
            </a:r>
          </a:p>
          <a:p>
            <a:r>
              <a:rPr lang="es-MX" dirty="0"/>
              <a:t>Blanca Cecilia Salazar Hernández</a:t>
            </a:r>
          </a:p>
          <a:p>
            <a:endParaRPr lang="es-MX" dirty="0" smtClean="0">
              <a:solidFill>
                <a:prstClr val="black">
                  <a:tint val="75000"/>
                </a:prstClr>
              </a:solidFill>
            </a:endParaRPr>
          </a:p>
        </p:txBody>
      </p:sp>
      <p:sp>
        <p:nvSpPr>
          <p:cNvPr id="8" name="7 Arco"/>
          <p:cNvSpPr/>
          <p:nvPr/>
        </p:nvSpPr>
        <p:spPr>
          <a:xfrm>
            <a:off x="6660232" y="4149080"/>
            <a:ext cx="72008" cy="7200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solidFill>
                <a:prstClr val="black"/>
              </a:solidFill>
            </a:endParaRPr>
          </a:p>
        </p:txBody>
      </p:sp>
      <p:graphicFrame>
        <p:nvGraphicFramePr>
          <p:cNvPr id="11" name="10 Diagrama"/>
          <p:cNvGraphicFramePr/>
          <p:nvPr>
            <p:extLst>
              <p:ext uri="{D42A27DB-BD31-4B8C-83A1-F6EECF244321}">
                <p14:modId xmlns:p14="http://schemas.microsoft.com/office/powerpoint/2010/main" xmlns="" val="4032461169"/>
              </p:ext>
            </p:extLst>
          </p:nvPr>
        </p:nvGraphicFramePr>
        <p:xfrm>
          <a:off x="1524000" y="836712"/>
          <a:ext cx="7440488"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5103153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solidFill>
                  <a:prstClr val="black">
                    <a:tint val="75000"/>
                  </a:prstClr>
                </a:solidFill>
              </a:rPr>
              <a:pPr/>
              <a:t>12</a:t>
            </a:fld>
            <a:endParaRPr lang="es-ES" dirty="0">
              <a:solidFill>
                <a:prstClr val="black">
                  <a:tint val="75000"/>
                </a:prstClr>
              </a:solidFill>
            </a:endParaRPr>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525344"/>
            <a:ext cx="3327648" cy="365125"/>
          </a:xfrm>
        </p:spPr>
        <p:txBody>
          <a:bodyPr/>
          <a:lstStyle/>
          <a:p>
            <a:r>
              <a:rPr lang="es-MX" dirty="0" smtClean="0">
                <a:solidFill>
                  <a:prstClr val="black">
                    <a:tint val="75000"/>
                  </a:prstClr>
                </a:solidFill>
              </a:rPr>
              <a:t> </a:t>
            </a:r>
          </a:p>
          <a:p>
            <a:r>
              <a:rPr lang="es-MX" dirty="0"/>
              <a:t>Elaborado por: María Dolores Martínez García</a:t>
            </a:r>
          </a:p>
          <a:p>
            <a:r>
              <a:rPr lang="es-MX" dirty="0" smtClean="0"/>
              <a:t>                           Blanca </a:t>
            </a:r>
            <a:r>
              <a:rPr lang="es-MX" dirty="0"/>
              <a:t>Cecilia Salazar Hernández</a:t>
            </a:r>
          </a:p>
          <a:p>
            <a:endParaRPr lang="es-MX" dirty="0">
              <a:solidFill>
                <a:prstClr val="black">
                  <a:tint val="75000"/>
                </a:prstClr>
              </a:solidFill>
            </a:endParaRPr>
          </a:p>
        </p:txBody>
      </p:sp>
      <p:graphicFrame>
        <p:nvGraphicFramePr>
          <p:cNvPr id="9" name="8 Diagrama"/>
          <p:cNvGraphicFramePr/>
          <p:nvPr>
            <p:extLst>
              <p:ext uri="{D42A27DB-BD31-4B8C-83A1-F6EECF244321}">
                <p14:modId xmlns:p14="http://schemas.microsoft.com/office/powerpoint/2010/main" xmlns="" val="200120671"/>
              </p:ext>
            </p:extLst>
          </p:nvPr>
        </p:nvGraphicFramePr>
        <p:xfrm>
          <a:off x="1524000" y="548680"/>
          <a:ext cx="715245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mc:Choice xmlns:a14="http://schemas.microsoft.com/office/drawing/2010/main" xmlns="" Requires="a14">
          <p:sp>
            <p:nvSpPr>
              <p:cNvPr id="2" name="1 CuadroTexto"/>
              <p:cNvSpPr txBox="1"/>
              <p:nvPr/>
            </p:nvSpPr>
            <p:spPr>
              <a:xfrm>
                <a:off x="1907704" y="2708920"/>
                <a:ext cx="6408712" cy="948145"/>
              </a:xfrm>
              <a:prstGeom prst="rect">
                <a:avLst/>
              </a:prstGeom>
              <a:noFill/>
            </p:spPr>
            <p:txBody>
              <a:bodyPr wrap="square" rtlCol="0">
                <a:spAutoFit/>
              </a:bodyPr>
              <a:lstStyle/>
              <a:p>
                <a:pPr algn="ctr"/>
                <a14:m>
                  <m:oMath xmlns:m="http://schemas.openxmlformats.org/officeDocument/2006/math">
                    <m:sSup>
                      <m:sSupPr>
                        <m:ctrlPr>
                          <a:rPr lang="es-MX" sz="3600" b="1" i="1" smtClean="0">
                            <a:latin typeface="Cambria Math" panose="02040503050406030204" pitchFamily="18" charset="0"/>
                          </a:rPr>
                        </m:ctrlPr>
                      </m:sSupPr>
                      <m:e>
                        <m:r>
                          <a:rPr lang="es-MX" sz="3600" b="1" i="1" smtClean="0">
                            <a:latin typeface="Cambria Math"/>
                          </a:rPr>
                          <m:t>𝒇</m:t>
                        </m:r>
                        <m:d>
                          <m:dPr>
                            <m:ctrlPr>
                              <a:rPr lang="es-MX" sz="3600" b="1" i="1" smtClean="0">
                                <a:latin typeface="Cambria Math" panose="02040503050406030204" pitchFamily="18" charset="0"/>
                              </a:rPr>
                            </m:ctrlPr>
                          </m:dPr>
                          <m:e>
                            <m:r>
                              <a:rPr lang="es-MX" sz="3600" b="1" i="1" smtClean="0">
                                <a:latin typeface="Cambria Math"/>
                              </a:rPr>
                              <m:t>𝒙</m:t>
                            </m:r>
                          </m:e>
                        </m:d>
                        <m:r>
                          <a:rPr lang="es-MX" sz="3600" b="1" i="1" smtClean="0">
                            <a:latin typeface="Cambria Math"/>
                          </a:rPr>
                          <m:t>=</m:t>
                        </m:r>
                        <m:f>
                          <m:fPr>
                            <m:ctrlPr>
                              <a:rPr lang="es-MX" sz="3600" b="1" i="1" smtClean="0">
                                <a:latin typeface="Cambria Math" panose="02040503050406030204" pitchFamily="18" charset="0"/>
                              </a:rPr>
                            </m:ctrlPr>
                          </m:fPr>
                          <m:num>
                            <m:r>
                              <a:rPr lang="es-MX" sz="3600" b="1" i="1" smtClean="0">
                                <a:latin typeface="Cambria Math"/>
                              </a:rPr>
                              <m:t>µ</m:t>
                            </m:r>
                          </m:num>
                          <m:den>
                            <m:r>
                              <a:rPr lang="es-MX" sz="3600" b="1" i="1" smtClean="0">
                                <a:latin typeface="Cambria Math"/>
                              </a:rPr>
                              <m:t>𝑿</m:t>
                            </m:r>
                            <m:r>
                              <a:rPr lang="es-MX" sz="3600" b="1" i="1" smtClean="0">
                                <a:latin typeface="Cambria Math"/>
                              </a:rPr>
                              <m:t>!</m:t>
                            </m:r>
                          </m:den>
                        </m:f>
                      </m:e>
                      <m:sup>
                        <m:r>
                          <a:rPr lang="es-MX" sz="3600" b="1" i="1" smtClean="0">
                            <a:latin typeface="Cambria Math"/>
                          </a:rPr>
                          <m:t>𝑿</m:t>
                        </m:r>
                      </m:sup>
                    </m:sSup>
                  </m:oMath>
                </a14:m>
                <a:r>
                  <a:rPr lang="es-MX" sz="3600" b="1" dirty="0" smtClean="0"/>
                  <a:t>𝓮</a:t>
                </a:r>
                <a:r>
                  <a:rPr lang="es-MX" sz="3600" b="1" baseline="30000" dirty="0" smtClean="0"/>
                  <a:t>-</a:t>
                </a:r>
                <a:endParaRPr lang="es-MX" sz="3600" b="1" dirty="0"/>
              </a:p>
            </p:txBody>
          </p:sp>
        </mc:Choice>
        <mc:Fallback>
          <p:sp>
            <p:nvSpPr>
              <p:cNvPr id="2" name="1 CuadroTexto"/>
              <p:cNvSpPr txBox="1">
                <a:spLocks noRot="1" noChangeAspect="1" noMove="1" noResize="1" noEditPoints="1" noAdjustHandles="1" noChangeArrowheads="1" noChangeShapeType="1" noTextEdit="1"/>
              </p:cNvSpPr>
              <p:nvPr/>
            </p:nvSpPr>
            <p:spPr>
              <a:xfrm>
                <a:off x="1907704" y="2708920"/>
                <a:ext cx="6408712" cy="948145"/>
              </a:xfrm>
              <a:prstGeom prst="rect">
                <a:avLst/>
              </a:prstGeom>
              <a:blipFill rotWithShape="1">
                <a:blip r:embed="rId7" cstate="print"/>
                <a:stretch>
                  <a:fillRect b="-9615"/>
                </a:stretch>
              </a:blipFill>
            </p:spPr>
            <p:txBody>
              <a:bodyPr/>
              <a:lstStyle/>
              <a:p>
                <a:r>
                  <a:rPr lang="es-MX">
                    <a:noFill/>
                  </a:rPr>
                  <a:t> </a:t>
                </a:r>
              </a:p>
            </p:txBody>
          </p:sp>
        </mc:Fallback>
      </mc:AlternateContent>
    </p:spTree>
    <p:extLst>
      <p:ext uri="{BB962C8B-B14F-4D97-AF65-F5344CB8AC3E}">
        <p14:creationId xmlns:p14="http://schemas.microsoft.com/office/powerpoint/2010/main" xmlns="" val="41326907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solidFill>
                  <a:prstClr val="black">
                    <a:tint val="75000"/>
                  </a:prstClr>
                </a:solidFill>
              </a:rPr>
              <a:pPr/>
              <a:t>13</a:t>
            </a:fld>
            <a:endParaRPr lang="es-ES" dirty="0">
              <a:solidFill>
                <a:prstClr val="black">
                  <a:tint val="75000"/>
                </a:prstClr>
              </a:solidFill>
            </a:endParaRPr>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309320"/>
            <a:ext cx="3615680" cy="581149"/>
          </a:xfrm>
        </p:spPr>
        <p:txBody>
          <a:bodyPr/>
          <a:lstStyle/>
          <a:p>
            <a:r>
              <a:rPr lang="es-MX" dirty="0" smtClean="0">
                <a:solidFill>
                  <a:prstClr val="black">
                    <a:tint val="75000"/>
                  </a:prstClr>
                </a:solidFill>
              </a:rPr>
              <a:t> </a:t>
            </a:r>
          </a:p>
          <a:p>
            <a:r>
              <a:rPr lang="es-MX" dirty="0"/>
              <a:t>Elaborado por: María Dolores Martínez García</a:t>
            </a:r>
          </a:p>
          <a:p>
            <a:r>
              <a:rPr lang="es-MX" dirty="0"/>
              <a:t>Blanca Cecilia Salazar Hernández</a:t>
            </a:r>
          </a:p>
        </p:txBody>
      </p:sp>
      <p:graphicFrame>
        <p:nvGraphicFramePr>
          <p:cNvPr id="6" name="5 Diagrama"/>
          <p:cNvGraphicFramePr/>
          <p:nvPr>
            <p:extLst>
              <p:ext uri="{D42A27DB-BD31-4B8C-83A1-F6EECF244321}">
                <p14:modId xmlns:p14="http://schemas.microsoft.com/office/powerpoint/2010/main" xmlns="" val="4169664350"/>
              </p:ext>
            </p:extLst>
          </p:nvPr>
        </p:nvGraphicFramePr>
        <p:xfrm>
          <a:off x="1619672" y="764704"/>
          <a:ext cx="727280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mc:Choice xmlns:a14="http://schemas.microsoft.com/office/drawing/2010/main" xmlns="" Requires="a14">
          <p:sp>
            <p:nvSpPr>
              <p:cNvPr id="8" name="7 CuadroTexto"/>
              <p:cNvSpPr txBox="1"/>
              <p:nvPr/>
            </p:nvSpPr>
            <p:spPr>
              <a:xfrm>
                <a:off x="4067944" y="3140968"/>
                <a:ext cx="4032448" cy="712631"/>
              </a:xfrm>
              <a:prstGeom prst="rect">
                <a:avLst/>
              </a:prstGeom>
              <a:noFill/>
            </p:spPr>
            <p:txBody>
              <a:bodyPr wrap="square" rtlCol="0">
                <a:spAutoFit/>
              </a:bodyPr>
              <a:lstStyle/>
              <a:p>
                <a:r>
                  <a:rPr lang="es-MX" sz="2800" b="1" dirty="0" smtClean="0"/>
                  <a:t>                Z=  </a:t>
                </a:r>
                <a14:m>
                  <m:oMath xmlns:m="http://schemas.openxmlformats.org/officeDocument/2006/math">
                    <m:f>
                      <m:fPr>
                        <m:ctrlPr>
                          <a:rPr lang="es-MX" sz="2800" b="1" i="1" smtClean="0">
                            <a:latin typeface="Cambria Math" panose="02040503050406030204" pitchFamily="18" charset="0"/>
                          </a:rPr>
                        </m:ctrlPr>
                      </m:fPr>
                      <m:num>
                        <m:r>
                          <a:rPr lang="es-MX" sz="2800" b="1" i="1" smtClean="0">
                            <a:latin typeface="Cambria Math"/>
                          </a:rPr>
                          <m:t>µ−</m:t>
                        </m:r>
                        <m:r>
                          <a:rPr lang="es-MX" sz="2800" b="1" i="1" smtClean="0">
                            <a:latin typeface="Cambria Math"/>
                          </a:rPr>
                          <m:t>𝑿</m:t>
                        </m:r>
                      </m:num>
                      <m:den>
                        <m:r>
                          <a:rPr lang="el-GR" sz="2800" b="1" i="1" smtClean="0">
                            <a:latin typeface="Cambria Math"/>
                          </a:rPr>
                          <m:t>𝝈</m:t>
                        </m:r>
                      </m:den>
                    </m:f>
                  </m:oMath>
                </a14:m>
                <a:endParaRPr lang="es-MX" sz="2800" b="1" dirty="0"/>
              </a:p>
            </p:txBody>
          </p:sp>
        </mc:Choice>
        <mc:Fallback>
          <p:sp>
            <p:nvSpPr>
              <p:cNvPr id="8" name="7 CuadroTexto"/>
              <p:cNvSpPr txBox="1">
                <a:spLocks noRot="1" noChangeAspect="1" noMove="1" noResize="1" noEditPoints="1" noAdjustHandles="1" noChangeArrowheads="1" noChangeShapeType="1" noTextEdit="1"/>
              </p:cNvSpPr>
              <p:nvPr/>
            </p:nvSpPr>
            <p:spPr>
              <a:xfrm>
                <a:off x="4067944" y="3140968"/>
                <a:ext cx="4032448" cy="712631"/>
              </a:xfrm>
              <a:prstGeom prst="rect">
                <a:avLst/>
              </a:prstGeom>
              <a:blipFill rotWithShape="1">
                <a:blip r:embed="rId7" cstate="print"/>
                <a:stretch>
                  <a:fillRect b="-11111"/>
                </a:stretch>
              </a:blipFill>
            </p:spPr>
            <p:txBody>
              <a:bodyPr/>
              <a:lstStyle/>
              <a:p>
                <a:r>
                  <a:rPr lang="es-MX">
                    <a:noFill/>
                  </a:rPr>
                  <a:t> </a:t>
                </a:r>
              </a:p>
            </p:txBody>
          </p:sp>
        </mc:Fallback>
      </mc:AlternateContent>
    </p:spTree>
    <p:extLst>
      <p:ext uri="{BB962C8B-B14F-4D97-AF65-F5344CB8AC3E}">
        <p14:creationId xmlns:p14="http://schemas.microsoft.com/office/powerpoint/2010/main" xmlns="" val="2483729150"/>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solidFill>
                  <a:prstClr val="black">
                    <a:tint val="75000"/>
                  </a:prstClr>
                </a:solidFill>
              </a:rPr>
              <a:pPr/>
              <a:t>14</a:t>
            </a:fld>
            <a:endParaRPr lang="es-ES">
              <a:solidFill>
                <a:prstClr val="black">
                  <a:tint val="75000"/>
                </a:prstClr>
              </a:solidFill>
            </a:endParaRPr>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525344"/>
            <a:ext cx="3615680" cy="365125"/>
          </a:xfrm>
        </p:spPr>
        <p:txBody>
          <a:bodyPr/>
          <a:lstStyle/>
          <a:p>
            <a:r>
              <a:rPr lang="es-MX" dirty="0" smtClean="0">
                <a:solidFill>
                  <a:prstClr val="black">
                    <a:tint val="75000"/>
                  </a:prstClr>
                </a:solidFill>
              </a:rPr>
              <a:t> </a:t>
            </a:r>
          </a:p>
          <a:p>
            <a:r>
              <a:rPr lang="es-MX" dirty="0"/>
              <a:t>Elaborado por: María Dolores Martínez García</a:t>
            </a:r>
          </a:p>
          <a:p>
            <a:r>
              <a:rPr lang="es-MX" dirty="0" smtClean="0"/>
              <a:t>                        Blanca </a:t>
            </a:r>
            <a:r>
              <a:rPr lang="es-MX" dirty="0"/>
              <a:t>Cecilia Salazar Hernández</a:t>
            </a:r>
          </a:p>
          <a:p>
            <a:endParaRPr lang="es-MX" dirty="0">
              <a:solidFill>
                <a:prstClr val="black">
                  <a:tint val="75000"/>
                </a:prstClr>
              </a:solidFill>
            </a:endParaRPr>
          </a:p>
        </p:txBody>
      </p:sp>
      <p:graphicFrame>
        <p:nvGraphicFramePr>
          <p:cNvPr id="6" name="5 Diagrama"/>
          <p:cNvGraphicFramePr/>
          <p:nvPr>
            <p:extLst>
              <p:ext uri="{D42A27DB-BD31-4B8C-83A1-F6EECF244321}">
                <p14:modId xmlns:p14="http://schemas.microsoft.com/office/powerpoint/2010/main" xmlns="" val="1385248017"/>
              </p:ext>
            </p:extLst>
          </p:nvPr>
        </p:nvGraphicFramePr>
        <p:xfrm>
          <a:off x="1619672" y="764704"/>
          <a:ext cx="727280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CuadroTexto"/>
          <p:cNvSpPr txBox="1"/>
          <p:nvPr/>
        </p:nvSpPr>
        <p:spPr>
          <a:xfrm>
            <a:off x="4067944" y="3140968"/>
            <a:ext cx="4032448" cy="523220"/>
          </a:xfrm>
          <a:prstGeom prst="rect">
            <a:avLst/>
          </a:prstGeom>
          <a:noFill/>
        </p:spPr>
        <p:txBody>
          <a:bodyPr wrap="square" rtlCol="0">
            <a:spAutoFit/>
          </a:bodyPr>
          <a:lstStyle/>
          <a:p>
            <a:r>
              <a:rPr lang="es-ES" sz="2800" b="1" dirty="0" smtClean="0"/>
              <a:t>       P(x&lt;x</a:t>
            </a:r>
            <a:r>
              <a:rPr lang="es-ES" sz="2800" b="1" baseline="-25000" dirty="0" smtClean="0"/>
              <a:t>0</a:t>
            </a:r>
            <a:r>
              <a:rPr lang="es-ES" sz="2800" b="1" dirty="0"/>
              <a:t>) = 1- e</a:t>
            </a:r>
            <a:r>
              <a:rPr lang="es-ES" sz="2800" b="1" baseline="30000" dirty="0"/>
              <a:t>-</a:t>
            </a:r>
            <a:r>
              <a:rPr lang="es-ES" sz="2800" b="1" baseline="30000" dirty="0" err="1"/>
              <a:t>xo</a:t>
            </a:r>
            <a:r>
              <a:rPr lang="es-ES" sz="2800" b="1" baseline="30000" dirty="0"/>
              <a:t>/u</a:t>
            </a:r>
            <a:endParaRPr lang="es-MX" sz="2800" b="1" dirty="0"/>
          </a:p>
        </p:txBody>
      </p:sp>
      <p:sp>
        <p:nvSpPr>
          <p:cNvPr id="2" name="1 CuadroTexto"/>
          <p:cNvSpPr txBox="1"/>
          <p:nvPr/>
        </p:nvSpPr>
        <p:spPr>
          <a:xfrm>
            <a:off x="3923928" y="4221088"/>
            <a:ext cx="4176464" cy="840230"/>
          </a:xfrm>
          <a:prstGeom prst="rect">
            <a:avLst/>
          </a:prstGeom>
          <a:noFill/>
        </p:spPr>
        <p:txBody>
          <a:bodyPr wrap="square" rtlCol="0">
            <a:spAutoFit/>
          </a:bodyPr>
          <a:lstStyle/>
          <a:p>
            <a:pPr>
              <a:lnSpc>
                <a:spcPct val="90000"/>
              </a:lnSpc>
              <a:buFont typeface="Wingdings" pitchFamily="2" charset="2"/>
              <a:buNone/>
            </a:pPr>
            <a:r>
              <a:rPr lang="es-ES" b="1" baseline="30000" dirty="0" err="1"/>
              <a:t>Xo</a:t>
            </a:r>
            <a:r>
              <a:rPr lang="es-ES" baseline="30000" dirty="0"/>
              <a:t>:</a:t>
            </a:r>
            <a:r>
              <a:rPr lang="es-ES" dirty="0"/>
              <a:t> es el valor que toma la variable.</a:t>
            </a:r>
          </a:p>
          <a:p>
            <a:pPr>
              <a:lnSpc>
                <a:spcPct val="90000"/>
              </a:lnSpc>
              <a:buFont typeface="Wingdings" pitchFamily="2" charset="2"/>
              <a:buNone/>
            </a:pPr>
            <a:r>
              <a:rPr lang="es-ES" b="1" dirty="0" smtClean="0"/>
              <a:t>µ:</a:t>
            </a:r>
            <a:r>
              <a:rPr lang="es-ES" dirty="0" smtClean="0"/>
              <a:t> </a:t>
            </a:r>
            <a:r>
              <a:rPr lang="es-ES" dirty="0"/>
              <a:t>es el promedio.						</a:t>
            </a:r>
          </a:p>
        </p:txBody>
      </p:sp>
    </p:spTree>
    <p:extLst>
      <p:ext uri="{BB962C8B-B14F-4D97-AF65-F5344CB8AC3E}">
        <p14:creationId xmlns:p14="http://schemas.microsoft.com/office/powerpoint/2010/main" xmlns="" val="565568238"/>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Referencias</a:t>
            </a:r>
            <a:endParaRPr lang="es-MX" dirty="0"/>
          </a:p>
        </p:txBody>
      </p:sp>
      <p:sp>
        <p:nvSpPr>
          <p:cNvPr id="3" name="Marcador de contenido 2"/>
          <p:cNvSpPr>
            <a:spLocks noGrp="1"/>
          </p:cNvSpPr>
          <p:nvPr>
            <p:ph idx="1"/>
          </p:nvPr>
        </p:nvSpPr>
        <p:spPr/>
        <p:txBody>
          <a:bodyPr>
            <a:normAutofit/>
          </a:bodyPr>
          <a:lstStyle/>
          <a:p>
            <a:r>
              <a:rPr lang="es-MX" sz="2800" dirty="0" err="1" smtClean="0"/>
              <a:t>Lind</a:t>
            </a:r>
            <a:r>
              <a:rPr lang="es-MX" sz="2800" dirty="0" smtClean="0"/>
              <a:t>, D.; </a:t>
            </a:r>
            <a:r>
              <a:rPr lang="es-MX" sz="2800" dirty="0" err="1" smtClean="0"/>
              <a:t>Marchal</a:t>
            </a:r>
            <a:r>
              <a:rPr lang="es-MX" sz="2800" dirty="0" smtClean="0"/>
              <a:t>, W. &amp; </a:t>
            </a:r>
            <a:r>
              <a:rPr lang="es-MX" sz="2800" dirty="0" err="1" smtClean="0"/>
              <a:t>Wathen</a:t>
            </a:r>
            <a:r>
              <a:rPr lang="es-MX" sz="2800" dirty="0" smtClean="0"/>
              <a:t>, S. </a:t>
            </a:r>
            <a:r>
              <a:rPr lang="es-MX" sz="2800" dirty="0"/>
              <a:t>(</a:t>
            </a:r>
            <a:r>
              <a:rPr lang="es-MX" sz="2800" dirty="0" smtClean="0"/>
              <a:t>2012). </a:t>
            </a:r>
            <a:r>
              <a:rPr lang="es-MX" sz="2800" i="1" dirty="0"/>
              <a:t>Estadística aplicada a los negocios y la </a:t>
            </a:r>
            <a:r>
              <a:rPr lang="es-MX" sz="2800" i="1" dirty="0" smtClean="0"/>
              <a:t>economía</a:t>
            </a:r>
            <a:r>
              <a:rPr lang="es-MX" sz="2800" dirty="0" smtClean="0"/>
              <a:t>, Ed. Mc Graw Hill.</a:t>
            </a:r>
          </a:p>
          <a:p>
            <a:endParaRPr lang="es-MX" sz="2800" dirty="0" smtClean="0"/>
          </a:p>
          <a:p>
            <a:r>
              <a:rPr lang="es-MX" sz="2800" dirty="0" smtClean="0"/>
              <a:t> Díaz, A. (2013). </a:t>
            </a:r>
            <a:r>
              <a:rPr lang="es-MX" sz="2800" i="1" dirty="0" smtClean="0"/>
              <a:t>Estadística aplicada a la administración y la economía, </a:t>
            </a:r>
            <a:r>
              <a:rPr lang="es-MX" sz="2800" dirty="0" smtClean="0"/>
              <a:t>Ed. Mc Graw Hill</a:t>
            </a:r>
            <a:endParaRPr lang="es-ES" sz="2800" dirty="0" smtClean="0"/>
          </a:p>
        </p:txBody>
      </p:sp>
      <p:sp>
        <p:nvSpPr>
          <p:cNvPr id="4" name="Marcador de fecha 3"/>
          <p:cNvSpPr>
            <a:spLocks noGrp="1"/>
          </p:cNvSpPr>
          <p:nvPr>
            <p:ph type="dt" sz="half" idx="10"/>
          </p:nvPr>
        </p:nvSpPr>
        <p:spPr/>
        <p:txBody>
          <a:bodyPr/>
          <a:lstStyle/>
          <a:p>
            <a:r>
              <a:rPr lang="es-MX" dirty="0"/>
              <a:t>06/julio/2017</a:t>
            </a:r>
          </a:p>
        </p:txBody>
      </p:sp>
      <p:sp>
        <p:nvSpPr>
          <p:cNvPr id="5" name="Marcador de pie de página 4"/>
          <p:cNvSpPr>
            <a:spLocks noGrp="1"/>
          </p:cNvSpPr>
          <p:nvPr>
            <p:ph type="ftr" sz="quarter" idx="11"/>
          </p:nvPr>
        </p:nvSpPr>
        <p:spPr>
          <a:xfrm>
            <a:off x="3476600" y="6669360"/>
            <a:ext cx="3687688" cy="221109"/>
          </a:xfrm>
        </p:spPr>
        <p:txBody>
          <a:bodyPr/>
          <a:lstStyle/>
          <a:p>
            <a:r>
              <a:rPr lang="es-MX" dirty="0"/>
              <a:t>Elaborado por: María Dolores Martínez García</a:t>
            </a:r>
          </a:p>
          <a:p>
            <a:r>
              <a:rPr lang="es-MX" dirty="0" smtClean="0"/>
              <a:t>                          Blanca </a:t>
            </a:r>
            <a:r>
              <a:rPr lang="es-MX" dirty="0"/>
              <a:t>Cecilia Salazar Hernández</a:t>
            </a:r>
          </a:p>
          <a:p>
            <a:endParaRPr lang="es-MX" dirty="0"/>
          </a:p>
        </p:txBody>
      </p:sp>
      <p:sp>
        <p:nvSpPr>
          <p:cNvPr id="6" name="Marcador de número de diapositiva 5"/>
          <p:cNvSpPr>
            <a:spLocks noGrp="1"/>
          </p:cNvSpPr>
          <p:nvPr>
            <p:ph type="sldNum" sz="quarter" idx="12"/>
          </p:nvPr>
        </p:nvSpPr>
        <p:spPr/>
        <p:txBody>
          <a:bodyPr/>
          <a:lstStyle/>
          <a:p>
            <a:fld id="{E34AE5FA-005F-4D3C-8175-AF482C8FC73A}" type="slidenum">
              <a:rPr lang="es-ES" smtClean="0"/>
              <a:pPr/>
              <a:t>15</a:t>
            </a:fld>
            <a:endParaRPr lang="es-ES" dirty="0"/>
          </a:p>
        </p:txBody>
      </p:sp>
    </p:spTree>
    <p:extLst>
      <p:ext uri="{BB962C8B-B14F-4D97-AF65-F5344CB8AC3E}">
        <p14:creationId xmlns:p14="http://schemas.microsoft.com/office/powerpoint/2010/main" xmlns="" val="129248042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fontScale="85000" lnSpcReduction="20000"/>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Administración</a:t>
            </a:r>
          </a:p>
          <a:p>
            <a:pPr marL="457200" lvl="1" indent="0">
              <a:buNone/>
            </a:pPr>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Unidad IV:</a:t>
            </a:r>
            <a:r>
              <a:rPr lang="es-MX" dirty="0" smtClean="0">
                <a:latin typeface="Arial" pitchFamily="34" charset="0"/>
                <a:cs typeface="Arial" pitchFamily="34" charset="0"/>
              </a:rPr>
              <a:t> Distribuciones de Probabilidad,                             discretas y continuas</a:t>
            </a:r>
          </a:p>
          <a:p>
            <a:pPr lvl="1"/>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r>
              <a:rPr lang="es-MX" sz="2000" b="1" dirty="0" smtClean="0">
                <a:effectLst>
                  <a:outerShdw blurRad="38100" dist="38100" dir="2700000" algn="tl">
                    <a:srgbClr val="000000">
                      <a:alpha val="43137"/>
                    </a:srgbClr>
                  </a:outerShdw>
                </a:effectLst>
                <a:latin typeface="Arial" pitchFamily="34" charset="0"/>
                <a:cs typeface="Arial" pitchFamily="34" charset="0"/>
              </a:rPr>
              <a:t>Tema: Conceptos básicos</a:t>
            </a:r>
            <a:endParaRPr lang="es-MX" sz="2000" b="1" dirty="0">
              <a:effectLst>
                <a:outerShdw blurRad="38100" dist="38100" dir="2700000" algn="tl">
                  <a:srgbClr val="000000">
                    <a:alpha val="43137"/>
                  </a:srgbClr>
                </a:outerShdw>
              </a:effectLst>
              <a:latin typeface="Arial" pitchFamily="34" charset="0"/>
              <a:cs typeface="Arial" pitchFamily="34" charset="0"/>
            </a:endParaRPr>
          </a:p>
          <a:p>
            <a:pPr marL="457200" lvl="1" indent="0">
              <a:buNone/>
            </a:pP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a:t>
            </a:r>
            <a:r>
              <a:rPr lang="es-MX" dirty="0" smtClean="0">
                <a:latin typeface="Arial" pitchFamily="34" charset="0"/>
                <a:cs typeface="Arial" pitchFamily="34" charset="0"/>
              </a:rPr>
              <a:t> </a:t>
            </a:r>
          </a:p>
          <a:p>
            <a:pPr lvl="2"/>
            <a:endParaRPr lang="es-ES" dirty="0" smtClean="0">
              <a:latin typeface="Arial" pitchFamily="34" charset="0"/>
              <a:cs typeface="Arial" pitchFamily="34" charset="0"/>
            </a:endParaRPr>
          </a:p>
          <a:p>
            <a:pPr lvl="2"/>
            <a:r>
              <a:rPr lang="es-ES" dirty="0" smtClean="0">
                <a:latin typeface="Arial" pitchFamily="34" charset="0"/>
                <a:cs typeface="Arial" pitchFamily="34" charset="0"/>
              </a:rPr>
              <a:t>Mtra</a:t>
            </a:r>
            <a:r>
              <a:rPr lang="es-ES" dirty="0">
                <a:latin typeface="Arial" pitchFamily="34" charset="0"/>
                <a:cs typeface="Arial" pitchFamily="34" charset="0"/>
              </a:rPr>
              <a:t>. María Dolores Martínez </a:t>
            </a:r>
            <a:r>
              <a:rPr lang="es-ES" dirty="0" smtClean="0">
                <a:latin typeface="Arial" pitchFamily="34" charset="0"/>
                <a:cs typeface="Arial" pitchFamily="34" charset="0"/>
              </a:rPr>
              <a:t>García</a:t>
            </a:r>
          </a:p>
          <a:p>
            <a:pPr lvl="2"/>
            <a:r>
              <a:rPr lang="es-ES" dirty="0" smtClean="0">
                <a:latin typeface="Arial" pitchFamily="34" charset="0"/>
                <a:cs typeface="Arial" pitchFamily="34" charset="0"/>
              </a:rPr>
              <a:t>Dra. Blanca Cecilia Salazar Hernández</a:t>
            </a:r>
            <a:endParaRPr lang="es-MX" dirty="0" smtClean="0">
              <a:latin typeface="Arial" pitchFamily="34" charset="0"/>
              <a:cs typeface="Arial" pitchFamily="34" charset="0"/>
            </a:endParaRPr>
          </a:p>
          <a:p>
            <a:pPr lvl="1"/>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julio-diciembre 2017</a:t>
            </a:r>
            <a:endParaRPr lang="es-MX" sz="2000" dirty="0">
              <a:latin typeface="Arial" pitchFamily="34" charset="0"/>
              <a:cs typeface="Arial" pitchFamily="34" charset="0"/>
            </a:endParaRPr>
          </a:p>
          <a:p>
            <a:endParaRPr lang="es-MX" dirty="0"/>
          </a:p>
        </p:txBody>
      </p:sp>
      <p:sp>
        <p:nvSpPr>
          <p:cNvPr id="2" name="Marcador de fecha 1"/>
          <p:cNvSpPr>
            <a:spLocks noGrp="1"/>
          </p:cNvSpPr>
          <p:nvPr>
            <p:ph type="dt" sz="half" idx="10"/>
          </p:nvPr>
        </p:nvSpPr>
        <p:spPr/>
        <p:txBody>
          <a:bodyPr/>
          <a:lstStyle/>
          <a:p>
            <a:r>
              <a:rPr lang="es-MX" dirty="0"/>
              <a:t>06/julio/2017</a:t>
            </a:r>
          </a:p>
        </p:txBody>
      </p:sp>
      <p:sp>
        <p:nvSpPr>
          <p:cNvPr id="3" name="Marcador de pie de página 2"/>
          <p:cNvSpPr>
            <a:spLocks noGrp="1"/>
          </p:cNvSpPr>
          <p:nvPr>
            <p:ph type="ftr" sz="quarter" idx="11"/>
          </p:nvPr>
        </p:nvSpPr>
        <p:spPr>
          <a:xfrm>
            <a:off x="3476600" y="6381328"/>
            <a:ext cx="3255640" cy="509141"/>
          </a:xfrm>
        </p:spPr>
        <p:txBody>
          <a:bodyPr/>
          <a:lstStyle/>
          <a:p>
            <a:endParaRPr lang="es-MX" dirty="0" smtClean="0"/>
          </a:p>
          <a:p>
            <a:r>
              <a:rPr lang="es-MX" dirty="0"/>
              <a:t>Elaborado por: María Dolores Martínez García</a:t>
            </a:r>
          </a:p>
          <a:p>
            <a:r>
              <a:rPr lang="es-MX" dirty="0" smtClean="0"/>
              <a:t>                         Blanca </a:t>
            </a:r>
            <a:r>
              <a:rPr lang="es-MX" dirty="0"/>
              <a:t>Cecilia Salazar </a:t>
            </a:r>
            <a:r>
              <a:rPr lang="es-MX" dirty="0" smtClean="0"/>
              <a:t>Hernández  </a:t>
            </a:r>
            <a:endParaRPr lang="es-MX" dirty="0"/>
          </a:p>
        </p:txBody>
      </p:sp>
      <p:sp>
        <p:nvSpPr>
          <p:cNvPr id="6" name="Marcador de número de diapositiva 5"/>
          <p:cNvSpPr>
            <a:spLocks noGrp="1"/>
          </p:cNvSpPr>
          <p:nvPr>
            <p:ph type="sldNum" sz="quarter" idx="12"/>
          </p:nvPr>
        </p:nvSpPr>
        <p:spPr/>
        <p:txBody>
          <a:bodyPr/>
          <a:lstStyle/>
          <a:p>
            <a:fld id="{A310D575-8EA1-43DE-A846-C4C5C2F41ADD}" type="slidenum">
              <a:rPr lang="es-MX" smtClean="0"/>
              <a:pPr/>
              <a:t>2</a:t>
            </a:fld>
            <a:endParaRPr lang="es-MX" dirty="0"/>
          </a:p>
        </p:txBody>
      </p:sp>
    </p:spTree>
    <p:extLst>
      <p:ext uri="{BB962C8B-B14F-4D97-AF65-F5344CB8AC3E}">
        <p14:creationId xmlns:p14="http://schemas.microsoft.com/office/powerpoint/2010/main" xmlns="" val="2715663695"/>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3200" b="1" u="sng" dirty="0">
                <a:latin typeface="Arial" pitchFamily="34" charset="0"/>
                <a:cs typeface="Arial" pitchFamily="34" charset="0"/>
              </a:rPr>
              <a:t>Tema</a:t>
            </a:r>
            <a:r>
              <a:rPr lang="fr-FR" sz="3200" b="1" u="sng" dirty="0" smtClean="0">
                <a:latin typeface="Arial" pitchFamily="34" charset="0"/>
                <a:cs typeface="Arial" pitchFamily="34" charset="0"/>
              </a:rPr>
              <a:t>: </a:t>
            </a:r>
            <a:r>
              <a:rPr lang="fr-FR" sz="3200" b="1" u="sng" dirty="0" err="1" smtClean="0">
                <a:latin typeface="Arial" pitchFamily="34" charset="0"/>
                <a:cs typeface="Arial" pitchFamily="34" charset="0"/>
              </a:rPr>
              <a:t>Introducción</a:t>
            </a:r>
            <a:r>
              <a:rPr lang="fr-FR" sz="3200" b="1" u="sng" dirty="0" smtClean="0">
                <a:latin typeface="Arial" pitchFamily="34" charset="0"/>
                <a:cs typeface="Arial" pitchFamily="34" charset="0"/>
              </a:rPr>
              <a:t> a la </a:t>
            </a:r>
            <a:r>
              <a:rPr lang="fr-FR" sz="3200" b="1" u="sng" dirty="0" err="1" smtClean="0">
                <a:latin typeface="Arial" pitchFamily="34" charset="0"/>
                <a:cs typeface="Arial" pitchFamily="34" charset="0"/>
              </a:rPr>
              <a:t>Probabilidad</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331640" y="1628800"/>
            <a:ext cx="7355160" cy="4525963"/>
          </a:xfrm>
        </p:spPr>
        <p:txBody>
          <a:bodyPr>
            <a:normAutofit fontScale="25000" lnSpcReduction="20000"/>
          </a:bodyPr>
          <a:lstStyle/>
          <a:p>
            <a:pPr algn="ctr">
              <a:lnSpc>
                <a:spcPct val="90000"/>
              </a:lnSpc>
              <a:buNone/>
            </a:pPr>
            <a:r>
              <a:rPr lang="fr-FR" sz="12800" b="1" u="sng" dirty="0">
                <a:effectLst>
                  <a:outerShdw blurRad="38100" dist="38100" dir="2700000" algn="tl">
                    <a:srgbClr val="000000">
                      <a:alpha val="43137"/>
                    </a:srgbClr>
                  </a:outerShdw>
                </a:effectLst>
                <a:latin typeface="Arial" pitchFamily="34" charset="0"/>
                <a:cs typeface="Arial" pitchFamily="34" charset="0"/>
              </a:rPr>
              <a:t> Abstract:</a:t>
            </a:r>
          </a:p>
          <a:p>
            <a:pPr>
              <a:lnSpc>
                <a:spcPct val="90000"/>
              </a:lnSpc>
              <a:buNone/>
            </a:pPr>
            <a:endParaRPr lang="fr-FR"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marL="0" algn="just">
              <a:lnSpc>
                <a:spcPct val="134000"/>
              </a:lnSpc>
              <a:spcBef>
                <a:spcPts val="600"/>
              </a:spcBef>
              <a:buNone/>
            </a:pPr>
            <a:r>
              <a:rPr lang="fr-FR" sz="9600" b="1" dirty="0" err="1" smtClean="0">
                <a:effectLst>
                  <a:outerShdw blurRad="38100" dist="38100" dir="2700000" algn="tl">
                    <a:srgbClr val="000000">
                      <a:alpha val="43137"/>
                    </a:srgbClr>
                  </a:outerShdw>
                </a:effectLst>
                <a:latin typeface="Arial" pitchFamily="34" charset="0"/>
                <a:cs typeface="Arial" pitchFamily="34" charset="0"/>
              </a:rPr>
              <a:t>Identify</a:t>
            </a:r>
            <a:r>
              <a:rPr lang="fr-FR" sz="9600" b="1" dirty="0" smtClean="0">
                <a:effectLst>
                  <a:outerShdw blurRad="38100" dist="38100" dir="2700000" algn="tl">
                    <a:srgbClr val="000000">
                      <a:alpha val="43137"/>
                    </a:srgbClr>
                  </a:outerShdw>
                </a:effectLst>
                <a:latin typeface="Arial" pitchFamily="34" charset="0"/>
                <a:cs typeface="Arial" pitchFamily="34" charset="0"/>
              </a:rPr>
              <a:t> the </a:t>
            </a:r>
            <a:r>
              <a:rPr lang="fr-FR" sz="9600" b="1" dirty="0" err="1" smtClean="0">
                <a:effectLst>
                  <a:outerShdw blurRad="38100" dist="38100" dir="2700000" algn="tl">
                    <a:srgbClr val="000000">
                      <a:alpha val="43137"/>
                    </a:srgbClr>
                  </a:outerShdw>
                </a:effectLst>
                <a:latin typeface="Arial" pitchFamily="34" charset="0"/>
                <a:cs typeface="Arial" pitchFamily="34" charset="0"/>
              </a:rPr>
              <a:t>characteristics</a:t>
            </a:r>
            <a:r>
              <a:rPr lang="fr-FR" sz="9600" b="1" dirty="0" smtClean="0">
                <a:effectLst>
                  <a:outerShdw blurRad="38100" dist="38100" dir="2700000" algn="tl">
                    <a:srgbClr val="000000">
                      <a:alpha val="43137"/>
                    </a:srgbClr>
                  </a:outerShdw>
                </a:effectLst>
                <a:latin typeface="Arial" pitchFamily="34" charset="0"/>
                <a:cs typeface="Arial" pitchFamily="34" charset="0"/>
              </a:rPr>
              <a:t> and basic concepts of variables in the situation </a:t>
            </a:r>
            <a:r>
              <a:rPr lang="fr-FR" sz="9600" b="1" dirty="0" err="1" smtClean="0">
                <a:effectLst>
                  <a:outerShdw blurRad="38100" dist="38100" dir="2700000" algn="tl">
                    <a:srgbClr val="000000">
                      <a:alpha val="43137"/>
                    </a:srgbClr>
                  </a:outerShdw>
                </a:effectLst>
                <a:latin typeface="Arial" pitchFamily="34" charset="0"/>
                <a:cs typeface="Arial" pitchFamily="34" charset="0"/>
              </a:rPr>
              <a:t>under</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study</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that</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comply</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with</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established</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rules</a:t>
            </a:r>
            <a:r>
              <a:rPr lang="fr-FR" sz="9600" b="1" dirty="0" smtClean="0">
                <a:effectLst>
                  <a:outerShdw blurRad="38100" dist="38100" dir="2700000" algn="tl">
                    <a:srgbClr val="000000">
                      <a:alpha val="43137"/>
                    </a:srgbClr>
                  </a:outerShdw>
                </a:effectLst>
                <a:latin typeface="Arial" pitchFamily="34" charset="0"/>
                <a:cs typeface="Arial" pitchFamily="34" charset="0"/>
              </a:rPr>
              <a:t> and </a:t>
            </a:r>
            <a:r>
              <a:rPr lang="fr-FR" sz="9600" b="1" dirty="0" err="1" smtClean="0">
                <a:effectLst>
                  <a:outerShdw blurRad="38100" dist="38100" dir="2700000" algn="tl">
                    <a:srgbClr val="000000">
                      <a:alpha val="43137"/>
                    </a:srgbClr>
                  </a:outerShdw>
                </a:effectLst>
                <a:latin typeface="Arial" pitchFamily="34" charset="0"/>
                <a:cs typeface="Arial" pitchFamily="34" charset="0"/>
              </a:rPr>
              <a:t>apply</a:t>
            </a:r>
            <a:r>
              <a:rPr lang="fr-FR" sz="9600" b="1" dirty="0" smtClean="0">
                <a:effectLst>
                  <a:outerShdw blurRad="38100" dist="38100" dir="2700000" algn="tl">
                    <a:srgbClr val="000000">
                      <a:alpha val="43137"/>
                    </a:srgbClr>
                  </a:outerShdw>
                </a:effectLst>
                <a:latin typeface="Arial" pitchFamily="34" charset="0"/>
                <a:cs typeface="Arial" pitchFamily="34" charset="0"/>
              </a:rPr>
              <a:t> the </a:t>
            </a:r>
            <a:r>
              <a:rPr lang="fr-FR" sz="9600" b="1" dirty="0" err="1" smtClean="0">
                <a:effectLst>
                  <a:outerShdw blurRad="38100" dist="38100" dir="2700000" algn="tl">
                    <a:srgbClr val="000000">
                      <a:alpha val="43137"/>
                    </a:srgbClr>
                  </a:outerShdw>
                </a:effectLst>
                <a:latin typeface="Arial" pitchFamily="34" charset="0"/>
                <a:cs typeface="Arial" pitchFamily="34" charset="0"/>
              </a:rPr>
              <a:t>appropriate</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probability</a:t>
            </a:r>
            <a:r>
              <a:rPr lang="fr-FR" sz="9600" b="1" dirty="0" smtClean="0">
                <a:effectLst>
                  <a:outerShdw blurRad="38100" dist="38100" dir="2700000" algn="tl">
                    <a:srgbClr val="000000">
                      <a:alpha val="43137"/>
                    </a:srgbClr>
                  </a:outerShdw>
                </a:effectLst>
                <a:latin typeface="Arial" pitchFamily="34" charset="0"/>
                <a:cs typeface="Arial" pitchFamily="34" charset="0"/>
              </a:rPr>
              <a:t> distribution to </a:t>
            </a:r>
            <a:r>
              <a:rPr lang="fr-FR" sz="9600" b="1" dirty="0" err="1" smtClean="0">
                <a:effectLst>
                  <a:outerShdw blurRad="38100" dist="38100" dir="2700000" algn="tl">
                    <a:srgbClr val="000000">
                      <a:alpha val="43137"/>
                    </a:srgbClr>
                  </a:outerShdw>
                </a:effectLst>
                <a:latin typeface="Arial" pitchFamily="34" charset="0"/>
                <a:cs typeface="Arial" pitchFamily="34" charset="0"/>
              </a:rPr>
              <a:t>make</a:t>
            </a:r>
            <a:r>
              <a:rPr lang="fr-FR" sz="9600" b="1" dirty="0" smtClean="0">
                <a:effectLst>
                  <a:outerShdw blurRad="38100" dist="38100" dir="2700000" algn="tl">
                    <a:srgbClr val="000000">
                      <a:alpha val="43137"/>
                    </a:srgbClr>
                  </a:outerShdw>
                </a:effectLst>
                <a:latin typeface="Arial" pitchFamily="34" charset="0"/>
                <a:cs typeface="Arial" pitchFamily="34" charset="0"/>
              </a:rPr>
              <a:t> the </a:t>
            </a:r>
            <a:r>
              <a:rPr lang="fr-FR" sz="9600" b="1" dirty="0" err="1" smtClean="0">
                <a:effectLst>
                  <a:outerShdw blurRad="38100" dist="38100" dir="2700000" algn="tl">
                    <a:srgbClr val="000000">
                      <a:alpha val="43137"/>
                    </a:srgbClr>
                  </a:outerShdw>
                </a:effectLst>
                <a:latin typeface="Arial" pitchFamily="34" charset="0"/>
                <a:cs typeface="Arial" pitchFamily="34" charset="0"/>
              </a:rPr>
              <a:t>corresponding</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inferences</a:t>
            </a:r>
            <a:r>
              <a:rPr lang="fr-FR" sz="9600" b="1" dirty="0" smtClean="0">
                <a:effectLst>
                  <a:outerShdw blurRad="38100" dist="38100" dir="2700000" algn="tl">
                    <a:srgbClr val="000000">
                      <a:alpha val="43137"/>
                    </a:srgbClr>
                  </a:outerShdw>
                </a:effectLst>
                <a:latin typeface="Arial" pitchFamily="34" charset="0"/>
                <a:cs typeface="Arial" pitchFamily="34" charset="0"/>
              </a:rPr>
              <a:t> in </a:t>
            </a:r>
            <a:r>
              <a:rPr lang="fr-FR" sz="9600" b="1" dirty="0" err="1" smtClean="0">
                <a:effectLst>
                  <a:outerShdw blurRad="38100" dist="38100" dir="2700000" algn="tl">
                    <a:srgbClr val="000000">
                      <a:alpha val="43137"/>
                    </a:srgbClr>
                  </a:outerShdw>
                </a:effectLst>
                <a:latin typeface="Arial" pitchFamily="34" charset="0"/>
                <a:cs typeface="Arial" pitchFamily="34" charset="0"/>
              </a:rPr>
              <a:t>desición</a:t>
            </a:r>
            <a:r>
              <a:rPr lang="fr-FR" sz="9600" b="1" dirty="0" smtClean="0">
                <a:effectLst>
                  <a:outerShdw blurRad="38100" dist="38100" dir="2700000" algn="tl">
                    <a:srgbClr val="000000">
                      <a:alpha val="43137"/>
                    </a:srgbClr>
                  </a:outerShdw>
                </a:effectLst>
                <a:latin typeface="Arial" pitchFamily="34" charset="0"/>
                <a:cs typeface="Arial" pitchFamily="34" charset="0"/>
              </a:rPr>
              <a:t> </a:t>
            </a:r>
            <a:r>
              <a:rPr lang="fr-FR" sz="9600" b="1" dirty="0" err="1" smtClean="0">
                <a:effectLst>
                  <a:outerShdw blurRad="38100" dist="38100" dir="2700000" algn="tl">
                    <a:srgbClr val="000000">
                      <a:alpha val="43137"/>
                    </a:srgbClr>
                  </a:outerShdw>
                </a:effectLst>
                <a:latin typeface="Arial" pitchFamily="34" charset="0"/>
                <a:cs typeface="Arial" pitchFamily="34" charset="0"/>
              </a:rPr>
              <a:t>making</a:t>
            </a:r>
            <a:r>
              <a:rPr lang="fr-FR" sz="9600" b="1" dirty="0" smtClean="0">
                <a:effectLst>
                  <a:outerShdw blurRad="38100" dist="38100" dir="2700000" algn="tl">
                    <a:srgbClr val="000000">
                      <a:alpha val="43137"/>
                    </a:srgbClr>
                  </a:outerShdw>
                </a:effectLst>
                <a:latin typeface="Arial" pitchFamily="34" charset="0"/>
                <a:cs typeface="Arial" pitchFamily="34" charset="0"/>
              </a:rPr>
              <a:t> </a:t>
            </a:r>
          </a:p>
          <a:p>
            <a:pPr marL="0">
              <a:lnSpc>
                <a:spcPct val="134000"/>
              </a:lnSpc>
              <a:spcBef>
                <a:spcPts val="600"/>
              </a:spcBef>
              <a:buNone/>
            </a:pPr>
            <a:endParaRPr lang="fr-FR" sz="7200" b="1" dirty="0" smtClean="0">
              <a:effectLst>
                <a:outerShdw blurRad="38100" dist="38100" dir="2700000" algn="tl">
                  <a:srgbClr val="000000">
                    <a:alpha val="43137"/>
                  </a:srgbClr>
                </a:outerShdw>
              </a:effectLst>
              <a:latin typeface="Arial" pitchFamily="34" charset="0"/>
              <a:cs typeface="Arial" pitchFamily="34" charset="0"/>
            </a:endParaRPr>
          </a:p>
          <a:p>
            <a:pPr marL="0">
              <a:lnSpc>
                <a:spcPct val="134000"/>
              </a:lnSpc>
              <a:spcBef>
                <a:spcPts val="600"/>
              </a:spcBef>
              <a:buNone/>
            </a:pPr>
            <a:r>
              <a:rPr lang="fr-FR" sz="7200" b="1" dirty="0" err="1" smtClean="0">
                <a:effectLst>
                  <a:outerShdw blurRad="38100" dist="38100" dir="2700000" algn="tl">
                    <a:srgbClr val="000000">
                      <a:alpha val="43137"/>
                    </a:srgbClr>
                  </a:outerShdw>
                </a:effectLst>
                <a:latin typeface="Arial" pitchFamily="34" charset="0"/>
                <a:cs typeface="Arial" pitchFamily="34" charset="0"/>
              </a:rPr>
              <a:t>Keywords:Continuous</a:t>
            </a:r>
            <a:r>
              <a:rPr lang="fr-FR" sz="7200" b="1" dirty="0" smtClean="0">
                <a:effectLst>
                  <a:outerShdw blurRad="38100" dist="38100" dir="2700000" algn="tl">
                    <a:srgbClr val="000000">
                      <a:alpha val="43137"/>
                    </a:srgbClr>
                  </a:outerShdw>
                </a:effectLst>
                <a:latin typeface="Arial" pitchFamily="34" charset="0"/>
                <a:cs typeface="Arial" pitchFamily="34" charset="0"/>
              </a:rPr>
              <a:t>, discret,  </a:t>
            </a:r>
            <a:r>
              <a:rPr lang="fr-FR" sz="7200" b="1" dirty="0" err="1" smtClean="0">
                <a:effectLst>
                  <a:outerShdw blurRad="38100" dist="38100" dir="2700000" algn="tl">
                    <a:srgbClr val="000000">
                      <a:alpha val="43137"/>
                    </a:srgbClr>
                  </a:outerShdw>
                </a:effectLst>
                <a:latin typeface="Arial" pitchFamily="34" charset="0"/>
                <a:cs typeface="Arial" pitchFamily="34" charset="0"/>
              </a:rPr>
              <a:t>random</a:t>
            </a:r>
            <a:r>
              <a:rPr lang="fr-FR" sz="7200" b="1" dirty="0" smtClean="0">
                <a:effectLst>
                  <a:outerShdw blurRad="38100" dist="38100" dir="2700000" algn="tl">
                    <a:srgbClr val="000000">
                      <a:alpha val="43137"/>
                    </a:srgbClr>
                  </a:outerShdw>
                </a:effectLst>
                <a:latin typeface="Arial" pitchFamily="34" charset="0"/>
                <a:cs typeface="Arial" pitchFamily="34" charset="0"/>
              </a:rPr>
              <a:t> variables.</a:t>
            </a:r>
            <a:endParaRPr lang="es-MX" sz="7200" dirty="0">
              <a:latin typeface="Arial" pitchFamily="34" charset="0"/>
              <a:cs typeface="Arial" pitchFamily="34" charset="0"/>
            </a:endParaRPr>
          </a:p>
        </p:txBody>
      </p:sp>
      <p:sp>
        <p:nvSpPr>
          <p:cNvPr id="4" name="Marcador de fecha 1"/>
          <p:cNvSpPr>
            <a:spLocks noGrp="1"/>
          </p:cNvSpPr>
          <p:nvPr>
            <p:ph type="dt" sz="half" idx="10"/>
          </p:nvPr>
        </p:nvSpPr>
        <p:spPr>
          <a:xfrm>
            <a:off x="971600" y="6520259"/>
            <a:ext cx="2133600" cy="365125"/>
          </a:xfrm>
        </p:spPr>
        <p:txBody>
          <a:bodyPr/>
          <a:lstStyle/>
          <a:p>
            <a:r>
              <a:rPr lang="es-MX" dirty="0"/>
              <a:t>06/julio/2017</a:t>
            </a:r>
          </a:p>
        </p:txBody>
      </p:sp>
      <p:sp>
        <p:nvSpPr>
          <p:cNvPr id="5" name="Marcador de pie de página 2"/>
          <p:cNvSpPr>
            <a:spLocks noGrp="1"/>
          </p:cNvSpPr>
          <p:nvPr>
            <p:ph type="ftr" sz="quarter" idx="11"/>
          </p:nvPr>
        </p:nvSpPr>
        <p:spPr>
          <a:xfrm>
            <a:off x="3476600" y="6365925"/>
            <a:ext cx="3327648" cy="524544"/>
          </a:xfrm>
        </p:spPr>
        <p:txBody>
          <a:bodyPr/>
          <a:lstStyle/>
          <a:p>
            <a:endParaRPr lang="es-MX" dirty="0" smtClean="0"/>
          </a:p>
          <a:p>
            <a:endParaRPr lang="es-MX" dirty="0" smtClean="0"/>
          </a:p>
          <a:p>
            <a:r>
              <a:rPr lang="es-MX" dirty="0" smtClean="0"/>
              <a:t>Elaborado </a:t>
            </a:r>
            <a:r>
              <a:rPr lang="es-MX" dirty="0"/>
              <a:t>por: María Dolores Martínez García</a:t>
            </a:r>
          </a:p>
          <a:p>
            <a:r>
              <a:rPr lang="es-MX" dirty="0" smtClean="0"/>
              <a:t>                                 Blanca </a:t>
            </a:r>
            <a:r>
              <a:rPr lang="es-MX" dirty="0"/>
              <a:t>Cecilia Salazar Hernández</a:t>
            </a:r>
          </a:p>
          <a:p>
            <a:endParaRPr lang="es-MX" dirty="0"/>
          </a:p>
        </p:txBody>
      </p:sp>
      <p:sp>
        <p:nvSpPr>
          <p:cNvPr id="7" name="Marcador de número de diapositiva 6"/>
          <p:cNvSpPr>
            <a:spLocks noGrp="1"/>
          </p:cNvSpPr>
          <p:nvPr>
            <p:ph type="sldNum" sz="quarter" idx="12"/>
          </p:nvPr>
        </p:nvSpPr>
        <p:spPr/>
        <p:txBody>
          <a:bodyPr/>
          <a:lstStyle/>
          <a:p>
            <a:fld id="{A310D575-8EA1-43DE-A846-C4C5C2F41ADD}" type="slidenum">
              <a:rPr lang="es-MX" smtClean="0"/>
              <a:pPr/>
              <a:t>3</a:t>
            </a:fld>
            <a:endParaRPr lang="es-MX" dirty="0"/>
          </a:p>
        </p:txBody>
      </p:sp>
    </p:spTree>
    <p:extLst>
      <p:ext uri="{BB962C8B-B14F-4D97-AF65-F5344CB8AC3E}">
        <p14:creationId xmlns:p14="http://schemas.microsoft.com/office/powerpoint/2010/main" xmlns="" val="183935605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número de diapositiva 5"/>
          <p:cNvSpPr>
            <a:spLocks noGrp="1"/>
          </p:cNvSpPr>
          <p:nvPr>
            <p:ph type="sldNum" sz="quarter" idx="12"/>
          </p:nvPr>
        </p:nvSpPr>
        <p:spPr/>
        <p:txBody>
          <a:bodyPr/>
          <a:lstStyle/>
          <a:p>
            <a:fld id="{E34AE5FA-005F-4D3C-8175-AF482C8FC73A}" type="slidenum">
              <a:rPr lang="es-ES" smtClean="0"/>
              <a:pPr/>
              <a:t>4</a:t>
            </a:fld>
            <a:endParaRPr lang="es-ES" dirty="0"/>
          </a:p>
        </p:txBody>
      </p:sp>
      <p:sp>
        <p:nvSpPr>
          <p:cNvPr id="5" name="Marcador de fecha 1"/>
          <p:cNvSpPr>
            <a:spLocks noGrp="1"/>
          </p:cNvSpPr>
          <p:nvPr>
            <p:ph type="dt" sz="half" idx="10"/>
          </p:nvPr>
        </p:nvSpPr>
        <p:spPr>
          <a:xfrm>
            <a:off x="1124000" y="6515174"/>
            <a:ext cx="2133600" cy="365125"/>
          </a:xfrm>
        </p:spPr>
        <p:txBody>
          <a:bodyPr/>
          <a:lstStyle/>
          <a:p>
            <a:r>
              <a:rPr lang="es-MX" dirty="0"/>
              <a:t>06/julio/2017</a:t>
            </a:r>
          </a:p>
        </p:txBody>
      </p:sp>
      <p:sp>
        <p:nvSpPr>
          <p:cNvPr id="7" name="Marcador de pie de página 2"/>
          <p:cNvSpPr>
            <a:spLocks noGrp="1"/>
          </p:cNvSpPr>
          <p:nvPr>
            <p:ph type="ftr" sz="quarter" idx="11"/>
          </p:nvPr>
        </p:nvSpPr>
        <p:spPr>
          <a:xfrm>
            <a:off x="3629000" y="6237313"/>
            <a:ext cx="3607296" cy="648072"/>
          </a:xfrm>
        </p:spPr>
        <p:txBody>
          <a:bodyPr/>
          <a:lstStyle/>
          <a:p>
            <a:r>
              <a:rPr lang="es-MX" dirty="0"/>
              <a:t>Elaborado por: María Dolores Martínez García</a:t>
            </a:r>
          </a:p>
          <a:p>
            <a:r>
              <a:rPr lang="es-MX" dirty="0" smtClean="0"/>
              <a:t>                       Blanca </a:t>
            </a:r>
            <a:r>
              <a:rPr lang="es-MX" dirty="0"/>
              <a:t>Cecilia Salazar Hernández</a:t>
            </a:r>
          </a:p>
        </p:txBody>
      </p:sp>
      <p:graphicFrame>
        <p:nvGraphicFramePr>
          <p:cNvPr id="4" name="3 Diagrama"/>
          <p:cNvGraphicFramePr/>
          <p:nvPr>
            <p:extLst>
              <p:ext uri="{D42A27DB-BD31-4B8C-83A1-F6EECF244321}">
                <p14:modId xmlns:p14="http://schemas.microsoft.com/office/powerpoint/2010/main" xmlns="" val="591999238"/>
              </p:ext>
            </p:extLst>
          </p:nvPr>
        </p:nvGraphicFramePr>
        <p:xfrm>
          <a:off x="1187624" y="404664"/>
          <a:ext cx="7560840"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02075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número de diapositiva 5"/>
          <p:cNvSpPr>
            <a:spLocks noGrp="1"/>
          </p:cNvSpPr>
          <p:nvPr>
            <p:ph type="sldNum" sz="quarter" idx="12"/>
          </p:nvPr>
        </p:nvSpPr>
        <p:spPr/>
        <p:txBody>
          <a:bodyPr/>
          <a:lstStyle/>
          <a:p>
            <a:fld id="{E34AE5FA-005F-4D3C-8175-AF482C8FC73A}" type="slidenum">
              <a:rPr lang="es-ES" smtClean="0"/>
              <a:pPr/>
              <a:t>5</a:t>
            </a:fld>
            <a:endParaRPr lang="es-ES" dirty="0"/>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91880" y="6348859"/>
            <a:ext cx="3600400" cy="509141"/>
          </a:xfrm>
        </p:spPr>
        <p:txBody>
          <a:bodyPr/>
          <a:lstStyle/>
          <a:p>
            <a:endParaRPr lang="es-MX" dirty="0" smtClean="0"/>
          </a:p>
          <a:p>
            <a:r>
              <a:rPr lang="es-MX" dirty="0"/>
              <a:t>Elaborado por: María Dolores Martínez García</a:t>
            </a:r>
          </a:p>
          <a:p>
            <a:r>
              <a:rPr lang="es-MX" dirty="0"/>
              <a:t>Blanca Cecilia Salazar Hernández</a:t>
            </a:r>
          </a:p>
        </p:txBody>
      </p:sp>
      <p:graphicFrame>
        <p:nvGraphicFramePr>
          <p:cNvPr id="8" name="7 Diagrama"/>
          <p:cNvGraphicFramePr/>
          <p:nvPr>
            <p:extLst>
              <p:ext uri="{D42A27DB-BD31-4B8C-83A1-F6EECF244321}">
                <p14:modId xmlns:p14="http://schemas.microsoft.com/office/powerpoint/2010/main" xmlns="" val="686286507"/>
              </p:ext>
            </p:extLst>
          </p:nvPr>
        </p:nvGraphicFramePr>
        <p:xfrm>
          <a:off x="1524000" y="764704"/>
          <a:ext cx="693643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26359049"/>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número de diapositiva 5"/>
          <p:cNvSpPr>
            <a:spLocks noGrp="1"/>
          </p:cNvSpPr>
          <p:nvPr>
            <p:ph type="sldNum" sz="quarter" idx="12"/>
          </p:nvPr>
        </p:nvSpPr>
        <p:spPr/>
        <p:txBody>
          <a:bodyPr/>
          <a:lstStyle/>
          <a:p>
            <a:fld id="{E34AE5FA-005F-4D3C-8175-AF482C8FC73A}" type="slidenum">
              <a:rPr lang="es-ES" smtClean="0"/>
              <a:pPr/>
              <a:t>6</a:t>
            </a:fld>
            <a:endParaRPr lang="es-ES" dirty="0"/>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525344"/>
            <a:ext cx="3759696" cy="365125"/>
          </a:xfrm>
        </p:spPr>
        <p:txBody>
          <a:bodyPr/>
          <a:lstStyle/>
          <a:p>
            <a:endParaRPr lang="es-MX" dirty="0" smtClean="0"/>
          </a:p>
          <a:p>
            <a:r>
              <a:rPr lang="es-MX" dirty="0" smtClean="0"/>
              <a:t>Elaborado </a:t>
            </a:r>
            <a:r>
              <a:rPr lang="es-MX" dirty="0"/>
              <a:t>por: María Dolores Martínez García</a:t>
            </a:r>
          </a:p>
          <a:p>
            <a:r>
              <a:rPr lang="es-MX" dirty="0"/>
              <a:t>Blanca Cecilia Salazar Hernández</a:t>
            </a:r>
          </a:p>
          <a:p>
            <a:endParaRPr lang="es-MX" dirty="0" smtClean="0"/>
          </a:p>
        </p:txBody>
      </p:sp>
      <p:graphicFrame>
        <p:nvGraphicFramePr>
          <p:cNvPr id="7" name="6 Diagrama"/>
          <p:cNvGraphicFramePr/>
          <p:nvPr>
            <p:extLst>
              <p:ext uri="{D42A27DB-BD31-4B8C-83A1-F6EECF244321}">
                <p14:modId xmlns:p14="http://schemas.microsoft.com/office/powerpoint/2010/main" xmlns="" val="2119869695"/>
              </p:ext>
            </p:extLst>
          </p:nvPr>
        </p:nvGraphicFramePr>
        <p:xfrm>
          <a:off x="1619672" y="620688"/>
          <a:ext cx="6912768"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06051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r>
              <a:rPr lang="es-MX" dirty="0"/>
              <a:t>06/julio/2017</a:t>
            </a:r>
          </a:p>
        </p:txBody>
      </p:sp>
      <p:sp>
        <p:nvSpPr>
          <p:cNvPr id="3" name="Marcador de pie de página 2"/>
          <p:cNvSpPr>
            <a:spLocks noGrp="1"/>
          </p:cNvSpPr>
          <p:nvPr>
            <p:ph type="ftr" sz="quarter" idx="11"/>
          </p:nvPr>
        </p:nvSpPr>
        <p:spPr>
          <a:xfrm>
            <a:off x="3476600" y="6525344"/>
            <a:ext cx="3831704" cy="365125"/>
          </a:xfrm>
        </p:spPr>
        <p:txBody>
          <a:bodyPr/>
          <a:lstStyle/>
          <a:p>
            <a:r>
              <a:rPr lang="es-MX" dirty="0"/>
              <a:t>Elaborado por: María Dolores Martínez García</a:t>
            </a:r>
          </a:p>
          <a:p>
            <a:r>
              <a:rPr lang="es-MX" dirty="0"/>
              <a:t>Blanca Cecilia Salazar Hernández</a:t>
            </a:r>
          </a:p>
        </p:txBody>
      </p:sp>
      <p:sp>
        <p:nvSpPr>
          <p:cNvPr id="6" name="Marcador de número de diapositiva 5"/>
          <p:cNvSpPr>
            <a:spLocks noGrp="1"/>
          </p:cNvSpPr>
          <p:nvPr>
            <p:ph type="sldNum" sz="quarter" idx="12"/>
          </p:nvPr>
        </p:nvSpPr>
        <p:spPr/>
        <p:txBody>
          <a:bodyPr/>
          <a:lstStyle/>
          <a:p>
            <a:fld id="{E34AE5FA-005F-4D3C-8175-AF482C8FC73A}" type="slidenum">
              <a:rPr lang="es-ES" smtClean="0"/>
              <a:pPr/>
              <a:t>7</a:t>
            </a:fld>
            <a:endParaRPr lang="es-ES" dirty="0"/>
          </a:p>
        </p:txBody>
      </p:sp>
      <p:graphicFrame>
        <p:nvGraphicFramePr>
          <p:cNvPr id="11" name="10 Diagrama"/>
          <p:cNvGraphicFramePr/>
          <p:nvPr>
            <p:extLst>
              <p:ext uri="{D42A27DB-BD31-4B8C-83A1-F6EECF244321}">
                <p14:modId xmlns:p14="http://schemas.microsoft.com/office/powerpoint/2010/main" xmlns="" val="3477609393"/>
              </p:ext>
            </p:extLst>
          </p:nvPr>
        </p:nvGraphicFramePr>
        <p:xfrm>
          <a:off x="1524000" y="764704"/>
          <a:ext cx="7152456"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11 CuadroTexto"/>
          <p:cNvSpPr txBox="1"/>
          <p:nvPr/>
        </p:nvSpPr>
        <p:spPr>
          <a:xfrm>
            <a:off x="5580112" y="5589240"/>
            <a:ext cx="1944216" cy="369332"/>
          </a:xfrm>
          <a:prstGeom prst="rect">
            <a:avLst/>
          </a:prstGeom>
          <a:noFill/>
        </p:spPr>
        <p:txBody>
          <a:bodyPr wrap="square" rtlCol="0">
            <a:spAutoFit/>
          </a:bodyPr>
          <a:lstStyle/>
          <a:p>
            <a:r>
              <a:rPr lang="es-MX" b="1" dirty="0" smtClean="0"/>
              <a:t>Des. </a:t>
            </a:r>
            <a:r>
              <a:rPr lang="es-MX" b="1" dirty="0" err="1" smtClean="0"/>
              <a:t>Est</a:t>
            </a:r>
            <a:r>
              <a:rPr lang="es-MX" b="1" dirty="0" smtClean="0"/>
              <a:t>.=√</a:t>
            </a:r>
            <a:r>
              <a:rPr lang="el-GR" b="1" dirty="0" smtClean="0"/>
              <a:t>σ</a:t>
            </a:r>
            <a:r>
              <a:rPr lang="es-MX" b="1" baseline="30000" dirty="0" smtClean="0"/>
              <a:t>2</a:t>
            </a:r>
            <a:endParaRPr lang="es-MX" b="1" dirty="0"/>
          </a:p>
        </p:txBody>
      </p:sp>
    </p:spTree>
    <p:extLst>
      <p:ext uri="{BB962C8B-B14F-4D97-AF65-F5344CB8AC3E}">
        <p14:creationId xmlns:p14="http://schemas.microsoft.com/office/powerpoint/2010/main" xmlns="" val="76852713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pPr/>
              <a:t>8</a:t>
            </a:fld>
            <a:endParaRPr lang="es-ES"/>
          </a:p>
        </p:txBody>
      </p:sp>
      <p:sp>
        <p:nvSpPr>
          <p:cNvPr id="3" name="Marcador de fecha 2"/>
          <p:cNvSpPr>
            <a:spLocks noGrp="1"/>
          </p:cNvSpPr>
          <p:nvPr>
            <p:ph type="dt" sz="half" idx="10"/>
          </p:nvPr>
        </p:nvSpPr>
        <p:spPr/>
        <p:txBody>
          <a:bodyPr/>
          <a:lstStyle/>
          <a:p>
            <a:r>
              <a:rPr lang="es-MX" dirty="0"/>
              <a:t>06/julio/2017</a:t>
            </a:r>
          </a:p>
        </p:txBody>
      </p:sp>
      <p:sp>
        <p:nvSpPr>
          <p:cNvPr id="4" name="Marcador de pie de página 3"/>
          <p:cNvSpPr>
            <a:spLocks noGrp="1"/>
          </p:cNvSpPr>
          <p:nvPr>
            <p:ph type="ftr" sz="quarter" idx="11"/>
          </p:nvPr>
        </p:nvSpPr>
        <p:spPr>
          <a:xfrm>
            <a:off x="3476600" y="6381328"/>
            <a:ext cx="4191744" cy="648072"/>
          </a:xfrm>
        </p:spPr>
        <p:txBody>
          <a:bodyPr/>
          <a:lstStyle/>
          <a:p>
            <a:r>
              <a:rPr lang="es-MX" dirty="0"/>
              <a:t>Elaborado por: María Dolores Martínez García</a:t>
            </a:r>
          </a:p>
          <a:p>
            <a:r>
              <a:rPr lang="es-MX" dirty="0" smtClean="0"/>
              <a:t>                              Blanca </a:t>
            </a:r>
            <a:r>
              <a:rPr lang="es-MX" dirty="0"/>
              <a:t>Cecilia Salazar Hernández</a:t>
            </a:r>
          </a:p>
        </p:txBody>
      </p:sp>
      <p:graphicFrame>
        <p:nvGraphicFramePr>
          <p:cNvPr id="9" name="8 Diagrama"/>
          <p:cNvGraphicFramePr/>
          <p:nvPr>
            <p:extLst>
              <p:ext uri="{D42A27DB-BD31-4B8C-83A1-F6EECF244321}">
                <p14:modId xmlns:p14="http://schemas.microsoft.com/office/powerpoint/2010/main" xmlns="" val="4134374029"/>
              </p:ext>
            </p:extLst>
          </p:nvPr>
        </p:nvGraphicFramePr>
        <p:xfrm>
          <a:off x="1547664" y="404664"/>
          <a:ext cx="720080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29811917"/>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532F533F-342E-43BA-9907-4B84C7D50AF7}" type="slidenum">
              <a:rPr lang="es-ES" smtClean="0"/>
              <a:pPr/>
              <a:t>9</a:t>
            </a:fld>
            <a:endParaRPr lang="es-ES"/>
          </a:p>
        </p:txBody>
      </p:sp>
      <p:sp>
        <p:nvSpPr>
          <p:cNvPr id="3" name="Marcador de fecha 2"/>
          <p:cNvSpPr>
            <a:spLocks noGrp="1"/>
          </p:cNvSpPr>
          <p:nvPr>
            <p:ph type="dt" sz="half" idx="10"/>
          </p:nvPr>
        </p:nvSpPr>
        <p:spPr/>
        <p:txBody>
          <a:bodyPr/>
          <a:lstStyle/>
          <a:p>
            <a:endParaRPr lang="es-MX" dirty="0" smtClean="0"/>
          </a:p>
          <a:p>
            <a:r>
              <a:rPr lang="es-MX" dirty="0" smtClean="0"/>
              <a:t>06/julio/2017</a:t>
            </a:r>
            <a:endParaRPr lang="es-MX" dirty="0"/>
          </a:p>
          <a:p>
            <a:endParaRPr lang="es-MX" dirty="0"/>
          </a:p>
        </p:txBody>
      </p:sp>
      <p:sp>
        <p:nvSpPr>
          <p:cNvPr id="4" name="Marcador de pie de página 3"/>
          <p:cNvSpPr>
            <a:spLocks noGrp="1"/>
          </p:cNvSpPr>
          <p:nvPr>
            <p:ph type="ftr" sz="quarter" idx="11"/>
          </p:nvPr>
        </p:nvSpPr>
        <p:spPr>
          <a:xfrm>
            <a:off x="3476600" y="6381328"/>
            <a:ext cx="3615680" cy="509141"/>
          </a:xfrm>
        </p:spPr>
        <p:txBody>
          <a:bodyPr/>
          <a:lstStyle/>
          <a:p>
            <a:r>
              <a:rPr lang="es-MX" dirty="0" smtClean="0"/>
              <a:t> </a:t>
            </a:r>
          </a:p>
          <a:p>
            <a:r>
              <a:rPr lang="es-MX" dirty="0"/>
              <a:t>Elaborado por: María Dolores Martínez García</a:t>
            </a:r>
          </a:p>
          <a:p>
            <a:r>
              <a:rPr lang="es-MX" dirty="0"/>
              <a:t>Blanca Cecilia Salazar Hernández</a:t>
            </a:r>
          </a:p>
        </p:txBody>
      </p:sp>
      <p:sp>
        <p:nvSpPr>
          <p:cNvPr id="8" name="7 Arco"/>
          <p:cNvSpPr/>
          <p:nvPr/>
        </p:nvSpPr>
        <p:spPr>
          <a:xfrm>
            <a:off x="6660232" y="4149080"/>
            <a:ext cx="72008" cy="7200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graphicFrame>
        <p:nvGraphicFramePr>
          <p:cNvPr id="11" name="10 Diagrama"/>
          <p:cNvGraphicFramePr/>
          <p:nvPr>
            <p:extLst>
              <p:ext uri="{D42A27DB-BD31-4B8C-83A1-F6EECF244321}">
                <p14:modId xmlns:p14="http://schemas.microsoft.com/office/powerpoint/2010/main" xmlns="" val="2729279888"/>
              </p:ext>
            </p:extLst>
          </p:nvPr>
        </p:nvGraphicFramePr>
        <p:xfrm>
          <a:off x="1524000" y="836712"/>
          <a:ext cx="7440488"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8610820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404</TotalTime>
  <Words>956</Words>
  <Application>Microsoft Office PowerPoint</Application>
  <PresentationFormat>Presentación en pantalla (4:3)</PresentationFormat>
  <Paragraphs>159</Paragraphs>
  <Slides>15</Slides>
  <Notes>2</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UNIVERSIDAD AUTÓNOMA DEL ESTADO DE HIDALGO</vt:lpstr>
      <vt:lpstr>Diapositiva 2</vt:lpstr>
      <vt:lpstr>Tema: Introducción a la Probabilidad</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Referencias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69</cp:revision>
  <dcterms:created xsi:type="dcterms:W3CDTF">2014-12-12T16:57:31Z</dcterms:created>
  <dcterms:modified xsi:type="dcterms:W3CDTF">2017-07-25T16:40:54Z</dcterms:modified>
</cp:coreProperties>
</file>