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4.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Default Extension="gif" ContentType="image/gif"/>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317" r:id="rId4"/>
    <p:sldId id="257" r:id="rId5"/>
    <p:sldId id="313" r:id="rId6"/>
    <p:sldId id="314" r:id="rId7"/>
    <p:sldId id="310" r:id="rId8"/>
    <p:sldId id="315" r:id="rId9"/>
    <p:sldId id="265" r:id="rId10"/>
    <p:sldId id="311" r:id="rId11"/>
    <p:sldId id="263" r:id="rId12"/>
    <p:sldId id="264" r:id="rId13"/>
    <p:sldId id="266" r:id="rId14"/>
    <p:sldId id="268" r:id="rId15"/>
    <p:sldId id="269" r:id="rId16"/>
    <p:sldId id="270" r:id="rId17"/>
    <p:sldId id="271" r:id="rId18"/>
    <p:sldId id="272" r:id="rId19"/>
    <p:sldId id="273" r:id="rId20"/>
    <p:sldId id="316" r:id="rId21"/>
    <p:sldId id="278" r:id="rId22"/>
    <p:sldId id="261" r:id="rId23"/>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9AB6B"/>
    <a:srgbClr val="6A221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41" autoAdjust="0"/>
    <p:restoredTop sz="94660"/>
  </p:normalViewPr>
  <p:slideViewPr>
    <p:cSldViewPr>
      <p:cViewPr>
        <p:scale>
          <a:sx n="100" d="100"/>
          <a:sy n="100" d="100"/>
        </p:scale>
        <p:origin x="-72" y="6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F5EF69-15E3-4D23-B760-9919B08DE15A}" type="doc">
      <dgm:prSet loTypeId="urn:microsoft.com/office/officeart/2005/8/layout/hList3" loCatId="list" qsTypeId="urn:microsoft.com/office/officeart/2005/8/quickstyle/3d2" qsCatId="3D" csTypeId="urn:microsoft.com/office/officeart/2005/8/colors/accent6_1" csCatId="accent6" phldr="1"/>
      <dgm:spPr/>
      <dgm:t>
        <a:bodyPr/>
        <a:lstStyle/>
        <a:p>
          <a:endParaRPr lang="es-ES"/>
        </a:p>
      </dgm:t>
    </dgm:pt>
    <dgm:pt modelId="{06E2210B-9CAE-47A0-8A1B-35DE512B543A}">
      <dgm:prSet phldrT="[Texto]"/>
      <dgm:spPr/>
      <dgm:t>
        <a:bodyPr/>
        <a:lstStyle/>
        <a:p>
          <a:r>
            <a:rPr lang="es-ES" dirty="0"/>
            <a:t>Búsqueda de la verdad </a:t>
          </a:r>
        </a:p>
      </dgm:t>
    </dgm:pt>
    <dgm:pt modelId="{FEFF4568-6977-4A03-9602-E9B3D3EB7337}" type="parTrans" cxnId="{D9841322-967B-4019-9098-CDB1A820BFF2}">
      <dgm:prSet/>
      <dgm:spPr/>
      <dgm:t>
        <a:bodyPr/>
        <a:lstStyle/>
        <a:p>
          <a:endParaRPr lang="es-ES"/>
        </a:p>
      </dgm:t>
    </dgm:pt>
    <dgm:pt modelId="{C824C730-6C64-4582-BC62-CAAC08645AF5}" type="sibTrans" cxnId="{D9841322-967B-4019-9098-CDB1A820BFF2}">
      <dgm:prSet/>
      <dgm:spPr/>
      <dgm:t>
        <a:bodyPr/>
        <a:lstStyle/>
        <a:p>
          <a:endParaRPr lang="es-ES"/>
        </a:p>
      </dgm:t>
    </dgm:pt>
    <dgm:pt modelId="{064FE935-69E4-4049-B00D-559BE223A298}">
      <dgm:prSet phldrT="[Texto]"/>
      <dgm:spPr/>
      <dgm:t>
        <a:bodyPr/>
        <a:lstStyle/>
        <a:p>
          <a:pPr marL="0" algn="ctr">
            <a:buNone/>
          </a:pPr>
          <a:r>
            <a:rPr lang="es-MX" dirty="0"/>
            <a:t>Existen diversos tipos de investigación: </a:t>
          </a:r>
        </a:p>
        <a:p>
          <a:pPr marL="265113" indent="-265113" algn="just">
            <a:buFont typeface="Arial" panose="020B0604020202020204" pitchFamily="34" charset="0"/>
            <a:buChar char="•"/>
          </a:pPr>
          <a:r>
            <a:rPr lang="es-MX" dirty="0"/>
            <a:t>* Elementales y cotidianas (ampliar el horizonte de los objetos conocidos)</a:t>
          </a:r>
        </a:p>
        <a:p>
          <a:pPr marL="265113" indent="-265113" algn="just">
            <a:buFont typeface="Arial" panose="020B0604020202020204" pitchFamily="34" charset="0"/>
            <a:buChar char="•"/>
          </a:pPr>
          <a:r>
            <a:rPr lang="es-MX" dirty="0"/>
            <a:t> *Científica con características propias bajo una  metodología especifica.</a:t>
          </a:r>
          <a:endParaRPr lang="es-ES" dirty="0"/>
        </a:p>
      </dgm:t>
    </dgm:pt>
    <dgm:pt modelId="{77BAFC25-AF75-4BB8-AD67-57BE62DED508}" type="parTrans" cxnId="{5B02BC21-9CF1-449A-A725-BB77C0F55ABC}">
      <dgm:prSet/>
      <dgm:spPr/>
      <dgm:t>
        <a:bodyPr/>
        <a:lstStyle/>
        <a:p>
          <a:endParaRPr lang="es-ES"/>
        </a:p>
      </dgm:t>
    </dgm:pt>
    <dgm:pt modelId="{60B63EA0-2C51-4C61-A405-AD77B21B0F1A}" type="sibTrans" cxnId="{5B02BC21-9CF1-449A-A725-BB77C0F55ABC}">
      <dgm:prSet/>
      <dgm:spPr/>
      <dgm:t>
        <a:bodyPr/>
        <a:lstStyle/>
        <a:p>
          <a:endParaRPr lang="es-ES"/>
        </a:p>
      </dgm:t>
    </dgm:pt>
    <dgm:pt modelId="{EDBA182B-F28F-4AD2-8A9A-C90958914E64}">
      <dgm:prSet phldrT="[Texto]"/>
      <dgm:spPr/>
      <dgm:t>
        <a:bodyPr/>
        <a:lstStyle/>
        <a:p>
          <a:r>
            <a:rPr lang="es-MX" dirty="0"/>
            <a:t>Análisis crítico de proposiciones hipotéticas. </a:t>
          </a:r>
        </a:p>
        <a:p>
          <a:r>
            <a:rPr lang="es-MX" dirty="0"/>
            <a:t>Propósito: Establecer relaciones causa-efecto, que deben ser probadas frente a la realidad objetiva. </a:t>
          </a:r>
          <a:endParaRPr lang="es-ES" dirty="0"/>
        </a:p>
      </dgm:t>
    </dgm:pt>
    <dgm:pt modelId="{22B982CB-1E20-40C7-8907-4A901FCC3FD0}" type="parTrans" cxnId="{BDE478E6-F50B-4A9C-9DFD-0E82135FD13D}">
      <dgm:prSet/>
      <dgm:spPr/>
      <dgm:t>
        <a:bodyPr/>
        <a:lstStyle/>
        <a:p>
          <a:endParaRPr lang="es-ES"/>
        </a:p>
      </dgm:t>
    </dgm:pt>
    <dgm:pt modelId="{E92FCE79-0E7B-4BDC-8CD7-BC72B5D285C2}" type="sibTrans" cxnId="{BDE478E6-F50B-4A9C-9DFD-0E82135FD13D}">
      <dgm:prSet/>
      <dgm:spPr/>
      <dgm:t>
        <a:bodyPr/>
        <a:lstStyle/>
        <a:p>
          <a:endParaRPr lang="es-ES"/>
        </a:p>
      </dgm:t>
    </dgm:pt>
    <dgm:pt modelId="{5E17B328-3CD7-420E-9D93-24E71C8EDA3F}">
      <dgm:prSet phldrT="[Texto]"/>
      <dgm:spPr/>
      <dgm:t>
        <a:bodyPr/>
        <a:lstStyle/>
        <a:p>
          <a:r>
            <a:rPr lang="es-MX" dirty="0"/>
            <a:t>Es un procedimiento reflexivo, sistemático, controlado y crítico con el fin de descubrir o interpretar los hechos y fenómenos, relaciones y leyes de un determinado ámbito de la realidad</a:t>
          </a:r>
          <a:endParaRPr lang="es-ES" dirty="0"/>
        </a:p>
      </dgm:t>
    </dgm:pt>
    <dgm:pt modelId="{2162A6B9-DE6B-4E13-9A77-38D3FBDAEE4A}" type="parTrans" cxnId="{77BF3821-9908-4552-9359-580E0BB1F32A}">
      <dgm:prSet/>
      <dgm:spPr/>
      <dgm:t>
        <a:bodyPr/>
        <a:lstStyle/>
        <a:p>
          <a:endParaRPr lang="es-ES"/>
        </a:p>
      </dgm:t>
    </dgm:pt>
    <dgm:pt modelId="{572DA638-DCE7-4F41-89BB-B0D874FED2C8}" type="sibTrans" cxnId="{77BF3821-9908-4552-9359-580E0BB1F32A}">
      <dgm:prSet/>
      <dgm:spPr/>
      <dgm:t>
        <a:bodyPr/>
        <a:lstStyle/>
        <a:p>
          <a:endParaRPr lang="es-ES"/>
        </a:p>
      </dgm:t>
    </dgm:pt>
    <dgm:pt modelId="{985FDA92-3E8E-4C34-A55B-C48534E03777}" type="pres">
      <dgm:prSet presAssocID="{ABF5EF69-15E3-4D23-B760-9919B08DE15A}" presName="composite" presStyleCnt="0">
        <dgm:presLayoutVars>
          <dgm:chMax val="1"/>
          <dgm:dir/>
          <dgm:resizeHandles val="exact"/>
        </dgm:presLayoutVars>
      </dgm:prSet>
      <dgm:spPr/>
      <dgm:t>
        <a:bodyPr/>
        <a:lstStyle/>
        <a:p>
          <a:endParaRPr lang="es-MX"/>
        </a:p>
      </dgm:t>
    </dgm:pt>
    <dgm:pt modelId="{60480E4A-E4F7-462E-8633-8DEDBEA26B68}" type="pres">
      <dgm:prSet presAssocID="{06E2210B-9CAE-47A0-8A1B-35DE512B543A}" presName="roof" presStyleLbl="dkBgShp" presStyleIdx="0" presStyleCnt="2" custLinFactNeighborX="4352"/>
      <dgm:spPr/>
      <dgm:t>
        <a:bodyPr/>
        <a:lstStyle/>
        <a:p>
          <a:endParaRPr lang="es-MX"/>
        </a:p>
      </dgm:t>
    </dgm:pt>
    <dgm:pt modelId="{88FB201C-663B-42C4-B530-A4A5D004F795}" type="pres">
      <dgm:prSet presAssocID="{06E2210B-9CAE-47A0-8A1B-35DE512B543A}" presName="pillars" presStyleCnt="0"/>
      <dgm:spPr/>
    </dgm:pt>
    <dgm:pt modelId="{C7D8CE30-D470-4796-81C2-DC93336B5899}" type="pres">
      <dgm:prSet presAssocID="{06E2210B-9CAE-47A0-8A1B-35DE512B543A}" presName="pillar1" presStyleLbl="node1" presStyleIdx="0" presStyleCnt="3">
        <dgm:presLayoutVars>
          <dgm:bulletEnabled val="1"/>
        </dgm:presLayoutVars>
      </dgm:prSet>
      <dgm:spPr/>
      <dgm:t>
        <a:bodyPr/>
        <a:lstStyle/>
        <a:p>
          <a:endParaRPr lang="es-MX"/>
        </a:p>
      </dgm:t>
    </dgm:pt>
    <dgm:pt modelId="{568D8BE6-D295-4278-B471-E7C0FBFE2743}" type="pres">
      <dgm:prSet presAssocID="{EDBA182B-F28F-4AD2-8A9A-C90958914E64}" presName="pillarX" presStyleLbl="node1" presStyleIdx="1" presStyleCnt="3">
        <dgm:presLayoutVars>
          <dgm:bulletEnabled val="1"/>
        </dgm:presLayoutVars>
      </dgm:prSet>
      <dgm:spPr/>
      <dgm:t>
        <a:bodyPr/>
        <a:lstStyle/>
        <a:p>
          <a:endParaRPr lang="es-MX"/>
        </a:p>
      </dgm:t>
    </dgm:pt>
    <dgm:pt modelId="{12913A3F-7D23-4E86-98EC-F540921C6EB0}" type="pres">
      <dgm:prSet presAssocID="{5E17B328-3CD7-420E-9D93-24E71C8EDA3F}" presName="pillarX" presStyleLbl="node1" presStyleIdx="2" presStyleCnt="3" custLinFactNeighborX="2117" custLinFactNeighborY="217">
        <dgm:presLayoutVars>
          <dgm:bulletEnabled val="1"/>
        </dgm:presLayoutVars>
      </dgm:prSet>
      <dgm:spPr/>
      <dgm:t>
        <a:bodyPr/>
        <a:lstStyle/>
        <a:p>
          <a:endParaRPr lang="es-MX"/>
        </a:p>
      </dgm:t>
    </dgm:pt>
    <dgm:pt modelId="{B0DE1F23-B3A0-48AA-9548-C69B84D759D6}" type="pres">
      <dgm:prSet presAssocID="{06E2210B-9CAE-47A0-8A1B-35DE512B543A}" presName="base" presStyleLbl="dkBgShp" presStyleIdx="1" presStyleCnt="2" custLinFactNeighborX="861"/>
      <dgm:spPr/>
    </dgm:pt>
  </dgm:ptLst>
  <dgm:cxnLst>
    <dgm:cxn modelId="{77BF3821-9908-4552-9359-580E0BB1F32A}" srcId="{06E2210B-9CAE-47A0-8A1B-35DE512B543A}" destId="{5E17B328-3CD7-420E-9D93-24E71C8EDA3F}" srcOrd="2" destOrd="0" parTransId="{2162A6B9-DE6B-4E13-9A77-38D3FBDAEE4A}" sibTransId="{572DA638-DCE7-4F41-89BB-B0D874FED2C8}"/>
    <dgm:cxn modelId="{3D66CDFD-B6EB-4493-9505-32A633889B92}" type="presOf" srcId="{06E2210B-9CAE-47A0-8A1B-35DE512B543A}" destId="{60480E4A-E4F7-462E-8633-8DEDBEA26B68}" srcOrd="0" destOrd="0" presId="urn:microsoft.com/office/officeart/2005/8/layout/hList3"/>
    <dgm:cxn modelId="{D9841322-967B-4019-9098-CDB1A820BFF2}" srcId="{ABF5EF69-15E3-4D23-B760-9919B08DE15A}" destId="{06E2210B-9CAE-47A0-8A1B-35DE512B543A}" srcOrd="0" destOrd="0" parTransId="{FEFF4568-6977-4A03-9602-E9B3D3EB7337}" sibTransId="{C824C730-6C64-4582-BC62-CAAC08645AF5}"/>
    <dgm:cxn modelId="{5B02BC21-9CF1-449A-A725-BB77C0F55ABC}" srcId="{06E2210B-9CAE-47A0-8A1B-35DE512B543A}" destId="{064FE935-69E4-4049-B00D-559BE223A298}" srcOrd="0" destOrd="0" parTransId="{77BAFC25-AF75-4BB8-AD67-57BE62DED508}" sibTransId="{60B63EA0-2C51-4C61-A405-AD77B21B0F1A}"/>
    <dgm:cxn modelId="{83E6CC62-6726-4193-8BD1-DD4D3B803E2E}" type="presOf" srcId="{064FE935-69E4-4049-B00D-559BE223A298}" destId="{C7D8CE30-D470-4796-81C2-DC93336B5899}" srcOrd="0" destOrd="0" presId="urn:microsoft.com/office/officeart/2005/8/layout/hList3"/>
    <dgm:cxn modelId="{BDE478E6-F50B-4A9C-9DFD-0E82135FD13D}" srcId="{06E2210B-9CAE-47A0-8A1B-35DE512B543A}" destId="{EDBA182B-F28F-4AD2-8A9A-C90958914E64}" srcOrd="1" destOrd="0" parTransId="{22B982CB-1E20-40C7-8907-4A901FCC3FD0}" sibTransId="{E92FCE79-0E7B-4BDC-8CD7-BC72B5D285C2}"/>
    <dgm:cxn modelId="{52D57A79-E6B6-4FDB-91C0-CA02CB71E15D}" type="presOf" srcId="{ABF5EF69-15E3-4D23-B760-9919B08DE15A}" destId="{985FDA92-3E8E-4C34-A55B-C48534E03777}" srcOrd="0" destOrd="0" presId="urn:microsoft.com/office/officeart/2005/8/layout/hList3"/>
    <dgm:cxn modelId="{B8B2832F-3C94-4692-AB02-1E45ED1A85B4}" type="presOf" srcId="{EDBA182B-F28F-4AD2-8A9A-C90958914E64}" destId="{568D8BE6-D295-4278-B471-E7C0FBFE2743}" srcOrd="0" destOrd="0" presId="urn:microsoft.com/office/officeart/2005/8/layout/hList3"/>
    <dgm:cxn modelId="{A7BFB4DD-5ED2-4E69-94AF-963B3F0D3026}" type="presOf" srcId="{5E17B328-3CD7-420E-9D93-24E71C8EDA3F}" destId="{12913A3F-7D23-4E86-98EC-F540921C6EB0}" srcOrd="0" destOrd="0" presId="urn:microsoft.com/office/officeart/2005/8/layout/hList3"/>
    <dgm:cxn modelId="{C7519065-3255-410F-990E-879AF259ED38}" type="presParOf" srcId="{985FDA92-3E8E-4C34-A55B-C48534E03777}" destId="{60480E4A-E4F7-462E-8633-8DEDBEA26B68}" srcOrd="0" destOrd="0" presId="urn:microsoft.com/office/officeart/2005/8/layout/hList3"/>
    <dgm:cxn modelId="{D778F8F2-201D-4AB1-83F0-A6F380D90BDF}" type="presParOf" srcId="{985FDA92-3E8E-4C34-A55B-C48534E03777}" destId="{88FB201C-663B-42C4-B530-A4A5D004F795}" srcOrd="1" destOrd="0" presId="urn:microsoft.com/office/officeart/2005/8/layout/hList3"/>
    <dgm:cxn modelId="{6A7DB0B7-69E9-4C8F-9781-0A1BABED36BF}" type="presParOf" srcId="{88FB201C-663B-42C4-B530-A4A5D004F795}" destId="{C7D8CE30-D470-4796-81C2-DC93336B5899}" srcOrd="0" destOrd="0" presId="urn:microsoft.com/office/officeart/2005/8/layout/hList3"/>
    <dgm:cxn modelId="{82B84C9C-700E-4480-8476-52FC1EA99D8A}" type="presParOf" srcId="{88FB201C-663B-42C4-B530-A4A5D004F795}" destId="{568D8BE6-D295-4278-B471-E7C0FBFE2743}" srcOrd="1" destOrd="0" presId="urn:microsoft.com/office/officeart/2005/8/layout/hList3"/>
    <dgm:cxn modelId="{5101117E-FBF3-4E79-B10D-7647445D40F9}" type="presParOf" srcId="{88FB201C-663B-42C4-B530-A4A5D004F795}" destId="{12913A3F-7D23-4E86-98EC-F540921C6EB0}" srcOrd="2" destOrd="0" presId="urn:microsoft.com/office/officeart/2005/8/layout/hList3"/>
    <dgm:cxn modelId="{022C4333-3113-4CED-B346-3F43CC56B0B8}" type="presParOf" srcId="{985FDA92-3E8E-4C34-A55B-C48534E03777}" destId="{B0DE1F23-B3A0-48AA-9548-C69B84D759D6}"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A9F0B9-75F9-437E-85FC-B2ABBF312477}" type="doc">
      <dgm:prSet loTypeId="urn:microsoft.com/office/officeart/2005/8/layout/gear1" loCatId="process" qsTypeId="urn:microsoft.com/office/officeart/2005/8/quickstyle/simple1" qsCatId="simple" csTypeId="urn:microsoft.com/office/officeart/2005/8/colors/accent1_2" csCatId="accent1" phldr="1"/>
      <dgm:spPr/>
      <dgm:t>
        <a:bodyPr/>
        <a:lstStyle/>
        <a:p>
          <a:endParaRPr lang="es-MX"/>
        </a:p>
      </dgm:t>
    </dgm:pt>
    <dgm:pt modelId="{5C59B4AA-F4B6-4CD1-AB71-44AFACBAABFC}">
      <dgm:prSet custT="1"/>
      <dgm:spPr>
        <a:solidFill>
          <a:schemeClr val="accent6">
            <a:lumMod val="60000"/>
            <a:lumOff val="40000"/>
          </a:schemeClr>
        </a:solidFill>
        <a:ln>
          <a:solidFill>
            <a:schemeClr val="accent6">
              <a:lumMod val="75000"/>
            </a:schemeClr>
          </a:solidFill>
        </a:ln>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s-ES" sz="1800" dirty="0">
              <a:solidFill>
                <a:schemeClr val="tx1"/>
              </a:solidFill>
            </a:rPr>
            <a:t>Investigación</a:t>
          </a:r>
          <a:endParaRPr lang="es-MX" sz="1800" dirty="0">
            <a:solidFill>
              <a:schemeClr val="tx1"/>
            </a:solidFill>
          </a:endParaRPr>
        </a:p>
      </dgm:t>
    </dgm:pt>
    <dgm:pt modelId="{C1F269C3-FB46-40C4-9680-BB48730DB9C3}" type="parTrans" cxnId="{B042D7D4-CB3F-4E18-B15A-869BD2FB07F3}">
      <dgm:prSet/>
      <dgm:spPr/>
      <dgm:t>
        <a:bodyPr/>
        <a:lstStyle/>
        <a:p>
          <a:endParaRPr lang="es-MX"/>
        </a:p>
      </dgm:t>
    </dgm:pt>
    <dgm:pt modelId="{11D65178-EC08-43CF-95A9-10F1D20C560C}" type="sibTrans" cxnId="{B042D7D4-CB3F-4E18-B15A-869BD2FB07F3}">
      <dgm:prSet/>
      <dgm:spPr>
        <a:solidFill>
          <a:schemeClr val="accent6">
            <a:lumMod val="60000"/>
            <a:lumOff val="40000"/>
          </a:schemeClr>
        </a:solidFill>
        <a:ln>
          <a:solidFill>
            <a:schemeClr val="accent6">
              <a:lumMod val="75000"/>
            </a:schemeClr>
          </a:solidFill>
        </a:ln>
      </dgm:spPr>
      <dgm:t>
        <a:bodyPr/>
        <a:lstStyle/>
        <a:p>
          <a:endParaRPr lang="es-MX"/>
        </a:p>
      </dgm:t>
    </dgm:pt>
    <dgm:pt modelId="{88CB0495-C2BA-41A4-B80B-CC6C1106DECA}">
      <dgm:prSet custT="1"/>
      <dgm:spPr>
        <a:solidFill>
          <a:schemeClr val="accent6">
            <a:lumMod val="60000"/>
            <a:lumOff val="40000"/>
          </a:schemeClr>
        </a:solidFill>
        <a:ln>
          <a:solidFill>
            <a:schemeClr val="accent6">
              <a:lumMod val="75000"/>
            </a:schemeClr>
          </a:solidFill>
        </a:ln>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s-ES" sz="1800" dirty="0">
              <a:solidFill>
                <a:schemeClr val="tx1"/>
              </a:solidFill>
            </a:rPr>
            <a:t>Investiga-dores</a:t>
          </a:r>
          <a:endParaRPr lang="es-MX" sz="1800" dirty="0">
            <a:solidFill>
              <a:schemeClr val="tx1"/>
            </a:solidFill>
          </a:endParaRPr>
        </a:p>
      </dgm:t>
    </dgm:pt>
    <dgm:pt modelId="{797EFB83-0C48-42A0-90E7-3B8AC873502D}" type="parTrans" cxnId="{1F87D328-1E44-4FA4-AB7B-DFC9594C2F43}">
      <dgm:prSet/>
      <dgm:spPr/>
      <dgm:t>
        <a:bodyPr/>
        <a:lstStyle/>
        <a:p>
          <a:endParaRPr lang="es-MX"/>
        </a:p>
      </dgm:t>
    </dgm:pt>
    <dgm:pt modelId="{6CC57ACD-E566-4189-B928-09D00DD38681}" type="sibTrans" cxnId="{1F87D328-1E44-4FA4-AB7B-DFC9594C2F43}">
      <dgm:prSet/>
      <dgm:spPr>
        <a:solidFill>
          <a:schemeClr val="accent6">
            <a:lumMod val="60000"/>
            <a:lumOff val="40000"/>
          </a:schemeClr>
        </a:solidFill>
        <a:ln>
          <a:solidFill>
            <a:schemeClr val="accent6">
              <a:lumMod val="75000"/>
            </a:schemeClr>
          </a:solidFill>
        </a:ln>
      </dgm:spPr>
      <dgm:t>
        <a:bodyPr/>
        <a:lstStyle/>
        <a:p>
          <a:endParaRPr lang="es-MX"/>
        </a:p>
      </dgm:t>
    </dgm:pt>
    <dgm:pt modelId="{A83C56DB-6349-4DE0-8DCA-3F28631AE228}">
      <dgm:prSet custT="1"/>
      <dgm:spPr>
        <a:solidFill>
          <a:schemeClr val="accent6">
            <a:lumMod val="60000"/>
            <a:lumOff val="40000"/>
          </a:schemeClr>
        </a:solidFill>
        <a:ln>
          <a:solidFill>
            <a:schemeClr val="accent6">
              <a:lumMod val="75000"/>
            </a:schemeClr>
          </a:solidFill>
        </a:ln>
      </dgm:spPr>
      <dgm:t>
        <a:bodyPr/>
        <a:lstStyle/>
        <a:p>
          <a:pPr rtl="0"/>
          <a:r>
            <a:rPr lang="es-ES" sz="2000" dirty="0">
              <a:solidFill>
                <a:schemeClr val="tx1"/>
              </a:solidFill>
            </a:rPr>
            <a:t>Financia-miento</a:t>
          </a:r>
          <a:endParaRPr lang="es-MX" sz="2000" dirty="0">
            <a:solidFill>
              <a:schemeClr val="tx1"/>
            </a:solidFill>
          </a:endParaRPr>
        </a:p>
      </dgm:t>
    </dgm:pt>
    <dgm:pt modelId="{BB775FD6-9A58-4B88-AD6E-0E30F0849130}" type="parTrans" cxnId="{6BB02DED-23AD-4425-A415-D1B6B3D5187F}">
      <dgm:prSet/>
      <dgm:spPr/>
      <dgm:t>
        <a:bodyPr/>
        <a:lstStyle/>
        <a:p>
          <a:endParaRPr lang="es-MX"/>
        </a:p>
      </dgm:t>
    </dgm:pt>
    <dgm:pt modelId="{17CD36C3-3C89-483B-99D2-1C7BD4608B98}" type="sibTrans" cxnId="{6BB02DED-23AD-4425-A415-D1B6B3D5187F}">
      <dgm:prSet/>
      <dgm:spPr>
        <a:solidFill>
          <a:schemeClr val="accent6">
            <a:lumMod val="60000"/>
            <a:lumOff val="40000"/>
          </a:schemeClr>
        </a:solidFill>
        <a:ln>
          <a:solidFill>
            <a:schemeClr val="accent6">
              <a:lumMod val="75000"/>
            </a:schemeClr>
          </a:solidFill>
        </a:ln>
      </dgm:spPr>
      <dgm:t>
        <a:bodyPr/>
        <a:lstStyle/>
        <a:p>
          <a:endParaRPr lang="es-MX"/>
        </a:p>
      </dgm:t>
    </dgm:pt>
    <dgm:pt modelId="{C088FDA5-3D0E-4C88-87BF-D460805470FC}">
      <dgm:prSet/>
      <dgm:spPr/>
      <dgm:t>
        <a:bodyPr/>
        <a:lstStyle/>
        <a:p>
          <a:pPr rtl="0"/>
          <a:endParaRPr lang="es-ES" dirty="0"/>
        </a:p>
      </dgm:t>
    </dgm:pt>
    <dgm:pt modelId="{0FB62D75-84B2-497E-B7E8-A248F884FE3E}" type="parTrans" cxnId="{109DCE15-FBED-4C69-AEA8-75E06AF3ABDC}">
      <dgm:prSet/>
      <dgm:spPr/>
      <dgm:t>
        <a:bodyPr/>
        <a:lstStyle/>
        <a:p>
          <a:endParaRPr lang="es-MX"/>
        </a:p>
      </dgm:t>
    </dgm:pt>
    <dgm:pt modelId="{F90EEF24-53A6-4353-866F-DCF9C2F6FC33}" type="sibTrans" cxnId="{109DCE15-FBED-4C69-AEA8-75E06AF3ABDC}">
      <dgm:prSet/>
      <dgm:spPr/>
      <dgm:t>
        <a:bodyPr/>
        <a:lstStyle/>
        <a:p>
          <a:endParaRPr lang="es-MX"/>
        </a:p>
      </dgm:t>
    </dgm:pt>
    <dgm:pt modelId="{4B435C8A-BB77-49AA-A0BD-4FC7D366361B}">
      <dgm:prSet/>
      <dgm:spPr/>
      <dgm:t>
        <a:bodyPr/>
        <a:lstStyle/>
        <a:p>
          <a:pPr rtl="0"/>
          <a:endParaRPr lang="es-ES" dirty="0"/>
        </a:p>
      </dgm:t>
    </dgm:pt>
    <dgm:pt modelId="{3E1B0ED0-2436-4FB9-9B01-2D04022CF881}" type="parTrans" cxnId="{18CBF2FE-3084-4528-BE90-08481F055D6A}">
      <dgm:prSet/>
      <dgm:spPr/>
      <dgm:t>
        <a:bodyPr/>
        <a:lstStyle/>
        <a:p>
          <a:endParaRPr lang="es-MX"/>
        </a:p>
      </dgm:t>
    </dgm:pt>
    <dgm:pt modelId="{7584FC3C-0626-494A-B4E3-533E2389BD36}" type="sibTrans" cxnId="{18CBF2FE-3084-4528-BE90-08481F055D6A}">
      <dgm:prSet/>
      <dgm:spPr/>
      <dgm:t>
        <a:bodyPr/>
        <a:lstStyle/>
        <a:p>
          <a:endParaRPr lang="es-MX"/>
        </a:p>
      </dgm:t>
    </dgm:pt>
    <dgm:pt modelId="{BBCBA3A0-074E-48D3-BC90-4ED53250EEFC}">
      <dgm:prSet/>
      <dgm:spPr/>
      <dgm:t>
        <a:bodyPr/>
        <a:lstStyle/>
        <a:p>
          <a:pPr rtl="0"/>
          <a:endParaRPr lang="es-MX" dirty="0"/>
        </a:p>
      </dgm:t>
    </dgm:pt>
    <dgm:pt modelId="{35CB6D3A-77DA-47CE-9EB2-765909268789}" type="parTrans" cxnId="{FA64DBD8-2B7B-4625-A8AC-A43B02864DBC}">
      <dgm:prSet/>
      <dgm:spPr/>
      <dgm:t>
        <a:bodyPr/>
        <a:lstStyle/>
        <a:p>
          <a:endParaRPr lang="es-MX"/>
        </a:p>
      </dgm:t>
    </dgm:pt>
    <dgm:pt modelId="{04E0A480-4465-4393-9ED8-9B5EC80925D8}" type="sibTrans" cxnId="{FA64DBD8-2B7B-4625-A8AC-A43B02864DBC}">
      <dgm:prSet/>
      <dgm:spPr/>
      <dgm:t>
        <a:bodyPr/>
        <a:lstStyle/>
        <a:p>
          <a:endParaRPr lang="es-MX"/>
        </a:p>
      </dgm:t>
    </dgm:pt>
    <dgm:pt modelId="{5EE66093-490E-4C2D-8182-F9CC33A3B8CD}">
      <dgm:prSet/>
      <dgm:spPr/>
      <dgm:t>
        <a:bodyPr/>
        <a:lstStyle/>
        <a:p>
          <a:pPr rtl="0"/>
          <a:endParaRPr lang="es-ES" dirty="0"/>
        </a:p>
      </dgm:t>
    </dgm:pt>
    <dgm:pt modelId="{892FD4B2-2863-4132-9022-5840A936C3FB}" type="parTrans" cxnId="{6C38782D-14B7-471A-9EEF-FA56D67D0B35}">
      <dgm:prSet/>
      <dgm:spPr/>
      <dgm:t>
        <a:bodyPr/>
        <a:lstStyle/>
        <a:p>
          <a:endParaRPr lang="es-MX"/>
        </a:p>
      </dgm:t>
    </dgm:pt>
    <dgm:pt modelId="{29B0578E-9CAA-4EC2-8FD9-5C87FBE0D4C1}" type="sibTrans" cxnId="{6C38782D-14B7-471A-9EEF-FA56D67D0B35}">
      <dgm:prSet/>
      <dgm:spPr/>
      <dgm:t>
        <a:bodyPr/>
        <a:lstStyle/>
        <a:p>
          <a:endParaRPr lang="es-MX"/>
        </a:p>
      </dgm:t>
    </dgm:pt>
    <dgm:pt modelId="{4725BDD8-BB65-40D2-8D08-D00C6DC244FF}">
      <dgm:prSet/>
      <dgm:spPr/>
      <dgm:t>
        <a:bodyPr/>
        <a:lstStyle/>
        <a:p>
          <a:pPr rtl="0"/>
          <a:endParaRPr lang="es-MX" dirty="0"/>
        </a:p>
      </dgm:t>
    </dgm:pt>
    <dgm:pt modelId="{6364C345-02D4-44FB-81B1-69EFEBE4630C}" type="parTrans" cxnId="{515ED9CD-49C0-44CF-B00F-907E8A519C0C}">
      <dgm:prSet/>
      <dgm:spPr/>
      <dgm:t>
        <a:bodyPr/>
        <a:lstStyle/>
        <a:p>
          <a:endParaRPr lang="es-MX"/>
        </a:p>
      </dgm:t>
    </dgm:pt>
    <dgm:pt modelId="{C7BCCD12-12B0-4818-B93C-EA8F087427C0}" type="sibTrans" cxnId="{515ED9CD-49C0-44CF-B00F-907E8A519C0C}">
      <dgm:prSet/>
      <dgm:spPr/>
      <dgm:t>
        <a:bodyPr/>
        <a:lstStyle/>
        <a:p>
          <a:endParaRPr lang="es-MX"/>
        </a:p>
      </dgm:t>
    </dgm:pt>
    <dgm:pt modelId="{CFEDE9BE-4AB4-4765-8434-E11F3156B659}" type="pres">
      <dgm:prSet presAssocID="{FCA9F0B9-75F9-437E-85FC-B2ABBF312477}" presName="composite" presStyleCnt="0">
        <dgm:presLayoutVars>
          <dgm:chMax val="3"/>
          <dgm:animLvl val="lvl"/>
          <dgm:resizeHandles val="exact"/>
        </dgm:presLayoutVars>
      </dgm:prSet>
      <dgm:spPr/>
      <dgm:t>
        <a:bodyPr/>
        <a:lstStyle/>
        <a:p>
          <a:endParaRPr lang="es-MX"/>
        </a:p>
      </dgm:t>
    </dgm:pt>
    <dgm:pt modelId="{5BAEC6B7-C86D-4047-A426-25A0B4226A12}" type="pres">
      <dgm:prSet presAssocID="{5C59B4AA-F4B6-4CD1-AB71-44AFACBAABFC}" presName="gear1" presStyleLbl="node1" presStyleIdx="0" presStyleCnt="3" custLinFactNeighborX="4498" custLinFactNeighborY="-114">
        <dgm:presLayoutVars>
          <dgm:chMax val="1"/>
          <dgm:bulletEnabled val="1"/>
        </dgm:presLayoutVars>
      </dgm:prSet>
      <dgm:spPr/>
      <dgm:t>
        <a:bodyPr/>
        <a:lstStyle/>
        <a:p>
          <a:endParaRPr lang="es-MX"/>
        </a:p>
      </dgm:t>
    </dgm:pt>
    <dgm:pt modelId="{9194323F-BFB8-438B-BFFA-819E9AD45710}" type="pres">
      <dgm:prSet presAssocID="{5C59B4AA-F4B6-4CD1-AB71-44AFACBAABFC}" presName="gear1srcNode" presStyleLbl="node1" presStyleIdx="0" presStyleCnt="3"/>
      <dgm:spPr/>
      <dgm:t>
        <a:bodyPr/>
        <a:lstStyle/>
        <a:p>
          <a:endParaRPr lang="es-MX"/>
        </a:p>
      </dgm:t>
    </dgm:pt>
    <dgm:pt modelId="{567ACD70-220E-49B7-956B-034885ABA1FF}" type="pres">
      <dgm:prSet presAssocID="{5C59B4AA-F4B6-4CD1-AB71-44AFACBAABFC}" presName="gear1dstNode" presStyleLbl="node1" presStyleIdx="0" presStyleCnt="3"/>
      <dgm:spPr/>
      <dgm:t>
        <a:bodyPr/>
        <a:lstStyle/>
        <a:p>
          <a:endParaRPr lang="es-MX"/>
        </a:p>
      </dgm:t>
    </dgm:pt>
    <dgm:pt modelId="{25D43049-B1D1-4D86-8BE7-4BF3BD39337D}" type="pres">
      <dgm:prSet presAssocID="{88CB0495-C2BA-41A4-B80B-CC6C1106DECA}" presName="gear2" presStyleLbl="node1" presStyleIdx="1" presStyleCnt="3" custScaleX="105902" custScaleY="104865" custLinFactNeighborX="-3633" custLinFactNeighborY="-5119">
        <dgm:presLayoutVars>
          <dgm:chMax val="1"/>
          <dgm:bulletEnabled val="1"/>
        </dgm:presLayoutVars>
      </dgm:prSet>
      <dgm:spPr/>
      <dgm:t>
        <a:bodyPr/>
        <a:lstStyle/>
        <a:p>
          <a:endParaRPr lang="es-MX"/>
        </a:p>
      </dgm:t>
    </dgm:pt>
    <dgm:pt modelId="{2E76238E-4B51-49D5-B1CA-7391324D2A10}" type="pres">
      <dgm:prSet presAssocID="{88CB0495-C2BA-41A4-B80B-CC6C1106DECA}" presName="gear2srcNode" presStyleLbl="node1" presStyleIdx="1" presStyleCnt="3"/>
      <dgm:spPr/>
      <dgm:t>
        <a:bodyPr/>
        <a:lstStyle/>
        <a:p>
          <a:endParaRPr lang="es-MX"/>
        </a:p>
      </dgm:t>
    </dgm:pt>
    <dgm:pt modelId="{363F772C-BDD5-41C8-B31C-EF607C7302C5}" type="pres">
      <dgm:prSet presAssocID="{88CB0495-C2BA-41A4-B80B-CC6C1106DECA}" presName="gear2dstNode" presStyleLbl="node1" presStyleIdx="1" presStyleCnt="3"/>
      <dgm:spPr/>
      <dgm:t>
        <a:bodyPr/>
        <a:lstStyle/>
        <a:p>
          <a:endParaRPr lang="es-MX"/>
        </a:p>
      </dgm:t>
    </dgm:pt>
    <dgm:pt modelId="{25D4E924-757B-419D-9E03-779C90015AFA}" type="pres">
      <dgm:prSet presAssocID="{A83C56DB-6349-4DE0-8DCA-3F28631AE228}" presName="gear3" presStyleLbl="node1" presStyleIdx="2" presStyleCnt="3"/>
      <dgm:spPr/>
      <dgm:t>
        <a:bodyPr/>
        <a:lstStyle/>
        <a:p>
          <a:endParaRPr lang="es-MX"/>
        </a:p>
      </dgm:t>
    </dgm:pt>
    <dgm:pt modelId="{B38AAAB3-3910-4C29-968C-C789ED1DDB67}" type="pres">
      <dgm:prSet presAssocID="{A83C56DB-6349-4DE0-8DCA-3F28631AE228}" presName="gear3tx" presStyleLbl="node1" presStyleIdx="2" presStyleCnt="3">
        <dgm:presLayoutVars>
          <dgm:chMax val="1"/>
          <dgm:bulletEnabled val="1"/>
        </dgm:presLayoutVars>
      </dgm:prSet>
      <dgm:spPr/>
      <dgm:t>
        <a:bodyPr/>
        <a:lstStyle/>
        <a:p>
          <a:endParaRPr lang="es-MX"/>
        </a:p>
      </dgm:t>
    </dgm:pt>
    <dgm:pt modelId="{E19DF1DD-41D0-4DEE-B0B2-70066B76D2AD}" type="pres">
      <dgm:prSet presAssocID="{A83C56DB-6349-4DE0-8DCA-3F28631AE228}" presName="gear3srcNode" presStyleLbl="node1" presStyleIdx="2" presStyleCnt="3"/>
      <dgm:spPr/>
      <dgm:t>
        <a:bodyPr/>
        <a:lstStyle/>
        <a:p>
          <a:endParaRPr lang="es-MX"/>
        </a:p>
      </dgm:t>
    </dgm:pt>
    <dgm:pt modelId="{2A295B79-EF8B-4911-909F-D262E851F71C}" type="pres">
      <dgm:prSet presAssocID="{A83C56DB-6349-4DE0-8DCA-3F28631AE228}" presName="gear3dstNode" presStyleLbl="node1" presStyleIdx="2" presStyleCnt="3"/>
      <dgm:spPr/>
      <dgm:t>
        <a:bodyPr/>
        <a:lstStyle/>
        <a:p>
          <a:endParaRPr lang="es-MX"/>
        </a:p>
      </dgm:t>
    </dgm:pt>
    <dgm:pt modelId="{06EEFF80-2A2F-4EA3-99B3-C7F9E9058E50}" type="pres">
      <dgm:prSet presAssocID="{11D65178-EC08-43CF-95A9-10F1D20C560C}" presName="connector1" presStyleLbl="sibTrans2D1" presStyleIdx="0" presStyleCnt="3" custScaleX="101801" custLinFactNeighborX="2002" custLinFactNeighborY="1784"/>
      <dgm:spPr/>
      <dgm:t>
        <a:bodyPr/>
        <a:lstStyle/>
        <a:p>
          <a:endParaRPr lang="es-MX"/>
        </a:p>
      </dgm:t>
    </dgm:pt>
    <dgm:pt modelId="{D7B03B95-DC20-4821-93F9-87D4D9078657}" type="pres">
      <dgm:prSet presAssocID="{6CC57ACD-E566-4189-B928-09D00DD38681}" presName="connector2" presStyleLbl="sibTrans2D1" presStyleIdx="1" presStyleCnt="3" custLinFactNeighborX="-14142" custLinFactNeighborY="-219"/>
      <dgm:spPr/>
      <dgm:t>
        <a:bodyPr/>
        <a:lstStyle/>
        <a:p>
          <a:endParaRPr lang="es-MX"/>
        </a:p>
      </dgm:t>
    </dgm:pt>
    <dgm:pt modelId="{D9C3A548-62D7-4953-96B8-FC1A40224484}" type="pres">
      <dgm:prSet presAssocID="{17CD36C3-3C89-483B-99D2-1C7BD4608B98}" presName="connector3" presStyleLbl="sibTrans2D1" presStyleIdx="2" presStyleCnt="3"/>
      <dgm:spPr/>
      <dgm:t>
        <a:bodyPr/>
        <a:lstStyle/>
        <a:p>
          <a:endParaRPr lang="es-MX"/>
        </a:p>
      </dgm:t>
    </dgm:pt>
  </dgm:ptLst>
  <dgm:cxnLst>
    <dgm:cxn modelId="{AB174CE7-C9B4-43DC-A27E-11E77A615D4E}" type="presOf" srcId="{A83C56DB-6349-4DE0-8DCA-3F28631AE228}" destId="{E19DF1DD-41D0-4DEE-B0B2-70066B76D2AD}" srcOrd="2" destOrd="0" presId="urn:microsoft.com/office/officeart/2005/8/layout/gear1"/>
    <dgm:cxn modelId="{AE32CE52-9497-4237-926A-62CFB3D113DE}" type="presOf" srcId="{5C59B4AA-F4B6-4CD1-AB71-44AFACBAABFC}" destId="{567ACD70-220E-49B7-956B-034885ABA1FF}" srcOrd="2" destOrd="0" presId="urn:microsoft.com/office/officeart/2005/8/layout/gear1"/>
    <dgm:cxn modelId="{6C38782D-14B7-471A-9EEF-FA56D67D0B35}" srcId="{FCA9F0B9-75F9-437E-85FC-B2ABBF312477}" destId="{5EE66093-490E-4C2D-8182-F9CC33A3B8CD}" srcOrd="4" destOrd="0" parTransId="{892FD4B2-2863-4132-9022-5840A936C3FB}" sibTransId="{29B0578E-9CAA-4EC2-8FD9-5C87FBE0D4C1}"/>
    <dgm:cxn modelId="{352404BF-22AE-4697-A093-F3EEC9E83CF8}" type="presOf" srcId="{FCA9F0B9-75F9-437E-85FC-B2ABBF312477}" destId="{CFEDE9BE-4AB4-4765-8434-E11F3156B659}" srcOrd="0" destOrd="0" presId="urn:microsoft.com/office/officeart/2005/8/layout/gear1"/>
    <dgm:cxn modelId="{FA64DBD8-2B7B-4625-A8AC-A43B02864DBC}" srcId="{FCA9F0B9-75F9-437E-85FC-B2ABBF312477}" destId="{BBCBA3A0-074E-48D3-BC90-4ED53250EEFC}" srcOrd="7" destOrd="0" parTransId="{35CB6D3A-77DA-47CE-9EB2-765909268789}" sibTransId="{04E0A480-4465-4393-9ED8-9B5EC80925D8}"/>
    <dgm:cxn modelId="{4AA0E03B-6D98-46D3-80EA-301522C96EC6}" type="presOf" srcId="{17CD36C3-3C89-483B-99D2-1C7BD4608B98}" destId="{D9C3A548-62D7-4953-96B8-FC1A40224484}" srcOrd="0" destOrd="0" presId="urn:microsoft.com/office/officeart/2005/8/layout/gear1"/>
    <dgm:cxn modelId="{B042D7D4-CB3F-4E18-B15A-869BD2FB07F3}" srcId="{FCA9F0B9-75F9-437E-85FC-B2ABBF312477}" destId="{5C59B4AA-F4B6-4CD1-AB71-44AFACBAABFC}" srcOrd="0" destOrd="0" parTransId="{C1F269C3-FB46-40C4-9680-BB48730DB9C3}" sibTransId="{11D65178-EC08-43CF-95A9-10F1D20C560C}"/>
    <dgm:cxn modelId="{FE371DCB-3F2B-4889-A0A5-2EA94DCB7554}" type="presOf" srcId="{11D65178-EC08-43CF-95A9-10F1D20C560C}" destId="{06EEFF80-2A2F-4EA3-99B3-C7F9E9058E50}" srcOrd="0" destOrd="0" presId="urn:microsoft.com/office/officeart/2005/8/layout/gear1"/>
    <dgm:cxn modelId="{A86448DA-06BD-4CA4-8FB6-B50563AB602B}" type="presOf" srcId="{5C59B4AA-F4B6-4CD1-AB71-44AFACBAABFC}" destId="{9194323F-BFB8-438B-BFFA-819E9AD45710}" srcOrd="1" destOrd="0" presId="urn:microsoft.com/office/officeart/2005/8/layout/gear1"/>
    <dgm:cxn modelId="{1C0CBAA6-2810-43E8-BADC-83EFD8138DE0}" type="presOf" srcId="{5C59B4AA-F4B6-4CD1-AB71-44AFACBAABFC}" destId="{5BAEC6B7-C86D-4047-A426-25A0B4226A12}" srcOrd="0" destOrd="0" presId="urn:microsoft.com/office/officeart/2005/8/layout/gear1"/>
    <dgm:cxn modelId="{05E09E74-E0A5-4359-A087-04DE912D7E5D}" type="presOf" srcId="{88CB0495-C2BA-41A4-B80B-CC6C1106DECA}" destId="{363F772C-BDD5-41C8-B31C-EF607C7302C5}" srcOrd="2" destOrd="0" presId="urn:microsoft.com/office/officeart/2005/8/layout/gear1"/>
    <dgm:cxn modelId="{975B5392-7F75-45F6-A7B5-732677956213}" type="presOf" srcId="{A83C56DB-6349-4DE0-8DCA-3F28631AE228}" destId="{25D4E924-757B-419D-9E03-779C90015AFA}" srcOrd="0" destOrd="0" presId="urn:microsoft.com/office/officeart/2005/8/layout/gear1"/>
    <dgm:cxn modelId="{2279D50E-251F-4960-A4B3-8E6D587E4405}" type="presOf" srcId="{88CB0495-C2BA-41A4-B80B-CC6C1106DECA}" destId="{25D43049-B1D1-4D86-8BE7-4BF3BD39337D}" srcOrd="0" destOrd="0" presId="urn:microsoft.com/office/officeart/2005/8/layout/gear1"/>
    <dgm:cxn modelId="{18CBF2FE-3084-4528-BE90-08481F055D6A}" srcId="{FCA9F0B9-75F9-437E-85FC-B2ABBF312477}" destId="{4B435C8A-BB77-49AA-A0BD-4FC7D366361B}" srcOrd="6" destOrd="0" parTransId="{3E1B0ED0-2436-4FB9-9B01-2D04022CF881}" sibTransId="{7584FC3C-0626-494A-B4E3-533E2389BD36}"/>
    <dgm:cxn modelId="{6BB02DED-23AD-4425-A415-D1B6B3D5187F}" srcId="{FCA9F0B9-75F9-437E-85FC-B2ABBF312477}" destId="{A83C56DB-6349-4DE0-8DCA-3F28631AE228}" srcOrd="2" destOrd="0" parTransId="{BB775FD6-9A58-4B88-AD6E-0E30F0849130}" sibTransId="{17CD36C3-3C89-483B-99D2-1C7BD4608B98}"/>
    <dgm:cxn modelId="{515ED9CD-49C0-44CF-B00F-907E8A519C0C}" srcId="{FCA9F0B9-75F9-437E-85FC-B2ABBF312477}" destId="{4725BDD8-BB65-40D2-8D08-D00C6DC244FF}" srcOrd="3" destOrd="0" parTransId="{6364C345-02D4-44FB-81B1-69EFEBE4630C}" sibTransId="{C7BCCD12-12B0-4818-B93C-EA8F087427C0}"/>
    <dgm:cxn modelId="{1F87D328-1E44-4FA4-AB7B-DFC9594C2F43}" srcId="{FCA9F0B9-75F9-437E-85FC-B2ABBF312477}" destId="{88CB0495-C2BA-41A4-B80B-CC6C1106DECA}" srcOrd="1" destOrd="0" parTransId="{797EFB83-0C48-42A0-90E7-3B8AC873502D}" sibTransId="{6CC57ACD-E566-4189-B928-09D00DD38681}"/>
    <dgm:cxn modelId="{F573EAE8-1AED-4944-8770-575D470514C5}" type="presOf" srcId="{A83C56DB-6349-4DE0-8DCA-3F28631AE228}" destId="{B38AAAB3-3910-4C29-968C-C789ED1DDB67}" srcOrd="1" destOrd="0" presId="urn:microsoft.com/office/officeart/2005/8/layout/gear1"/>
    <dgm:cxn modelId="{41F70669-A05F-4584-AC08-53908399D3AB}" type="presOf" srcId="{6CC57ACD-E566-4189-B928-09D00DD38681}" destId="{D7B03B95-DC20-4821-93F9-87D4D9078657}" srcOrd="0" destOrd="0" presId="urn:microsoft.com/office/officeart/2005/8/layout/gear1"/>
    <dgm:cxn modelId="{8F941BB9-7685-41FE-857E-2D01418F13ED}" type="presOf" srcId="{A83C56DB-6349-4DE0-8DCA-3F28631AE228}" destId="{2A295B79-EF8B-4911-909F-D262E851F71C}" srcOrd="3" destOrd="0" presId="urn:microsoft.com/office/officeart/2005/8/layout/gear1"/>
    <dgm:cxn modelId="{109DCE15-FBED-4C69-AEA8-75E06AF3ABDC}" srcId="{FCA9F0B9-75F9-437E-85FC-B2ABBF312477}" destId="{C088FDA5-3D0E-4C88-87BF-D460805470FC}" srcOrd="5" destOrd="0" parTransId="{0FB62D75-84B2-497E-B7E8-A248F884FE3E}" sibTransId="{F90EEF24-53A6-4353-866F-DCF9C2F6FC33}"/>
    <dgm:cxn modelId="{CE6AD3E4-E2D8-45BE-AEAB-8013BA0E5903}" type="presOf" srcId="{88CB0495-C2BA-41A4-B80B-CC6C1106DECA}" destId="{2E76238E-4B51-49D5-B1CA-7391324D2A10}" srcOrd="1" destOrd="0" presId="urn:microsoft.com/office/officeart/2005/8/layout/gear1"/>
    <dgm:cxn modelId="{EF3E51F0-DBB3-4784-84E5-5E60525CD634}" type="presParOf" srcId="{CFEDE9BE-4AB4-4765-8434-E11F3156B659}" destId="{5BAEC6B7-C86D-4047-A426-25A0B4226A12}" srcOrd="0" destOrd="0" presId="urn:microsoft.com/office/officeart/2005/8/layout/gear1"/>
    <dgm:cxn modelId="{20BED9D3-66DE-4BCC-AD65-55F5490FFB0C}" type="presParOf" srcId="{CFEDE9BE-4AB4-4765-8434-E11F3156B659}" destId="{9194323F-BFB8-438B-BFFA-819E9AD45710}" srcOrd="1" destOrd="0" presId="urn:microsoft.com/office/officeart/2005/8/layout/gear1"/>
    <dgm:cxn modelId="{6410D3BC-52BF-4A27-8140-22C9C0BE8B62}" type="presParOf" srcId="{CFEDE9BE-4AB4-4765-8434-E11F3156B659}" destId="{567ACD70-220E-49B7-956B-034885ABA1FF}" srcOrd="2" destOrd="0" presId="urn:microsoft.com/office/officeart/2005/8/layout/gear1"/>
    <dgm:cxn modelId="{9FEA6F10-958C-4D93-A33D-30E75911E5FC}" type="presParOf" srcId="{CFEDE9BE-4AB4-4765-8434-E11F3156B659}" destId="{25D43049-B1D1-4D86-8BE7-4BF3BD39337D}" srcOrd="3" destOrd="0" presId="urn:microsoft.com/office/officeart/2005/8/layout/gear1"/>
    <dgm:cxn modelId="{C199469E-0FFD-4265-8612-1EA4B7A4BE84}" type="presParOf" srcId="{CFEDE9BE-4AB4-4765-8434-E11F3156B659}" destId="{2E76238E-4B51-49D5-B1CA-7391324D2A10}" srcOrd="4" destOrd="0" presId="urn:microsoft.com/office/officeart/2005/8/layout/gear1"/>
    <dgm:cxn modelId="{AADF3407-5227-444C-83AC-F034BBE2C3DB}" type="presParOf" srcId="{CFEDE9BE-4AB4-4765-8434-E11F3156B659}" destId="{363F772C-BDD5-41C8-B31C-EF607C7302C5}" srcOrd="5" destOrd="0" presId="urn:microsoft.com/office/officeart/2005/8/layout/gear1"/>
    <dgm:cxn modelId="{518D29E3-14B1-4CBA-9072-3B2DE3D474D9}" type="presParOf" srcId="{CFEDE9BE-4AB4-4765-8434-E11F3156B659}" destId="{25D4E924-757B-419D-9E03-779C90015AFA}" srcOrd="6" destOrd="0" presId="urn:microsoft.com/office/officeart/2005/8/layout/gear1"/>
    <dgm:cxn modelId="{BA5B8F80-7DA3-43D4-9E1D-F78B678D15D4}" type="presParOf" srcId="{CFEDE9BE-4AB4-4765-8434-E11F3156B659}" destId="{B38AAAB3-3910-4C29-968C-C789ED1DDB67}" srcOrd="7" destOrd="0" presId="urn:microsoft.com/office/officeart/2005/8/layout/gear1"/>
    <dgm:cxn modelId="{D567901A-8543-4ACF-8F01-981007382ED4}" type="presParOf" srcId="{CFEDE9BE-4AB4-4765-8434-E11F3156B659}" destId="{E19DF1DD-41D0-4DEE-B0B2-70066B76D2AD}" srcOrd="8" destOrd="0" presId="urn:microsoft.com/office/officeart/2005/8/layout/gear1"/>
    <dgm:cxn modelId="{50E3142E-BF97-4EA2-8F36-A9B96371E052}" type="presParOf" srcId="{CFEDE9BE-4AB4-4765-8434-E11F3156B659}" destId="{2A295B79-EF8B-4911-909F-D262E851F71C}" srcOrd="9" destOrd="0" presId="urn:microsoft.com/office/officeart/2005/8/layout/gear1"/>
    <dgm:cxn modelId="{E741198E-9C46-4467-8F24-2CDF8BBFF661}" type="presParOf" srcId="{CFEDE9BE-4AB4-4765-8434-E11F3156B659}" destId="{06EEFF80-2A2F-4EA3-99B3-C7F9E9058E50}" srcOrd="10" destOrd="0" presId="urn:microsoft.com/office/officeart/2005/8/layout/gear1"/>
    <dgm:cxn modelId="{8C0ED753-0D6E-40CB-BDA3-EBBD6F42D133}" type="presParOf" srcId="{CFEDE9BE-4AB4-4765-8434-E11F3156B659}" destId="{D7B03B95-DC20-4821-93F9-87D4D9078657}" srcOrd="11" destOrd="0" presId="urn:microsoft.com/office/officeart/2005/8/layout/gear1"/>
    <dgm:cxn modelId="{D6F27921-8A06-42D2-8DAF-628ACDD0CCA1}" type="presParOf" srcId="{CFEDE9BE-4AB4-4765-8434-E11F3156B659}" destId="{D9C3A548-62D7-4953-96B8-FC1A40224484}" srcOrd="12" destOrd="0" presId="urn:microsoft.com/office/officeart/2005/8/layout/gear1"/>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49510A-459D-4F6D-881C-0D7C75B1A083}" type="doc">
      <dgm:prSet loTypeId="urn:microsoft.com/office/officeart/2005/8/layout/bProcess3" loCatId="process" qsTypeId="urn:microsoft.com/office/officeart/2005/8/quickstyle/simple5" qsCatId="simple" csTypeId="urn:microsoft.com/office/officeart/2005/8/colors/accent6_5" csCatId="accent6" phldr="1"/>
      <dgm:spPr/>
      <dgm:t>
        <a:bodyPr/>
        <a:lstStyle/>
        <a:p>
          <a:endParaRPr lang="es-ES"/>
        </a:p>
      </dgm:t>
    </dgm:pt>
    <dgm:pt modelId="{2F5074A4-13D8-4ED7-9EC1-23533050544B}">
      <dgm:prSet phldrT="[Texto]" custT="1"/>
      <dgm:spPr/>
      <dgm:t>
        <a:bodyPr/>
        <a:lstStyle/>
        <a:p>
          <a:r>
            <a:rPr lang="es-MX" sz="2800" dirty="0"/>
            <a:t>Ser humano </a:t>
          </a:r>
          <a:endParaRPr lang="es-ES" sz="2800" dirty="0"/>
        </a:p>
      </dgm:t>
    </dgm:pt>
    <dgm:pt modelId="{185E5287-B496-4F59-B8A3-5EFCE26405D8}" type="parTrans" cxnId="{780BE5D7-0F2D-4D5F-A76D-B4C73A894AAE}">
      <dgm:prSet/>
      <dgm:spPr/>
      <dgm:t>
        <a:bodyPr/>
        <a:lstStyle/>
        <a:p>
          <a:endParaRPr lang="es-ES" sz="2800"/>
        </a:p>
      </dgm:t>
    </dgm:pt>
    <dgm:pt modelId="{961ABD52-DDD2-45F1-AEEB-4EAC718BA404}" type="sibTrans" cxnId="{780BE5D7-0F2D-4D5F-A76D-B4C73A894AAE}">
      <dgm:prSet custT="1"/>
      <dgm:spPr/>
      <dgm:t>
        <a:bodyPr/>
        <a:lstStyle/>
        <a:p>
          <a:endParaRPr lang="es-ES" sz="2800"/>
        </a:p>
      </dgm:t>
    </dgm:pt>
    <dgm:pt modelId="{B8BA7626-7381-4C02-B5CF-355C3EDC5E06}">
      <dgm:prSet phldrT="[Texto]" custT="1"/>
      <dgm:spPr/>
      <dgm:t>
        <a:bodyPr/>
        <a:lstStyle/>
        <a:p>
          <a:r>
            <a:rPr lang="es-ES" sz="2800" dirty="0"/>
            <a:t>Pregunta</a:t>
          </a:r>
        </a:p>
      </dgm:t>
    </dgm:pt>
    <dgm:pt modelId="{37CC6A32-7DBE-418B-B284-9C8F8ED3CFD4}" type="parTrans" cxnId="{662E13E5-7FFA-4663-9B85-9A8B969560CE}">
      <dgm:prSet/>
      <dgm:spPr/>
      <dgm:t>
        <a:bodyPr/>
        <a:lstStyle/>
        <a:p>
          <a:endParaRPr lang="es-ES" sz="2800"/>
        </a:p>
      </dgm:t>
    </dgm:pt>
    <dgm:pt modelId="{21C704AA-587E-40DE-8718-14BEA2C1288E}" type="sibTrans" cxnId="{662E13E5-7FFA-4663-9B85-9A8B969560CE}">
      <dgm:prSet custT="1"/>
      <dgm:spPr/>
      <dgm:t>
        <a:bodyPr/>
        <a:lstStyle/>
        <a:p>
          <a:endParaRPr lang="es-ES" sz="2800"/>
        </a:p>
      </dgm:t>
    </dgm:pt>
    <dgm:pt modelId="{9009DCAA-A0C7-4229-887C-9857377FF19C}">
      <dgm:prSet phldrT="[Texto]"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2800" dirty="0"/>
            <a:t>Busca</a:t>
          </a:r>
          <a:endParaRPr lang="es-ES" sz="2800" dirty="0"/>
        </a:p>
      </dgm:t>
    </dgm:pt>
    <dgm:pt modelId="{5D70788E-589C-4E06-A4BE-3E0951FABC29}" type="parTrans" cxnId="{912E8FC8-E9E9-45EE-B9EE-51DD9E076555}">
      <dgm:prSet/>
      <dgm:spPr/>
      <dgm:t>
        <a:bodyPr/>
        <a:lstStyle/>
        <a:p>
          <a:endParaRPr lang="es-ES" sz="2800"/>
        </a:p>
      </dgm:t>
    </dgm:pt>
    <dgm:pt modelId="{1782907C-8045-4EA4-BF81-E0EC8361F46E}" type="sibTrans" cxnId="{912E8FC8-E9E9-45EE-B9EE-51DD9E076555}">
      <dgm:prSet custT="1"/>
      <dgm:spPr/>
      <dgm:t>
        <a:bodyPr/>
        <a:lstStyle/>
        <a:p>
          <a:endParaRPr lang="es-ES" sz="2800"/>
        </a:p>
      </dgm:t>
    </dgm:pt>
    <dgm:pt modelId="{A34BC63C-C49D-4A4F-9822-8AD4019F669C}">
      <dgm:prSet phldrT="[Texto]" custT="1"/>
      <dgm:spPr/>
      <dgm:t>
        <a:bodyPr/>
        <a:lstStyle/>
        <a:p>
          <a:r>
            <a:rPr lang="es-ES" sz="2800" dirty="0"/>
            <a:t>observa</a:t>
          </a:r>
        </a:p>
      </dgm:t>
    </dgm:pt>
    <dgm:pt modelId="{F9F1EC1B-BDC7-4FE0-B242-12599943F302}" type="parTrans" cxnId="{439B69B5-2FE1-4F2F-B8DD-652A3E581D26}">
      <dgm:prSet/>
      <dgm:spPr/>
      <dgm:t>
        <a:bodyPr/>
        <a:lstStyle/>
        <a:p>
          <a:endParaRPr lang="es-ES" sz="2800"/>
        </a:p>
      </dgm:t>
    </dgm:pt>
    <dgm:pt modelId="{1F1C49EC-31B0-4D20-8336-659A6207277F}" type="sibTrans" cxnId="{439B69B5-2FE1-4F2F-B8DD-652A3E581D26}">
      <dgm:prSet custT="1"/>
      <dgm:spPr/>
      <dgm:t>
        <a:bodyPr/>
        <a:lstStyle/>
        <a:p>
          <a:endParaRPr lang="es-ES" sz="2800"/>
        </a:p>
      </dgm:t>
    </dgm:pt>
    <dgm:pt modelId="{81DE89CF-F69E-412F-9C50-C1894319565F}">
      <dgm:prSet phldrT="[Texto]" custT="1"/>
      <dgm:spPr/>
      <dgm:t>
        <a:bodyPr/>
        <a:lstStyle/>
        <a:p>
          <a:r>
            <a:rPr lang="es-ES" sz="2800" dirty="0"/>
            <a:t>Determina el </a:t>
          </a:r>
          <a:r>
            <a:rPr lang="es-MX" sz="2800" dirty="0"/>
            <a:t> sentido de las cosas</a:t>
          </a:r>
          <a:endParaRPr lang="es-ES" sz="2800" dirty="0"/>
        </a:p>
      </dgm:t>
    </dgm:pt>
    <dgm:pt modelId="{30400442-4506-4C9F-88A3-D44CDBF91BC0}" type="parTrans" cxnId="{00920818-ECCC-466D-A147-FD8255A6D6EB}">
      <dgm:prSet/>
      <dgm:spPr/>
      <dgm:t>
        <a:bodyPr/>
        <a:lstStyle/>
        <a:p>
          <a:endParaRPr lang="es-ES" sz="2800"/>
        </a:p>
      </dgm:t>
    </dgm:pt>
    <dgm:pt modelId="{13F2836A-7F7E-470A-B2B2-E2386673AF91}" type="sibTrans" cxnId="{00920818-ECCC-466D-A147-FD8255A6D6EB}">
      <dgm:prSet/>
      <dgm:spPr/>
      <dgm:t>
        <a:bodyPr/>
        <a:lstStyle/>
        <a:p>
          <a:endParaRPr lang="es-ES" sz="2800"/>
        </a:p>
      </dgm:t>
    </dgm:pt>
    <dgm:pt modelId="{E78E11EC-83E9-4996-B322-0DF2A896181D}" type="pres">
      <dgm:prSet presAssocID="{8549510A-459D-4F6D-881C-0D7C75B1A083}" presName="Name0" presStyleCnt="0">
        <dgm:presLayoutVars>
          <dgm:dir/>
          <dgm:resizeHandles val="exact"/>
        </dgm:presLayoutVars>
      </dgm:prSet>
      <dgm:spPr/>
      <dgm:t>
        <a:bodyPr/>
        <a:lstStyle/>
        <a:p>
          <a:endParaRPr lang="es-MX"/>
        </a:p>
      </dgm:t>
    </dgm:pt>
    <dgm:pt modelId="{786016F0-B4E3-4BF1-8C71-A01785DEACA7}" type="pres">
      <dgm:prSet presAssocID="{2F5074A4-13D8-4ED7-9EC1-23533050544B}" presName="node" presStyleLbl="node1" presStyleIdx="0" presStyleCnt="5">
        <dgm:presLayoutVars>
          <dgm:bulletEnabled val="1"/>
        </dgm:presLayoutVars>
      </dgm:prSet>
      <dgm:spPr/>
      <dgm:t>
        <a:bodyPr/>
        <a:lstStyle/>
        <a:p>
          <a:endParaRPr lang="es-MX"/>
        </a:p>
      </dgm:t>
    </dgm:pt>
    <dgm:pt modelId="{B308B62F-D42C-48CA-9CFB-B55C83065F89}" type="pres">
      <dgm:prSet presAssocID="{961ABD52-DDD2-45F1-AEEB-4EAC718BA404}" presName="sibTrans" presStyleLbl="sibTrans1D1" presStyleIdx="0" presStyleCnt="4"/>
      <dgm:spPr/>
      <dgm:t>
        <a:bodyPr/>
        <a:lstStyle/>
        <a:p>
          <a:endParaRPr lang="es-MX"/>
        </a:p>
      </dgm:t>
    </dgm:pt>
    <dgm:pt modelId="{47198216-59DB-4F65-99EB-643766E80EA5}" type="pres">
      <dgm:prSet presAssocID="{961ABD52-DDD2-45F1-AEEB-4EAC718BA404}" presName="connectorText" presStyleLbl="sibTrans1D1" presStyleIdx="0" presStyleCnt="4"/>
      <dgm:spPr/>
      <dgm:t>
        <a:bodyPr/>
        <a:lstStyle/>
        <a:p>
          <a:endParaRPr lang="es-MX"/>
        </a:p>
      </dgm:t>
    </dgm:pt>
    <dgm:pt modelId="{46D51425-4FBE-4FFC-8BA1-5E5E7A59760F}" type="pres">
      <dgm:prSet presAssocID="{B8BA7626-7381-4C02-B5CF-355C3EDC5E06}" presName="node" presStyleLbl="node1" presStyleIdx="1" presStyleCnt="5">
        <dgm:presLayoutVars>
          <dgm:bulletEnabled val="1"/>
        </dgm:presLayoutVars>
      </dgm:prSet>
      <dgm:spPr/>
      <dgm:t>
        <a:bodyPr/>
        <a:lstStyle/>
        <a:p>
          <a:endParaRPr lang="es-MX"/>
        </a:p>
      </dgm:t>
    </dgm:pt>
    <dgm:pt modelId="{2418AD5C-B37F-4CF9-8C25-84E2432D80A6}" type="pres">
      <dgm:prSet presAssocID="{21C704AA-587E-40DE-8718-14BEA2C1288E}" presName="sibTrans" presStyleLbl="sibTrans1D1" presStyleIdx="1" presStyleCnt="4"/>
      <dgm:spPr/>
      <dgm:t>
        <a:bodyPr/>
        <a:lstStyle/>
        <a:p>
          <a:endParaRPr lang="es-MX"/>
        </a:p>
      </dgm:t>
    </dgm:pt>
    <dgm:pt modelId="{6ABBEB08-48E6-447A-B070-95B9BD9B96CA}" type="pres">
      <dgm:prSet presAssocID="{21C704AA-587E-40DE-8718-14BEA2C1288E}" presName="connectorText" presStyleLbl="sibTrans1D1" presStyleIdx="1" presStyleCnt="4"/>
      <dgm:spPr/>
      <dgm:t>
        <a:bodyPr/>
        <a:lstStyle/>
        <a:p>
          <a:endParaRPr lang="es-MX"/>
        </a:p>
      </dgm:t>
    </dgm:pt>
    <dgm:pt modelId="{8F7526F5-C5DC-44AA-9EC7-57404EA9E249}" type="pres">
      <dgm:prSet presAssocID="{9009DCAA-A0C7-4229-887C-9857377FF19C}" presName="node" presStyleLbl="node1" presStyleIdx="2" presStyleCnt="5">
        <dgm:presLayoutVars>
          <dgm:bulletEnabled val="1"/>
        </dgm:presLayoutVars>
      </dgm:prSet>
      <dgm:spPr/>
      <dgm:t>
        <a:bodyPr/>
        <a:lstStyle/>
        <a:p>
          <a:endParaRPr lang="es-MX"/>
        </a:p>
      </dgm:t>
    </dgm:pt>
    <dgm:pt modelId="{D2328EEC-762F-4B26-8D39-8232999987C5}" type="pres">
      <dgm:prSet presAssocID="{1782907C-8045-4EA4-BF81-E0EC8361F46E}" presName="sibTrans" presStyleLbl="sibTrans1D1" presStyleIdx="2" presStyleCnt="4"/>
      <dgm:spPr/>
      <dgm:t>
        <a:bodyPr/>
        <a:lstStyle/>
        <a:p>
          <a:endParaRPr lang="es-MX"/>
        </a:p>
      </dgm:t>
    </dgm:pt>
    <dgm:pt modelId="{AA2AB65B-9E68-4D9D-BA41-52BC7FB15039}" type="pres">
      <dgm:prSet presAssocID="{1782907C-8045-4EA4-BF81-E0EC8361F46E}" presName="connectorText" presStyleLbl="sibTrans1D1" presStyleIdx="2" presStyleCnt="4"/>
      <dgm:spPr/>
      <dgm:t>
        <a:bodyPr/>
        <a:lstStyle/>
        <a:p>
          <a:endParaRPr lang="es-MX"/>
        </a:p>
      </dgm:t>
    </dgm:pt>
    <dgm:pt modelId="{AC988C1F-C93D-4F07-BD74-E18DDD1FA53D}" type="pres">
      <dgm:prSet presAssocID="{A34BC63C-C49D-4A4F-9822-8AD4019F669C}" presName="node" presStyleLbl="node1" presStyleIdx="3" presStyleCnt="5">
        <dgm:presLayoutVars>
          <dgm:bulletEnabled val="1"/>
        </dgm:presLayoutVars>
      </dgm:prSet>
      <dgm:spPr/>
      <dgm:t>
        <a:bodyPr/>
        <a:lstStyle/>
        <a:p>
          <a:endParaRPr lang="es-MX"/>
        </a:p>
      </dgm:t>
    </dgm:pt>
    <dgm:pt modelId="{69F242D6-7D2D-446A-A2F7-0FE04223D95E}" type="pres">
      <dgm:prSet presAssocID="{1F1C49EC-31B0-4D20-8336-659A6207277F}" presName="sibTrans" presStyleLbl="sibTrans1D1" presStyleIdx="3" presStyleCnt="4"/>
      <dgm:spPr/>
      <dgm:t>
        <a:bodyPr/>
        <a:lstStyle/>
        <a:p>
          <a:endParaRPr lang="es-MX"/>
        </a:p>
      </dgm:t>
    </dgm:pt>
    <dgm:pt modelId="{A9875F92-7743-422A-AA31-37B02245E1C5}" type="pres">
      <dgm:prSet presAssocID="{1F1C49EC-31B0-4D20-8336-659A6207277F}" presName="connectorText" presStyleLbl="sibTrans1D1" presStyleIdx="3" presStyleCnt="4"/>
      <dgm:spPr/>
      <dgm:t>
        <a:bodyPr/>
        <a:lstStyle/>
        <a:p>
          <a:endParaRPr lang="es-MX"/>
        </a:p>
      </dgm:t>
    </dgm:pt>
    <dgm:pt modelId="{316DCBBA-3768-4A35-B35C-C2EC2BC2BCFD}" type="pres">
      <dgm:prSet presAssocID="{81DE89CF-F69E-412F-9C50-C1894319565F}" presName="node" presStyleLbl="node1" presStyleIdx="4" presStyleCnt="5" custScaleX="159560">
        <dgm:presLayoutVars>
          <dgm:bulletEnabled val="1"/>
        </dgm:presLayoutVars>
      </dgm:prSet>
      <dgm:spPr/>
      <dgm:t>
        <a:bodyPr/>
        <a:lstStyle/>
        <a:p>
          <a:endParaRPr lang="es-MX"/>
        </a:p>
      </dgm:t>
    </dgm:pt>
  </dgm:ptLst>
  <dgm:cxnLst>
    <dgm:cxn modelId="{A63754E6-8368-41C0-A942-CE2B5D97BB31}" type="presOf" srcId="{81DE89CF-F69E-412F-9C50-C1894319565F}" destId="{316DCBBA-3768-4A35-B35C-C2EC2BC2BCFD}" srcOrd="0" destOrd="0" presId="urn:microsoft.com/office/officeart/2005/8/layout/bProcess3"/>
    <dgm:cxn modelId="{841156D0-D2FA-481B-B408-3047D5E3D53E}" type="presOf" srcId="{961ABD52-DDD2-45F1-AEEB-4EAC718BA404}" destId="{47198216-59DB-4F65-99EB-643766E80EA5}" srcOrd="1" destOrd="0" presId="urn:microsoft.com/office/officeart/2005/8/layout/bProcess3"/>
    <dgm:cxn modelId="{426AD19C-733B-40B1-9020-8862DECCEE11}" type="presOf" srcId="{1F1C49EC-31B0-4D20-8336-659A6207277F}" destId="{A9875F92-7743-422A-AA31-37B02245E1C5}" srcOrd="1" destOrd="0" presId="urn:microsoft.com/office/officeart/2005/8/layout/bProcess3"/>
    <dgm:cxn modelId="{AB53832A-4338-4BAB-98EC-30721CA77EEA}" type="presOf" srcId="{21C704AA-587E-40DE-8718-14BEA2C1288E}" destId="{6ABBEB08-48E6-447A-B070-95B9BD9B96CA}" srcOrd="1" destOrd="0" presId="urn:microsoft.com/office/officeart/2005/8/layout/bProcess3"/>
    <dgm:cxn modelId="{662E13E5-7FFA-4663-9B85-9A8B969560CE}" srcId="{8549510A-459D-4F6D-881C-0D7C75B1A083}" destId="{B8BA7626-7381-4C02-B5CF-355C3EDC5E06}" srcOrd="1" destOrd="0" parTransId="{37CC6A32-7DBE-418B-B284-9C8F8ED3CFD4}" sibTransId="{21C704AA-587E-40DE-8718-14BEA2C1288E}"/>
    <dgm:cxn modelId="{439B69B5-2FE1-4F2F-B8DD-652A3E581D26}" srcId="{8549510A-459D-4F6D-881C-0D7C75B1A083}" destId="{A34BC63C-C49D-4A4F-9822-8AD4019F669C}" srcOrd="3" destOrd="0" parTransId="{F9F1EC1B-BDC7-4FE0-B242-12599943F302}" sibTransId="{1F1C49EC-31B0-4D20-8336-659A6207277F}"/>
    <dgm:cxn modelId="{B93810BA-6EED-4E2E-9BAF-E1ADE164CC8A}" type="presOf" srcId="{8549510A-459D-4F6D-881C-0D7C75B1A083}" destId="{E78E11EC-83E9-4996-B322-0DF2A896181D}" srcOrd="0" destOrd="0" presId="urn:microsoft.com/office/officeart/2005/8/layout/bProcess3"/>
    <dgm:cxn modelId="{B26839AF-53EE-462D-887B-8E1FECFE95D2}" type="presOf" srcId="{1782907C-8045-4EA4-BF81-E0EC8361F46E}" destId="{D2328EEC-762F-4B26-8D39-8232999987C5}" srcOrd="0" destOrd="0" presId="urn:microsoft.com/office/officeart/2005/8/layout/bProcess3"/>
    <dgm:cxn modelId="{55F09D69-EEAE-4B09-8DA4-3AC170B24A65}" type="presOf" srcId="{2F5074A4-13D8-4ED7-9EC1-23533050544B}" destId="{786016F0-B4E3-4BF1-8C71-A01785DEACA7}" srcOrd="0" destOrd="0" presId="urn:microsoft.com/office/officeart/2005/8/layout/bProcess3"/>
    <dgm:cxn modelId="{95ED7BAD-DF74-4A92-BB58-159DE56B8E65}" type="presOf" srcId="{A34BC63C-C49D-4A4F-9822-8AD4019F669C}" destId="{AC988C1F-C93D-4F07-BD74-E18DDD1FA53D}" srcOrd="0" destOrd="0" presId="urn:microsoft.com/office/officeart/2005/8/layout/bProcess3"/>
    <dgm:cxn modelId="{F3AB181C-BBC7-4941-A833-E1734658EFBB}" type="presOf" srcId="{1782907C-8045-4EA4-BF81-E0EC8361F46E}" destId="{AA2AB65B-9E68-4D9D-BA41-52BC7FB15039}" srcOrd="1" destOrd="0" presId="urn:microsoft.com/office/officeart/2005/8/layout/bProcess3"/>
    <dgm:cxn modelId="{81F23954-7618-44FC-950B-4C1055C2CB14}" type="presOf" srcId="{21C704AA-587E-40DE-8718-14BEA2C1288E}" destId="{2418AD5C-B37F-4CF9-8C25-84E2432D80A6}" srcOrd="0" destOrd="0" presId="urn:microsoft.com/office/officeart/2005/8/layout/bProcess3"/>
    <dgm:cxn modelId="{912E8FC8-E9E9-45EE-B9EE-51DD9E076555}" srcId="{8549510A-459D-4F6D-881C-0D7C75B1A083}" destId="{9009DCAA-A0C7-4229-887C-9857377FF19C}" srcOrd="2" destOrd="0" parTransId="{5D70788E-589C-4E06-A4BE-3E0951FABC29}" sibTransId="{1782907C-8045-4EA4-BF81-E0EC8361F46E}"/>
    <dgm:cxn modelId="{6CD7928F-025E-4DBD-AC17-DE13D8D68CC0}" type="presOf" srcId="{961ABD52-DDD2-45F1-AEEB-4EAC718BA404}" destId="{B308B62F-D42C-48CA-9CFB-B55C83065F89}" srcOrd="0" destOrd="0" presId="urn:microsoft.com/office/officeart/2005/8/layout/bProcess3"/>
    <dgm:cxn modelId="{00920818-ECCC-466D-A147-FD8255A6D6EB}" srcId="{8549510A-459D-4F6D-881C-0D7C75B1A083}" destId="{81DE89CF-F69E-412F-9C50-C1894319565F}" srcOrd="4" destOrd="0" parTransId="{30400442-4506-4C9F-88A3-D44CDBF91BC0}" sibTransId="{13F2836A-7F7E-470A-B2B2-E2386673AF91}"/>
    <dgm:cxn modelId="{F1C82A6C-6CF4-4E12-9513-1D3C32D2FD23}" type="presOf" srcId="{9009DCAA-A0C7-4229-887C-9857377FF19C}" destId="{8F7526F5-C5DC-44AA-9EC7-57404EA9E249}" srcOrd="0" destOrd="0" presId="urn:microsoft.com/office/officeart/2005/8/layout/bProcess3"/>
    <dgm:cxn modelId="{780BE5D7-0F2D-4D5F-A76D-B4C73A894AAE}" srcId="{8549510A-459D-4F6D-881C-0D7C75B1A083}" destId="{2F5074A4-13D8-4ED7-9EC1-23533050544B}" srcOrd="0" destOrd="0" parTransId="{185E5287-B496-4F59-B8A3-5EFCE26405D8}" sibTransId="{961ABD52-DDD2-45F1-AEEB-4EAC718BA404}"/>
    <dgm:cxn modelId="{7B78C5F9-CD0D-4C7F-8A54-F64E0EA5E9BB}" type="presOf" srcId="{1F1C49EC-31B0-4D20-8336-659A6207277F}" destId="{69F242D6-7D2D-446A-A2F7-0FE04223D95E}" srcOrd="0" destOrd="0" presId="urn:microsoft.com/office/officeart/2005/8/layout/bProcess3"/>
    <dgm:cxn modelId="{61AB4FEB-E415-4119-BF3C-048B6ED578A7}" type="presOf" srcId="{B8BA7626-7381-4C02-B5CF-355C3EDC5E06}" destId="{46D51425-4FBE-4FFC-8BA1-5E5E7A59760F}" srcOrd="0" destOrd="0" presId="urn:microsoft.com/office/officeart/2005/8/layout/bProcess3"/>
    <dgm:cxn modelId="{192D35CB-1C8A-42EC-88FD-25723CADC400}" type="presParOf" srcId="{E78E11EC-83E9-4996-B322-0DF2A896181D}" destId="{786016F0-B4E3-4BF1-8C71-A01785DEACA7}" srcOrd="0" destOrd="0" presId="urn:microsoft.com/office/officeart/2005/8/layout/bProcess3"/>
    <dgm:cxn modelId="{78B1BB25-9C45-47BE-BCE6-37ACFDB3110F}" type="presParOf" srcId="{E78E11EC-83E9-4996-B322-0DF2A896181D}" destId="{B308B62F-D42C-48CA-9CFB-B55C83065F89}" srcOrd="1" destOrd="0" presId="urn:microsoft.com/office/officeart/2005/8/layout/bProcess3"/>
    <dgm:cxn modelId="{AF117EB1-D5F3-4601-BD16-DE5DCCC1AACA}" type="presParOf" srcId="{B308B62F-D42C-48CA-9CFB-B55C83065F89}" destId="{47198216-59DB-4F65-99EB-643766E80EA5}" srcOrd="0" destOrd="0" presId="urn:microsoft.com/office/officeart/2005/8/layout/bProcess3"/>
    <dgm:cxn modelId="{4679523A-86DA-41C9-ADC8-49A163E81552}" type="presParOf" srcId="{E78E11EC-83E9-4996-B322-0DF2A896181D}" destId="{46D51425-4FBE-4FFC-8BA1-5E5E7A59760F}" srcOrd="2" destOrd="0" presId="urn:microsoft.com/office/officeart/2005/8/layout/bProcess3"/>
    <dgm:cxn modelId="{EF708606-44C4-486D-BF5F-87EE7DFB056B}" type="presParOf" srcId="{E78E11EC-83E9-4996-B322-0DF2A896181D}" destId="{2418AD5C-B37F-4CF9-8C25-84E2432D80A6}" srcOrd="3" destOrd="0" presId="urn:microsoft.com/office/officeart/2005/8/layout/bProcess3"/>
    <dgm:cxn modelId="{536083C6-35CA-472E-9114-9CE16EDF4E78}" type="presParOf" srcId="{2418AD5C-B37F-4CF9-8C25-84E2432D80A6}" destId="{6ABBEB08-48E6-447A-B070-95B9BD9B96CA}" srcOrd="0" destOrd="0" presId="urn:microsoft.com/office/officeart/2005/8/layout/bProcess3"/>
    <dgm:cxn modelId="{59807ADB-25EC-4777-88F4-90CAD875FA85}" type="presParOf" srcId="{E78E11EC-83E9-4996-B322-0DF2A896181D}" destId="{8F7526F5-C5DC-44AA-9EC7-57404EA9E249}" srcOrd="4" destOrd="0" presId="urn:microsoft.com/office/officeart/2005/8/layout/bProcess3"/>
    <dgm:cxn modelId="{26BB6422-9A3C-4938-B590-00899962EB2A}" type="presParOf" srcId="{E78E11EC-83E9-4996-B322-0DF2A896181D}" destId="{D2328EEC-762F-4B26-8D39-8232999987C5}" srcOrd="5" destOrd="0" presId="urn:microsoft.com/office/officeart/2005/8/layout/bProcess3"/>
    <dgm:cxn modelId="{B7976E2B-31B8-41CC-BC4F-7AC1BB022AAD}" type="presParOf" srcId="{D2328EEC-762F-4B26-8D39-8232999987C5}" destId="{AA2AB65B-9E68-4D9D-BA41-52BC7FB15039}" srcOrd="0" destOrd="0" presId="urn:microsoft.com/office/officeart/2005/8/layout/bProcess3"/>
    <dgm:cxn modelId="{DB0D57C8-742A-4D07-A0DB-5CFF5034669D}" type="presParOf" srcId="{E78E11EC-83E9-4996-B322-0DF2A896181D}" destId="{AC988C1F-C93D-4F07-BD74-E18DDD1FA53D}" srcOrd="6" destOrd="0" presId="urn:microsoft.com/office/officeart/2005/8/layout/bProcess3"/>
    <dgm:cxn modelId="{FEF489EF-73F6-4613-A145-0F8B558FE455}" type="presParOf" srcId="{E78E11EC-83E9-4996-B322-0DF2A896181D}" destId="{69F242D6-7D2D-446A-A2F7-0FE04223D95E}" srcOrd="7" destOrd="0" presId="urn:microsoft.com/office/officeart/2005/8/layout/bProcess3"/>
    <dgm:cxn modelId="{28C96250-2075-488C-B5B8-A2E57E3778CA}" type="presParOf" srcId="{69F242D6-7D2D-446A-A2F7-0FE04223D95E}" destId="{A9875F92-7743-422A-AA31-37B02245E1C5}" srcOrd="0" destOrd="0" presId="urn:microsoft.com/office/officeart/2005/8/layout/bProcess3"/>
    <dgm:cxn modelId="{801069CB-1953-4E43-9398-A6F154A37A44}" type="presParOf" srcId="{E78E11EC-83E9-4996-B322-0DF2A896181D}" destId="{316DCBBA-3768-4A35-B35C-C2EC2BC2BCFD}" srcOrd="8" destOrd="0" presId="urn:microsoft.com/office/officeart/2005/8/layout/b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76D0A9-F10B-4D23-8E1D-9CD09A398625}" type="doc">
      <dgm:prSet loTypeId="urn:microsoft.com/office/officeart/2005/8/layout/radial4" loCatId="relationship" qsTypeId="urn:microsoft.com/office/officeart/2005/8/quickstyle/simple1" qsCatId="simple" csTypeId="urn:microsoft.com/office/officeart/2005/8/colors/accent6_3" csCatId="accent6" phldr="1"/>
      <dgm:spPr/>
      <dgm:t>
        <a:bodyPr/>
        <a:lstStyle/>
        <a:p>
          <a:endParaRPr lang="es-ES"/>
        </a:p>
      </dgm:t>
    </dgm:pt>
    <dgm:pt modelId="{7EA8B0FD-934A-4108-A921-22E81776CAEE}">
      <dgm:prSet phldrT="[Texto]" custT="1"/>
      <dgm:spPr/>
      <dgm:t>
        <a:bodyPr/>
        <a:lstStyle/>
        <a:p>
          <a:r>
            <a:rPr lang="es-ES" sz="3200" dirty="0">
              <a:solidFill>
                <a:schemeClr val="tx1"/>
              </a:solidFill>
            </a:rPr>
            <a:t>Ciencia </a:t>
          </a:r>
        </a:p>
      </dgm:t>
    </dgm:pt>
    <dgm:pt modelId="{F405161C-894E-4BE4-BFE3-60342E58EC6B}" type="parTrans" cxnId="{8E81B885-FD25-4187-8390-CE31716EA3BE}">
      <dgm:prSet/>
      <dgm:spPr/>
      <dgm:t>
        <a:bodyPr/>
        <a:lstStyle/>
        <a:p>
          <a:endParaRPr lang="es-ES" sz="1400">
            <a:solidFill>
              <a:schemeClr val="tx1"/>
            </a:solidFill>
          </a:endParaRPr>
        </a:p>
      </dgm:t>
    </dgm:pt>
    <dgm:pt modelId="{F4781F91-3BD3-4B5A-A5A1-CE3BE06896D2}" type="sibTrans" cxnId="{8E81B885-FD25-4187-8390-CE31716EA3BE}">
      <dgm:prSet/>
      <dgm:spPr/>
      <dgm:t>
        <a:bodyPr/>
        <a:lstStyle/>
        <a:p>
          <a:endParaRPr lang="es-ES" sz="1400">
            <a:solidFill>
              <a:schemeClr val="tx1"/>
            </a:solidFill>
          </a:endParaRPr>
        </a:p>
      </dgm:t>
    </dgm:pt>
    <dgm:pt modelId="{22B6CC86-5081-49E2-B4AD-EE20A3888BC3}">
      <dgm:prSet phldrT="[Texto]" custT="1"/>
      <dgm:spPr/>
      <dgm:t>
        <a:bodyPr/>
        <a:lstStyle/>
        <a:p>
          <a:r>
            <a:rPr lang="es-ES" sz="1400" dirty="0">
              <a:solidFill>
                <a:schemeClr val="tx1"/>
              </a:solidFill>
              <a:latin typeface="Arial Unicode MS" pitchFamily="34" charset="-128"/>
              <a:ea typeface="Arial Unicode MS" pitchFamily="34" charset="-128"/>
              <a:cs typeface="Arial Unicode MS" pitchFamily="34" charset="-128"/>
            </a:rPr>
            <a:t>La búsqueda del conocimiento</a:t>
          </a:r>
          <a:endParaRPr lang="es-ES" sz="1400" dirty="0">
            <a:solidFill>
              <a:schemeClr val="tx1"/>
            </a:solidFill>
          </a:endParaRPr>
        </a:p>
      </dgm:t>
    </dgm:pt>
    <dgm:pt modelId="{C5491788-2BB8-4D3C-8485-8BBF2CB71B1C}" type="parTrans" cxnId="{8E50EC7A-3E3D-44E2-9C34-B011C055A53F}">
      <dgm:prSet/>
      <dgm:spPr/>
      <dgm:t>
        <a:bodyPr/>
        <a:lstStyle/>
        <a:p>
          <a:endParaRPr lang="es-ES" sz="1400">
            <a:solidFill>
              <a:schemeClr val="tx1"/>
            </a:solidFill>
          </a:endParaRPr>
        </a:p>
      </dgm:t>
    </dgm:pt>
    <dgm:pt modelId="{7136A164-7A72-4DA2-8D3A-509D68D08AF0}" type="sibTrans" cxnId="{8E50EC7A-3E3D-44E2-9C34-B011C055A53F}">
      <dgm:prSet/>
      <dgm:spPr/>
      <dgm:t>
        <a:bodyPr/>
        <a:lstStyle/>
        <a:p>
          <a:endParaRPr lang="es-ES" sz="1400">
            <a:solidFill>
              <a:schemeClr val="tx1"/>
            </a:solidFill>
          </a:endParaRPr>
        </a:p>
      </dgm:t>
    </dgm:pt>
    <dgm:pt modelId="{9D0E289D-929A-4399-B677-D917BC751CE9}">
      <dgm:prSet phldrT="[Texto]" custT="1"/>
      <dgm:spPr/>
      <dgm:t>
        <a:bodyPr/>
        <a:lstStyle/>
        <a:p>
          <a:r>
            <a:rPr lang="es-MX" sz="1400" dirty="0">
              <a:solidFill>
                <a:schemeClr val="tx1"/>
              </a:solidFill>
              <a:latin typeface="Arial Unicode MS" pitchFamily="34" charset="-128"/>
              <a:ea typeface="Arial Unicode MS" pitchFamily="34" charset="-128"/>
              <a:cs typeface="Arial Unicode MS" pitchFamily="34" charset="-128"/>
            </a:rPr>
            <a:t>Descripción objetiva    y racional del universo</a:t>
          </a:r>
          <a:endParaRPr lang="es-ES" sz="1400" dirty="0">
            <a:solidFill>
              <a:schemeClr val="tx1"/>
            </a:solidFill>
          </a:endParaRPr>
        </a:p>
      </dgm:t>
    </dgm:pt>
    <dgm:pt modelId="{8E1881F2-CB97-4B16-B19F-616E17874213}" type="parTrans" cxnId="{5A737AED-AEA4-4857-8783-04DC77A0F92F}">
      <dgm:prSet/>
      <dgm:spPr/>
      <dgm:t>
        <a:bodyPr/>
        <a:lstStyle/>
        <a:p>
          <a:endParaRPr lang="es-ES" sz="1400">
            <a:solidFill>
              <a:schemeClr val="tx1"/>
            </a:solidFill>
          </a:endParaRPr>
        </a:p>
      </dgm:t>
    </dgm:pt>
    <dgm:pt modelId="{3752D2FB-B2DC-444B-B31B-2368D40F4478}" type="sibTrans" cxnId="{5A737AED-AEA4-4857-8783-04DC77A0F92F}">
      <dgm:prSet/>
      <dgm:spPr/>
      <dgm:t>
        <a:bodyPr/>
        <a:lstStyle/>
        <a:p>
          <a:endParaRPr lang="es-ES" sz="1400">
            <a:solidFill>
              <a:schemeClr val="tx1"/>
            </a:solidFill>
          </a:endParaRPr>
        </a:p>
      </dgm:t>
    </dgm:pt>
    <dgm:pt modelId="{178D7AB5-8988-431A-B6C8-1D84A46DCCAA}">
      <dgm:prSet phldrT="[Texto]" custT="1"/>
      <dgm:spPr/>
      <dgm:t>
        <a:bodyPr/>
        <a:lstStyle/>
        <a:p>
          <a:r>
            <a:rPr lang="es-ES_tradnl" sz="1400" dirty="0">
              <a:solidFill>
                <a:schemeClr val="tx1"/>
              </a:solidFill>
              <a:latin typeface="Arial Unicode MS" pitchFamily="34" charset="-128"/>
              <a:ea typeface="Arial Unicode MS" pitchFamily="34" charset="-128"/>
              <a:cs typeface="Arial Unicode MS" pitchFamily="34" charset="-128"/>
            </a:rPr>
            <a:t>Nace de la necesidad de dar respuesta a los problemas</a:t>
          </a:r>
          <a:endParaRPr lang="es-ES" sz="1400" dirty="0">
            <a:solidFill>
              <a:schemeClr val="tx1"/>
            </a:solidFill>
          </a:endParaRPr>
        </a:p>
      </dgm:t>
    </dgm:pt>
    <dgm:pt modelId="{8C52AFA2-D257-4946-A83A-9152EC796E36}" type="parTrans" cxnId="{30C25AC7-812F-4AC9-8ADC-E034791165FE}">
      <dgm:prSet/>
      <dgm:spPr/>
      <dgm:t>
        <a:bodyPr/>
        <a:lstStyle/>
        <a:p>
          <a:endParaRPr lang="es-ES" sz="1400">
            <a:solidFill>
              <a:schemeClr val="tx1"/>
            </a:solidFill>
          </a:endParaRPr>
        </a:p>
      </dgm:t>
    </dgm:pt>
    <dgm:pt modelId="{E537D75B-CF5D-47C4-A27E-138207982EF5}" type="sibTrans" cxnId="{30C25AC7-812F-4AC9-8ADC-E034791165FE}">
      <dgm:prSet/>
      <dgm:spPr/>
      <dgm:t>
        <a:bodyPr/>
        <a:lstStyle/>
        <a:p>
          <a:endParaRPr lang="es-ES" sz="1400">
            <a:solidFill>
              <a:schemeClr val="tx1"/>
            </a:solidFill>
          </a:endParaRPr>
        </a:p>
      </dgm:t>
    </dgm:pt>
    <dgm:pt modelId="{C84E146F-7909-470A-8683-921903087D5B}">
      <dgm:prSet phldrT="[Texto]" custT="1"/>
      <dgm:spPr/>
      <dgm:t>
        <a:bodyPr/>
        <a:lstStyle/>
        <a:p>
          <a:r>
            <a:rPr lang="es-ES_tradnl" sz="1400" dirty="0">
              <a:solidFill>
                <a:schemeClr val="tx1"/>
              </a:solidFill>
              <a:latin typeface="Arial Unicode MS" pitchFamily="34" charset="-128"/>
              <a:ea typeface="Arial Unicode MS" pitchFamily="34" charset="-128"/>
              <a:cs typeface="Arial Unicode MS" pitchFamily="34" charset="-128"/>
            </a:rPr>
            <a:t>Es un hecho o producto social</a:t>
          </a:r>
          <a:endParaRPr lang="es-ES" sz="1400" dirty="0">
            <a:solidFill>
              <a:schemeClr val="tx1"/>
            </a:solidFill>
          </a:endParaRPr>
        </a:p>
      </dgm:t>
    </dgm:pt>
    <dgm:pt modelId="{3A4F9BB1-907C-4CCE-8C74-A191B09CDF6B}" type="parTrans" cxnId="{972B0F7C-51A4-4961-980F-F581DA2B165F}">
      <dgm:prSet/>
      <dgm:spPr/>
      <dgm:t>
        <a:bodyPr/>
        <a:lstStyle/>
        <a:p>
          <a:endParaRPr lang="es-ES" sz="1400">
            <a:solidFill>
              <a:schemeClr val="tx1"/>
            </a:solidFill>
          </a:endParaRPr>
        </a:p>
      </dgm:t>
    </dgm:pt>
    <dgm:pt modelId="{803F50CB-6EC1-4F2B-9837-3B45941F9883}" type="sibTrans" cxnId="{972B0F7C-51A4-4961-980F-F581DA2B165F}">
      <dgm:prSet/>
      <dgm:spPr/>
      <dgm:t>
        <a:bodyPr/>
        <a:lstStyle/>
        <a:p>
          <a:endParaRPr lang="es-ES" sz="1400">
            <a:solidFill>
              <a:schemeClr val="tx1"/>
            </a:solidFill>
          </a:endParaRPr>
        </a:p>
      </dgm:t>
    </dgm:pt>
    <dgm:pt modelId="{CE5AB406-16A8-4744-846D-A3496096A4DC}">
      <dgm:prSet phldrT="[Texto]" custT="1"/>
      <dgm:spPr/>
      <dgm:t>
        <a:bodyPr/>
        <a:lstStyle/>
        <a:p>
          <a:r>
            <a:rPr lang="es-ES_tradnl" sz="1400" dirty="0">
              <a:solidFill>
                <a:schemeClr val="tx1"/>
              </a:solidFill>
              <a:latin typeface="Arial Unicode MS" pitchFamily="34" charset="-128"/>
              <a:ea typeface="Arial Unicode MS" pitchFamily="34" charset="-128"/>
              <a:cs typeface="Arial Unicode MS" pitchFamily="34" charset="-128"/>
            </a:rPr>
            <a:t>Se basa en lo que podemos ver, oír, tocar</a:t>
          </a:r>
          <a:endParaRPr lang="es-ES" sz="1400" dirty="0">
            <a:solidFill>
              <a:schemeClr val="tx1"/>
            </a:solidFill>
          </a:endParaRPr>
        </a:p>
      </dgm:t>
    </dgm:pt>
    <dgm:pt modelId="{E9A151C4-DDFC-48A9-9373-0009343C5734}" type="parTrans" cxnId="{8E040CE4-7CC7-4F52-9FD3-95F0EE2A8258}">
      <dgm:prSet/>
      <dgm:spPr/>
      <dgm:t>
        <a:bodyPr/>
        <a:lstStyle/>
        <a:p>
          <a:endParaRPr lang="es-ES" sz="1400">
            <a:solidFill>
              <a:schemeClr val="tx1"/>
            </a:solidFill>
          </a:endParaRPr>
        </a:p>
      </dgm:t>
    </dgm:pt>
    <dgm:pt modelId="{6CBE4352-A546-44BF-8E08-02F67B099939}" type="sibTrans" cxnId="{8E040CE4-7CC7-4F52-9FD3-95F0EE2A8258}">
      <dgm:prSet/>
      <dgm:spPr/>
      <dgm:t>
        <a:bodyPr/>
        <a:lstStyle/>
        <a:p>
          <a:endParaRPr lang="es-ES" sz="1400">
            <a:solidFill>
              <a:schemeClr val="tx1"/>
            </a:solidFill>
          </a:endParaRPr>
        </a:p>
      </dgm:t>
    </dgm:pt>
    <dgm:pt modelId="{2F14845E-828A-4871-B558-F97B845DE123}">
      <dgm:prSet phldrT="[Texto]" custT="1"/>
      <dgm:spPr/>
      <dgm:t>
        <a:bodyPr/>
        <a:lstStyle/>
        <a:p>
          <a:r>
            <a:rPr lang="es-ES" sz="1400" dirty="0">
              <a:solidFill>
                <a:schemeClr val="tx1"/>
              </a:solidFill>
              <a:latin typeface="Arial Unicode MS" pitchFamily="34" charset="-128"/>
              <a:ea typeface="Arial Unicode MS" pitchFamily="34" charset="-128"/>
              <a:cs typeface="Arial Unicode MS" pitchFamily="34" charset="-128"/>
            </a:rPr>
            <a:t>Conformada por la teoría, el método y la técnica</a:t>
          </a:r>
          <a:endParaRPr lang="es-ES" sz="1400" dirty="0">
            <a:solidFill>
              <a:schemeClr val="tx1"/>
            </a:solidFill>
          </a:endParaRPr>
        </a:p>
      </dgm:t>
    </dgm:pt>
    <dgm:pt modelId="{9250E76A-3D54-4389-920D-3255253DDA18}" type="parTrans" cxnId="{AA9734E6-A8E1-4D0A-9B04-D275A88567B4}">
      <dgm:prSet/>
      <dgm:spPr/>
      <dgm:t>
        <a:bodyPr/>
        <a:lstStyle/>
        <a:p>
          <a:endParaRPr lang="es-ES" sz="1400">
            <a:solidFill>
              <a:schemeClr val="tx1"/>
            </a:solidFill>
          </a:endParaRPr>
        </a:p>
      </dgm:t>
    </dgm:pt>
    <dgm:pt modelId="{8A9AD43D-DDE2-4925-A505-6AB36071CBDC}" type="sibTrans" cxnId="{AA9734E6-A8E1-4D0A-9B04-D275A88567B4}">
      <dgm:prSet/>
      <dgm:spPr/>
      <dgm:t>
        <a:bodyPr/>
        <a:lstStyle/>
        <a:p>
          <a:endParaRPr lang="es-ES" sz="1400">
            <a:solidFill>
              <a:schemeClr val="tx1"/>
            </a:solidFill>
          </a:endParaRPr>
        </a:p>
      </dgm:t>
    </dgm:pt>
    <dgm:pt modelId="{515A5704-08BC-4A34-8BB2-BA73F46B2F0E}" type="pres">
      <dgm:prSet presAssocID="{0576D0A9-F10B-4D23-8E1D-9CD09A398625}" presName="cycle" presStyleCnt="0">
        <dgm:presLayoutVars>
          <dgm:chMax val="1"/>
          <dgm:dir/>
          <dgm:animLvl val="ctr"/>
          <dgm:resizeHandles val="exact"/>
        </dgm:presLayoutVars>
      </dgm:prSet>
      <dgm:spPr/>
      <dgm:t>
        <a:bodyPr/>
        <a:lstStyle/>
        <a:p>
          <a:endParaRPr lang="es-MX"/>
        </a:p>
      </dgm:t>
    </dgm:pt>
    <dgm:pt modelId="{3123A63D-4950-4501-8598-2913E9D20831}" type="pres">
      <dgm:prSet presAssocID="{7EA8B0FD-934A-4108-A921-22E81776CAEE}" presName="centerShape" presStyleLbl="node0" presStyleIdx="0" presStyleCnt="1"/>
      <dgm:spPr/>
      <dgm:t>
        <a:bodyPr/>
        <a:lstStyle/>
        <a:p>
          <a:endParaRPr lang="es-MX"/>
        </a:p>
      </dgm:t>
    </dgm:pt>
    <dgm:pt modelId="{40B4BAEC-7A61-43A7-8BD9-29971A19BE0E}" type="pres">
      <dgm:prSet presAssocID="{C5491788-2BB8-4D3C-8485-8BBF2CB71B1C}" presName="parTrans" presStyleLbl="bgSibTrans2D1" presStyleIdx="0" presStyleCnt="6"/>
      <dgm:spPr/>
      <dgm:t>
        <a:bodyPr/>
        <a:lstStyle/>
        <a:p>
          <a:endParaRPr lang="es-MX"/>
        </a:p>
      </dgm:t>
    </dgm:pt>
    <dgm:pt modelId="{EB4FFCC3-9DB0-460B-98F8-D96789E33D27}" type="pres">
      <dgm:prSet presAssocID="{22B6CC86-5081-49E2-B4AD-EE20A3888BC3}" presName="node" presStyleLbl="node1" presStyleIdx="0" presStyleCnt="6">
        <dgm:presLayoutVars>
          <dgm:bulletEnabled val="1"/>
        </dgm:presLayoutVars>
      </dgm:prSet>
      <dgm:spPr/>
      <dgm:t>
        <a:bodyPr/>
        <a:lstStyle/>
        <a:p>
          <a:endParaRPr lang="es-MX"/>
        </a:p>
      </dgm:t>
    </dgm:pt>
    <dgm:pt modelId="{754CA9A0-1DDC-4B86-A9D1-EC65FB944573}" type="pres">
      <dgm:prSet presAssocID="{8E1881F2-CB97-4B16-B19F-616E17874213}" presName="parTrans" presStyleLbl="bgSibTrans2D1" presStyleIdx="1" presStyleCnt="6"/>
      <dgm:spPr/>
      <dgm:t>
        <a:bodyPr/>
        <a:lstStyle/>
        <a:p>
          <a:endParaRPr lang="es-MX"/>
        </a:p>
      </dgm:t>
    </dgm:pt>
    <dgm:pt modelId="{7AFE845B-9F9C-4D7D-BEC4-34D81DE77A49}" type="pres">
      <dgm:prSet presAssocID="{9D0E289D-929A-4399-B677-D917BC751CE9}" presName="node" presStyleLbl="node1" presStyleIdx="1" presStyleCnt="6">
        <dgm:presLayoutVars>
          <dgm:bulletEnabled val="1"/>
        </dgm:presLayoutVars>
      </dgm:prSet>
      <dgm:spPr/>
      <dgm:t>
        <a:bodyPr/>
        <a:lstStyle/>
        <a:p>
          <a:endParaRPr lang="es-MX"/>
        </a:p>
      </dgm:t>
    </dgm:pt>
    <dgm:pt modelId="{686F69FC-781F-4EB7-881E-749E61873D94}" type="pres">
      <dgm:prSet presAssocID="{8C52AFA2-D257-4946-A83A-9152EC796E36}" presName="parTrans" presStyleLbl="bgSibTrans2D1" presStyleIdx="2" presStyleCnt="6"/>
      <dgm:spPr/>
      <dgm:t>
        <a:bodyPr/>
        <a:lstStyle/>
        <a:p>
          <a:endParaRPr lang="es-MX"/>
        </a:p>
      </dgm:t>
    </dgm:pt>
    <dgm:pt modelId="{8E3E9D81-98A0-47B0-80E0-32798DFAC80E}" type="pres">
      <dgm:prSet presAssocID="{178D7AB5-8988-431A-B6C8-1D84A46DCCAA}" presName="node" presStyleLbl="node1" presStyleIdx="2" presStyleCnt="6">
        <dgm:presLayoutVars>
          <dgm:bulletEnabled val="1"/>
        </dgm:presLayoutVars>
      </dgm:prSet>
      <dgm:spPr/>
      <dgm:t>
        <a:bodyPr/>
        <a:lstStyle/>
        <a:p>
          <a:endParaRPr lang="es-MX"/>
        </a:p>
      </dgm:t>
    </dgm:pt>
    <dgm:pt modelId="{48D44044-B652-4658-B890-BFF63258D187}" type="pres">
      <dgm:prSet presAssocID="{3A4F9BB1-907C-4CCE-8C74-A191B09CDF6B}" presName="parTrans" presStyleLbl="bgSibTrans2D1" presStyleIdx="3" presStyleCnt="6"/>
      <dgm:spPr/>
      <dgm:t>
        <a:bodyPr/>
        <a:lstStyle/>
        <a:p>
          <a:endParaRPr lang="es-MX"/>
        </a:p>
      </dgm:t>
    </dgm:pt>
    <dgm:pt modelId="{B0364D93-E96C-4923-9718-A00EC850771E}" type="pres">
      <dgm:prSet presAssocID="{C84E146F-7909-470A-8683-921903087D5B}" presName="node" presStyleLbl="node1" presStyleIdx="3" presStyleCnt="6">
        <dgm:presLayoutVars>
          <dgm:bulletEnabled val="1"/>
        </dgm:presLayoutVars>
      </dgm:prSet>
      <dgm:spPr/>
      <dgm:t>
        <a:bodyPr/>
        <a:lstStyle/>
        <a:p>
          <a:endParaRPr lang="es-MX"/>
        </a:p>
      </dgm:t>
    </dgm:pt>
    <dgm:pt modelId="{ADFC2514-C640-4406-B98B-7D66653AEC79}" type="pres">
      <dgm:prSet presAssocID="{E9A151C4-DDFC-48A9-9373-0009343C5734}" presName="parTrans" presStyleLbl="bgSibTrans2D1" presStyleIdx="4" presStyleCnt="6"/>
      <dgm:spPr/>
      <dgm:t>
        <a:bodyPr/>
        <a:lstStyle/>
        <a:p>
          <a:endParaRPr lang="es-MX"/>
        </a:p>
      </dgm:t>
    </dgm:pt>
    <dgm:pt modelId="{770D6419-DA08-41CF-B207-532515E9F052}" type="pres">
      <dgm:prSet presAssocID="{CE5AB406-16A8-4744-846D-A3496096A4DC}" presName="node" presStyleLbl="node1" presStyleIdx="4" presStyleCnt="6">
        <dgm:presLayoutVars>
          <dgm:bulletEnabled val="1"/>
        </dgm:presLayoutVars>
      </dgm:prSet>
      <dgm:spPr/>
      <dgm:t>
        <a:bodyPr/>
        <a:lstStyle/>
        <a:p>
          <a:endParaRPr lang="es-MX"/>
        </a:p>
      </dgm:t>
    </dgm:pt>
    <dgm:pt modelId="{25DBC4E0-E565-4191-BA4C-AFAC99559144}" type="pres">
      <dgm:prSet presAssocID="{9250E76A-3D54-4389-920D-3255253DDA18}" presName="parTrans" presStyleLbl="bgSibTrans2D1" presStyleIdx="5" presStyleCnt="6"/>
      <dgm:spPr/>
      <dgm:t>
        <a:bodyPr/>
        <a:lstStyle/>
        <a:p>
          <a:endParaRPr lang="es-MX"/>
        </a:p>
      </dgm:t>
    </dgm:pt>
    <dgm:pt modelId="{D3934410-0108-4744-9255-1797A460997C}" type="pres">
      <dgm:prSet presAssocID="{2F14845E-828A-4871-B558-F97B845DE123}" presName="node" presStyleLbl="node1" presStyleIdx="5" presStyleCnt="6">
        <dgm:presLayoutVars>
          <dgm:bulletEnabled val="1"/>
        </dgm:presLayoutVars>
      </dgm:prSet>
      <dgm:spPr/>
      <dgm:t>
        <a:bodyPr/>
        <a:lstStyle/>
        <a:p>
          <a:endParaRPr lang="es-MX"/>
        </a:p>
      </dgm:t>
    </dgm:pt>
  </dgm:ptLst>
  <dgm:cxnLst>
    <dgm:cxn modelId="{8E50EC7A-3E3D-44E2-9C34-B011C055A53F}" srcId="{7EA8B0FD-934A-4108-A921-22E81776CAEE}" destId="{22B6CC86-5081-49E2-B4AD-EE20A3888BC3}" srcOrd="0" destOrd="0" parTransId="{C5491788-2BB8-4D3C-8485-8BBF2CB71B1C}" sibTransId="{7136A164-7A72-4DA2-8D3A-509D68D08AF0}"/>
    <dgm:cxn modelId="{5A737AED-AEA4-4857-8783-04DC77A0F92F}" srcId="{7EA8B0FD-934A-4108-A921-22E81776CAEE}" destId="{9D0E289D-929A-4399-B677-D917BC751CE9}" srcOrd="1" destOrd="0" parTransId="{8E1881F2-CB97-4B16-B19F-616E17874213}" sibTransId="{3752D2FB-B2DC-444B-B31B-2368D40F4478}"/>
    <dgm:cxn modelId="{8E81B885-FD25-4187-8390-CE31716EA3BE}" srcId="{0576D0A9-F10B-4D23-8E1D-9CD09A398625}" destId="{7EA8B0FD-934A-4108-A921-22E81776CAEE}" srcOrd="0" destOrd="0" parTransId="{F405161C-894E-4BE4-BFE3-60342E58EC6B}" sibTransId="{F4781F91-3BD3-4B5A-A5A1-CE3BE06896D2}"/>
    <dgm:cxn modelId="{E97532C1-3113-4B00-829A-1FA89041FF53}" type="presOf" srcId="{9250E76A-3D54-4389-920D-3255253DDA18}" destId="{25DBC4E0-E565-4191-BA4C-AFAC99559144}" srcOrd="0" destOrd="0" presId="urn:microsoft.com/office/officeart/2005/8/layout/radial4"/>
    <dgm:cxn modelId="{081C69AE-700E-4E76-9C6F-F413BBC2E63E}" type="presOf" srcId="{0576D0A9-F10B-4D23-8E1D-9CD09A398625}" destId="{515A5704-08BC-4A34-8BB2-BA73F46B2F0E}" srcOrd="0" destOrd="0" presId="urn:microsoft.com/office/officeart/2005/8/layout/radial4"/>
    <dgm:cxn modelId="{D3904525-7BE4-4400-8FCD-732AEBDE4C43}" type="presOf" srcId="{22B6CC86-5081-49E2-B4AD-EE20A3888BC3}" destId="{EB4FFCC3-9DB0-460B-98F8-D96789E33D27}" srcOrd="0" destOrd="0" presId="urn:microsoft.com/office/officeart/2005/8/layout/radial4"/>
    <dgm:cxn modelId="{8F906BD4-975F-469D-87AC-89F1BD399DE6}" type="presOf" srcId="{7EA8B0FD-934A-4108-A921-22E81776CAEE}" destId="{3123A63D-4950-4501-8598-2913E9D20831}" srcOrd="0" destOrd="0" presId="urn:microsoft.com/office/officeart/2005/8/layout/radial4"/>
    <dgm:cxn modelId="{A3501D92-B5C9-4E1F-829F-1265E374F0B1}" type="presOf" srcId="{E9A151C4-DDFC-48A9-9373-0009343C5734}" destId="{ADFC2514-C640-4406-B98B-7D66653AEC79}" srcOrd="0" destOrd="0" presId="urn:microsoft.com/office/officeart/2005/8/layout/radial4"/>
    <dgm:cxn modelId="{972B0F7C-51A4-4961-980F-F581DA2B165F}" srcId="{7EA8B0FD-934A-4108-A921-22E81776CAEE}" destId="{C84E146F-7909-470A-8683-921903087D5B}" srcOrd="3" destOrd="0" parTransId="{3A4F9BB1-907C-4CCE-8C74-A191B09CDF6B}" sibTransId="{803F50CB-6EC1-4F2B-9837-3B45941F9883}"/>
    <dgm:cxn modelId="{135C918A-9A9D-44B2-AB29-22CD05FC9B71}" type="presOf" srcId="{3A4F9BB1-907C-4CCE-8C74-A191B09CDF6B}" destId="{48D44044-B652-4658-B890-BFF63258D187}" srcOrd="0" destOrd="0" presId="urn:microsoft.com/office/officeart/2005/8/layout/radial4"/>
    <dgm:cxn modelId="{32F7D026-5B7C-4F5C-A503-53D47E32FF21}" type="presOf" srcId="{C84E146F-7909-470A-8683-921903087D5B}" destId="{B0364D93-E96C-4923-9718-A00EC850771E}" srcOrd="0" destOrd="0" presId="urn:microsoft.com/office/officeart/2005/8/layout/radial4"/>
    <dgm:cxn modelId="{8E040CE4-7CC7-4F52-9FD3-95F0EE2A8258}" srcId="{7EA8B0FD-934A-4108-A921-22E81776CAEE}" destId="{CE5AB406-16A8-4744-846D-A3496096A4DC}" srcOrd="4" destOrd="0" parTransId="{E9A151C4-DDFC-48A9-9373-0009343C5734}" sibTransId="{6CBE4352-A546-44BF-8E08-02F67B099939}"/>
    <dgm:cxn modelId="{2FF0357D-FE64-4E79-BE55-E5C3712DEC5C}" type="presOf" srcId="{CE5AB406-16A8-4744-846D-A3496096A4DC}" destId="{770D6419-DA08-41CF-B207-532515E9F052}" srcOrd="0" destOrd="0" presId="urn:microsoft.com/office/officeart/2005/8/layout/radial4"/>
    <dgm:cxn modelId="{8AB79530-04B1-4B32-883C-82478C45F470}" type="presOf" srcId="{8C52AFA2-D257-4946-A83A-9152EC796E36}" destId="{686F69FC-781F-4EB7-881E-749E61873D94}" srcOrd="0" destOrd="0" presId="urn:microsoft.com/office/officeart/2005/8/layout/radial4"/>
    <dgm:cxn modelId="{30C25AC7-812F-4AC9-8ADC-E034791165FE}" srcId="{7EA8B0FD-934A-4108-A921-22E81776CAEE}" destId="{178D7AB5-8988-431A-B6C8-1D84A46DCCAA}" srcOrd="2" destOrd="0" parTransId="{8C52AFA2-D257-4946-A83A-9152EC796E36}" sibTransId="{E537D75B-CF5D-47C4-A27E-138207982EF5}"/>
    <dgm:cxn modelId="{3CFC6DA7-04DB-4D33-B940-80822C7664FD}" type="presOf" srcId="{9D0E289D-929A-4399-B677-D917BC751CE9}" destId="{7AFE845B-9F9C-4D7D-BEC4-34D81DE77A49}" srcOrd="0" destOrd="0" presId="urn:microsoft.com/office/officeart/2005/8/layout/radial4"/>
    <dgm:cxn modelId="{34DC1054-6669-4819-A2E5-700B31FADC6B}" type="presOf" srcId="{178D7AB5-8988-431A-B6C8-1D84A46DCCAA}" destId="{8E3E9D81-98A0-47B0-80E0-32798DFAC80E}" srcOrd="0" destOrd="0" presId="urn:microsoft.com/office/officeart/2005/8/layout/radial4"/>
    <dgm:cxn modelId="{C0098849-09EE-4579-A26F-D89DB739967B}" type="presOf" srcId="{8E1881F2-CB97-4B16-B19F-616E17874213}" destId="{754CA9A0-1DDC-4B86-A9D1-EC65FB944573}" srcOrd="0" destOrd="0" presId="urn:microsoft.com/office/officeart/2005/8/layout/radial4"/>
    <dgm:cxn modelId="{AA9734E6-A8E1-4D0A-9B04-D275A88567B4}" srcId="{7EA8B0FD-934A-4108-A921-22E81776CAEE}" destId="{2F14845E-828A-4871-B558-F97B845DE123}" srcOrd="5" destOrd="0" parTransId="{9250E76A-3D54-4389-920D-3255253DDA18}" sibTransId="{8A9AD43D-DDE2-4925-A505-6AB36071CBDC}"/>
    <dgm:cxn modelId="{FA664BB1-416A-40ED-B37D-7C89A685D238}" type="presOf" srcId="{2F14845E-828A-4871-B558-F97B845DE123}" destId="{D3934410-0108-4744-9255-1797A460997C}" srcOrd="0" destOrd="0" presId="urn:microsoft.com/office/officeart/2005/8/layout/radial4"/>
    <dgm:cxn modelId="{0C85BE69-6207-4BB6-9387-A73CBAC087AA}" type="presOf" srcId="{C5491788-2BB8-4D3C-8485-8BBF2CB71B1C}" destId="{40B4BAEC-7A61-43A7-8BD9-29971A19BE0E}" srcOrd="0" destOrd="0" presId="urn:microsoft.com/office/officeart/2005/8/layout/radial4"/>
    <dgm:cxn modelId="{44C96289-9417-4ECE-8A6D-36A1CEB89565}" type="presParOf" srcId="{515A5704-08BC-4A34-8BB2-BA73F46B2F0E}" destId="{3123A63D-4950-4501-8598-2913E9D20831}" srcOrd="0" destOrd="0" presId="urn:microsoft.com/office/officeart/2005/8/layout/radial4"/>
    <dgm:cxn modelId="{B73E005A-D8C2-4F86-82C4-1D9208D820A2}" type="presParOf" srcId="{515A5704-08BC-4A34-8BB2-BA73F46B2F0E}" destId="{40B4BAEC-7A61-43A7-8BD9-29971A19BE0E}" srcOrd="1" destOrd="0" presId="urn:microsoft.com/office/officeart/2005/8/layout/radial4"/>
    <dgm:cxn modelId="{1199DC2E-A471-4DA5-AE79-8105AEE48D03}" type="presParOf" srcId="{515A5704-08BC-4A34-8BB2-BA73F46B2F0E}" destId="{EB4FFCC3-9DB0-460B-98F8-D96789E33D27}" srcOrd="2" destOrd="0" presId="urn:microsoft.com/office/officeart/2005/8/layout/radial4"/>
    <dgm:cxn modelId="{D2F8373B-929C-4234-AE20-B4AD13A77EF1}" type="presParOf" srcId="{515A5704-08BC-4A34-8BB2-BA73F46B2F0E}" destId="{754CA9A0-1DDC-4B86-A9D1-EC65FB944573}" srcOrd="3" destOrd="0" presId="urn:microsoft.com/office/officeart/2005/8/layout/radial4"/>
    <dgm:cxn modelId="{1ADEF838-03AC-4D0E-B6C5-6AFE6779E997}" type="presParOf" srcId="{515A5704-08BC-4A34-8BB2-BA73F46B2F0E}" destId="{7AFE845B-9F9C-4D7D-BEC4-34D81DE77A49}" srcOrd="4" destOrd="0" presId="urn:microsoft.com/office/officeart/2005/8/layout/radial4"/>
    <dgm:cxn modelId="{3E85B6DA-C41E-49BD-8602-8A98496B6063}" type="presParOf" srcId="{515A5704-08BC-4A34-8BB2-BA73F46B2F0E}" destId="{686F69FC-781F-4EB7-881E-749E61873D94}" srcOrd="5" destOrd="0" presId="urn:microsoft.com/office/officeart/2005/8/layout/radial4"/>
    <dgm:cxn modelId="{4CCD0201-228B-4A46-88B0-2E8C51003452}" type="presParOf" srcId="{515A5704-08BC-4A34-8BB2-BA73F46B2F0E}" destId="{8E3E9D81-98A0-47B0-80E0-32798DFAC80E}" srcOrd="6" destOrd="0" presId="urn:microsoft.com/office/officeart/2005/8/layout/radial4"/>
    <dgm:cxn modelId="{0DD79310-192A-414C-9895-7078D84A7C34}" type="presParOf" srcId="{515A5704-08BC-4A34-8BB2-BA73F46B2F0E}" destId="{48D44044-B652-4658-B890-BFF63258D187}" srcOrd="7" destOrd="0" presId="urn:microsoft.com/office/officeart/2005/8/layout/radial4"/>
    <dgm:cxn modelId="{D17A86C4-C4B3-478B-A5E3-5F841EC82498}" type="presParOf" srcId="{515A5704-08BC-4A34-8BB2-BA73F46B2F0E}" destId="{B0364D93-E96C-4923-9718-A00EC850771E}" srcOrd="8" destOrd="0" presId="urn:microsoft.com/office/officeart/2005/8/layout/radial4"/>
    <dgm:cxn modelId="{E58AED5D-B7BB-457E-9755-510C5545FFEE}" type="presParOf" srcId="{515A5704-08BC-4A34-8BB2-BA73F46B2F0E}" destId="{ADFC2514-C640-4406-B98B-7D66653AEC79}" srcOrd="9" destOrd="0" presId="urn:microsoft.com/office/officeart/2005/8/layout/radial4"/>
    <dgm:cxn modelId="{6224903C-A02C-4A6C-AE37-272C18AF5518}" type="presParOf" srcId="{515A5704-08BC-4A34-8BB2-BA73F46B2F0E}" destId="{770D6419-DA08-41CF-B207-532515E9F052}" srcOrd="10" destOrd="0" presId="urn:microsoft.com/office/officeart/2005/8/layout/radial4"/>
    <dgm:cxn modelId="{27639A5F-3778-4BBE-A660-3BA1B1301EBF}" type="presParOf" srcId="{515A5704-08BC-4A34-8BB2-BA73F46B2F0E}" destId="{25DBC4E0-E565-4191-BA4C-AFAC99559144}" srcOrd="11" destOrd="0" presId="urn:microsoft.com/office/officeart/2005/8/layout/radial4"/>
    <dgm:cxn modelId="{939A1923-CB97-4613-9DCD-1393A64BA93A}" type="presParOf" srcId="{515A5704-08BC-4A34-8BB2-BA73F46B2F0E}" destId="{D3934410-0108-4744-9255-1797A460997C}" srcOrd="12" destOrd="0" presId="urn:microsoft.com/office/officeart/2005/8/layout/radial4"/>
  </dgm:cxn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0480E4A-E4F7-462E-8633-8DEDBEA26B68}">
      <dsp:nvSpPr>
        <dsp:cNvPr id="0" name=""/>
        <dsp:cNvSpPr/>
      </dsp:nvSpPr>
      <dsp:spPr>
        <a:xfrm>
          <a:off x="0" y="0"/>
          <a:ext cx="7162800" cy="1576975"/>
        </a:xfrm>
        <a:prstGeom prst="rect">
          <a:avLst/>
        </a:prstGeom>
        <a:solidFill>
          <a:schemeClr val="accent6">
            <a:shade val="8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txBody>
        <a:bodyPr spcFirstLastPara="0" vert="horz" wrap="square" lIns="217170" tIns="217170" rIns="217170" bIns="217170" numCol="1" spcCol="1270" anchor="ctr" anchorCtr="0">
          <a:noAutofit/>
        </a:bodyPr>
        <a:lstStyle/>
        <a:p>
          <a:pPr lvl="0" algn="ctr" defTabSz="2533650">
            <a:lnSpc>
              <a:spcPct val="90000"/>
            </a:lnSpc>
            <a:spcBef>
              <a:spcPct val="0"/>
            </a:spcBef>
            <a:spcAft>
              <a:spcPct val="35000"/>
            </a:spcAft>
          </a:pPr>
          <a:r>
            <a:rPr lang="es-ES" sz="5700" kern="1200" dirty="0"/>
            <a:t>Búsqueda de la verdad </a:t>
          </a:r>
        </a:p>
      </dsp:txBody>
      <dsp:txXfrm>
        <a:off x="0" y="0"/>
        <a:ext cx="7162800" cy="1576975"/>
      </dsp:txXfrm>
    </dsp:sp>
    <dsp:sp modelId="{C7D8CE30-D470-4796-81C2-DC93336B5899}">
      <dsp:nvSpPr>
        <dsp:cNvPr id="0" name=""/>
        <dsp:cNvSpPr/>
      </dsp:nvSpPr>
      <dsp:spPr>
        <a:xfrm>
          <a:off x="3497" y="1576975"/>
          <a:ext cx="2385268" cy="3311647"/>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algn="ctr" defTabSz="844550">
            <a:lnSpc>
              <a:spcPct val="90000"/>
            </a:lnSpc>
            <a:spcBef>
              <a:spcPct val="0"/>
            </a:spcBef>
            <a:spcAft>
              <a:spcPct val="35000"/>
            </a:spcAft>
            <a:buNone/>
          </a:pPr>
          <a:r>
            <a:rPr lang="es-MX" sz="1900" kern="1200" dirty="0"/>
            <a:t>Existen diversos tipos de investigación: </a:t>
          </a:r>
        </a:p>
        <a:p>
          <a:pPr marL="265113" lvl="0" indent="-265113" algn="just" defTabSz="844550">
            <a:lnSpc>
              <a:spcPct val="90000"/>
            </a:lnSpc>
            <a:spcBef>
              <a:spcPct val="0"/>
            </a:spcBef>
            <a:spcAft>
              <a:spcPct val="35000"/>
            </a:spcAft>
            <a:buFont typeface="Arial" panose="020B0604020202020204" pitchFamily="34" charset="0"/>
            <a:buChar char="•"/>
          </a:pPr>
          <a:r>
            <a:rPr lang="es-MX" sz="1900" kern="1200" dirty="0"/>
            <a:t>* Elementales y cotidianas (ampliar el horizonte de los objetos conocidos)</a:t>
          </a:r>
        </a:p>
        <a:p>
          <a:pPr marL="265113" lvl="0" indent="-265113" algn="just" defTabSz="844550">
            <a:lnSpc>
              <a:spcPct val="90000"/>
            </a:lnSpc>
            <a:spcBef>
              <a:spcPct val="0"/>
            </a:spcBef>
            <a:spcAft>
              <a:spcPct val="35000"/>
            </a:spcAft>
            <a:buFont typeface="Arial" panose="020B0604020202020204" pitchFamily="34" charset="0"/>
            <a:buChar char="•"/>
          </a:pPr>
          <a:r>
            <a:rPr lang="es-MX" sz="1900" kern="1200" dirty="0"/>
            <a:t> *Científica con características propias bajo una  metodología especifica.</a:t>
          </a:r>
          <a:endParaRPr lang="es-ES" sz="1900" kern="1200" dirty="0"/>
        </a:p>
      </dsp:txBody>
      <dsp:txXfrm>
        <a:off x="3497" y="1576975"/>
        <a:ext cx="2385268" cy="3311647"/>
      </dsp:txXfrm>
    </dsp:sp>
    <dsp:sp modelId="{568D8BE6-D295-4278-B471-E7C0FBFE2743}">
      <dsp:nvSpPr>
        <dsp:cNvPr id="0" name=""/>
        <dsp:cNvSpPr/>
      </dsp:nvSpPr>
      <dsp:spPr>
        <a:xfrm>
          <a:off x="2388765" y="1576975"/>
          <a:ext cx="2385268" cy="3311647"/>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a:t>Análisis crítico de proposiciones hipotéticas. </a:t>
          </a:r>
        </a:p>
        <a:p>
          <a:pPr lvl="0" algn="ctr" defTabSz="844550">
            <a:lnSpc>
              <a:spcPct val="90000"/>
            </a:lnSpc>
            <a:spcBef>
              <a:spcPct val="0"/>
            </a:spcBef>
            <a:spcAft>
              <a:spcPct val="35000"/>
            </a:spcAft>
          </a:pPr>
          <a:r>
            <a:rPr lang="es-MX" sz="1900" kern="1200" dirty="0"/>
            <a:t>Propósito: Establecer relaciones causa-efecto, que deben ser probadas frente a la realidad objetiva. </a:t>
          </a:r>
          <a:endParaRPr lang="es-ES" sz="1900" kern="1200" dirty="0"/>
        </a:p>
      </dsp:txBody>
      <dsp:txXfrm>
        <a:off x="2388765" y="1576975"/>
        <a:ext cx="2385268" cy="3311647"/>
      </dsp:txXfrm>
    </dsp:sp>
    <dsp:sp modelId="{12913A3F-7D23-4E86-98EC-F540921C6EB0}">
      <dsp:nvSpPr>
        <dsp:cNvPr id="0" name=""/>
        <dsp:cNvSpPr/>
      </dsp:nvSpPr>
      <dsp:spPr>
        <a:xfrm>
          <a:off x="4777531" y="1584161"/>
          <a:ext cx="2385268" cy="3311647"/>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a:t>Es un procedimiento reflexivo, sistemático, controlado y crítico con el fin de descubrir o interpretar los hechos y fenómenos, relaciones y leyes de un determinado ámbito de la realidad</a:t>
          </a:r>
          <a:endParaRPr lang="es-ES" sz="1900" kern="1200" dirty="0"/>
        </a:p>
      </dsp:txBody>
      <dsp:txXfrm>
        <a:off x="4777531" y="1584161"/>
        <a:ext cx="2385268" cy="3311647"/>
      </dsp:txXfrm>
    </dsp:sp>
    <dsp:sp modelId="{B0DE1F23-B3A0-48AA-9548-C69B84D759D6}">
      <dsp:nvSpPr>
        <dsp:cNvPr id="0" name=""/>
        <dsp:cNvSpPr/>
      </dsp:nvSpPr>
      <dsp:spPr>
        <a:xfrm>
          <a:off x="0" y="4888623"/>
          <a:ext cx="7162800" cy="367960"/>
        </a:xfrm>
        <a:prstGeom prst="rect">
          <a:avLst/>
        </a:prstGeom>
        <a:solidFill>
          <a:schemeClr val="accent6">
            <a:shade val="8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AEC6B7-C86D-4047-A426-25A0B4226A12}">
      <dsp:nvSpPr>
        <dsp:cNvPr id="0" name=""/>
        <dsp:cNvSpPr/>
      </dsp:nvSpPr>
      <dsp:spPr>
        <a:xfrm>
          <a:off x="3825834" y="2394525"/>
          <a:ext cx="2930725" cy="2930725"/>
        </a:xfrm>
        <a:prstGeom prst="gear9">
          <a:avLst/>
        </a:prstGeom>
        <a:solidFill>
          <a:schemeClr val="accent6">
            <a:lumMod val="60000"/>
            <a:lumOff val="40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1800" kern="1200" dirty="0">
              <a:solidFill>
                <a:schemeClr val="tx1"/>
              </a:solidFill>
            </a:rPr>
            <a:t>Investigación</a:t>
          </a:r>
          <a:endParaRPr lang="es-MX" sz="1800" kern="1200" dirty="0">
            <a:solidFill>
              <a:schemeClr val="tx1"/>
            </a:solidFill>
          </a:endParaRPr>
        </a:p>
      </dsp:txBody>
      <dsp:txXfrm>
        <a:off x="3825834" y="2394525"/>
        <a:ext cx="2930725" cy="2930725"/>
      </dsp:txXfrm>
    </dsp:sp>
    <dsp:sp modelId="{25D43049-B1D1-4D86-8BE7-4BF3BD39337D}">
      <dsp:nvSpPr>
        <dsp:cNvPr id="0" name=""/>
        <dsp:cNvSpPr/>
      </dsp:nvSpPr>
      <dsp:spPr>
        <a:xfrm>
          <a:off x="1848527" y="1544193"/>
          <a:ext cx="2257234" cy="2235131"/>
        </a:xfrm>
        <a:prstGeom prst="gear6">
          <a:avLst/>
        </a:prstGeom>
        <a:solidFill>
          <a:schemeClr val="accent6">
            <a:lumMod val="60000"/>
            <a:lumOff val="40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1800" kern="1200" dirty="0">
              <a:solidFill>
                <a:schemeClr val="tx1"/>
              </a:solidFill>
            </a:rPr>
            <a:t>Investiga-dores</a:t>
          </a:r>
          <a:endParaRPr lang="es-MX" sz="1800" kern="1200" dirty="0">
            <a:solidFill>
              <a:schemeClr val="tx1"/>
            </a:solidFill>
          </a:endParaRPr>
        </a:p>
      </dsp:txBody>
      <dsp:txXfrm>
        <a:off x="1848527" y="1544193"/>
        <a:ext cx="2257234" cy="2235131"/>
      </dsp:txXfrm>
    </dsp:sp>
    <dsp:sp modelId="{25D4E924-757B-419D-9E03-779C90015AFA}">
      <dsp:nvSpPr>
        <dsp:cNvPr id="0" name=""/>
        <dsp:cNvSpPr/>
      </dsp:nvSpPr>
      <dsp:spPr>
        <a:xfrm rot="20700000">
          <a:off x="3182683" y="234675"/>
          <a:ext cx="2088373" cy="2088373"/>
        </a:xfrm>
        <a:prstGeom prst="gear6">
          <a:avLst/>
        </a:prstGeom>
        <a:solidFill>
          <a:schemeClr val="accent6">
            <a:lumMod val="60000"/>
            <a:lumOff val="40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es-ES" sz="2000" kern="1200" dirty="0">
              <a:solidFill>
                <a:schemeClr val="tx1"/>
              </a:solidFill>
            </a:rPr>
            <a:t>Financia-miento</a:t>
          </a:r>
          <a:endParaRPr lang="es-MX" sz="2000" kern="1200" dirty="0">
            <a:solidFill>
              <a:schemeClr val="tx1"/>
            </a:solidFill>
          </a:endParaRPr>
        </a:p>
      </dsp:txBody>
      <dsp:txXfrm>
        <a:off x="3640724" y="692716"/>
        <a:ext cx="1172290" cy="1172290"/>
      </dsp:txXfrm>
    </dsp:sp>
    <dsp:sp modelId="{06EEFF80-2A2F-4EA3-99B3-C7F9E9058E50}">
      <dsp:nvSpPr>
        <dsp:cNvPr id="0" name=""/>
        <dsp:cNvSpPr/>
      </dsp:nvSpPr>
      <dsp:spPr>
        <a:xfrm>
          <a:off x="3522630" y="2015316"/>
          <a:ext cx="3818890" cy="3751328"/>
        </a:xfrm>
        <a:prstGeom prst="circularArrow">
          <a:avLst>
            <a:gd name="adj1" fmla="val 4687"/>
            <a:gd name="adj2" fmla="val 299029"/>
            <a:gd name="adj3" fmla="val 2537923"/>
            <a:gd name="adj4" fmla="val 15815179"/>
            <a:gd name="adj5" fmla="val 5469"/>
          </a:avLst>
        </a:prstGeom>
        <a:solidFill>
          <a:schemeClr val="accent6">
            <a:lumMod val="60000"/>
            <a:lumOff val="40000"/>
          </a:schemeClr>
        </a:solidFill>
        <a:ln>
          <a:solidFill>
            <a:schemeClr val="accent6">
              <a:lumMod val="75000"/>
            </a:schemeClr>
          </a:solidFill>
        </a:ln>
        <a:effectLst/>
      </dsp:spPr>
      <dsp:style>
        <a:lnRef idx="0">
          <a:scrgbClr r="0" g="0" b="0"/>
        </a:lnRef>
        <a:fillRef idx="1">
          <a:scrgbClr r="0" g="0" b="0"/>
        </a:fillRef>
        <a:effectRef idx="0">
          <a:scrgbClr r="0" g="0" b="0"/>
        </a:effectRef>
        <a:fontRef idx="minor">
          <a:schemeClr val="lt1"/>
        </a:fontRef>
      </dsp:style>
    </dsp:sp>
    <dsp:sp modelId="{D7B03B95-DC20-4821-93F9-87D4D9078657}">
      <dsp:nvSpPr>
        <dsp:cNvPr id="0" name=""/>
        <dsp:cNvSpPr/>
      </dsp:nvSpPr>
      <dsp:spPr>
        <a:xfrm>
          <a:off x="1225936" y="1222706"/>
          <a:ext cx="2725574" cy="2725574"/>
        </a:xfrm>
        <a:prstGeom prst="leftCircularArrow">
          <a:avLst>
            <a:gd name="adj1" fmla="val 6452"/>
            <a:gd name="adj2" fmla="val 429999"/>
            <a:gd name="adj3" fmla="val 10489124"/>
            <a:gd name="adj4" fmla="val 14837806"/>
            <a:gd name="adj5" fmla="val 7527"/>
          </a:avLst>
        </a:prstGeom>
        <a:solidFill>
          <a:schemeClr val="accent6">
            <a:lumMod val="60000"/>
            <a:lumOff val="40000"/>
          </a:schemeClr>
        </a:solidFill>
        <a:ln>
          <a:solidFill>
            <a:schemeClr val="accent6">
              <a:lumMod val="75000"/>
            </a:schemeClr>
          </a:solidFill>
        </a:ln>
        <a:effectLst/>
      </dsp:spPr>
      <dsp:style>
        <a:lnRef idx="0">
          <a:scrgbClr r="0" g="0" b="0"/>
        </a:lnRef>
        <a:fillRef idx="1">
          <a:scrgbClr r="0" g="0" b="0"/>
        </a:fillRef>
        <a:effectRef idx="0">
          <a:scrgbClr r="0" g="0" b="0"/>
        </a:effectRef>
        <a:fontRef idx="minor">
          <a:schemeClr val="lt1"/>
        </a:fontRef>
      </dsp:style>
    </dsp:sp>
    <dsp:sp modelId="{D9C3A548-62D7-4953-96B8-FC1A40224484}">
      <dsp:nvSpPr>
        <dsp:cNvPr id="0" name=""/>
        <dsp:cNvSpPr/>
      </dsp:nvSpPr>
      <dsp:spPr>
        <a:xfrm>
          <a:off x="2699620" y="-227624"/>
          <a:ext cx="2938718" cy="2938718"/>
        </a:xfrm>
        <a:prstGeom prst="circularArrow">
          <a:avLst>
            <a:gd name="adj1" fmla="val 5984"/>
            <a:gd name="adj2" fmla="val 394124"/>
            <a:gd name="adj3" fmla="val 13313824"/>
            <a:gd name="adj4" fmla="val 10508221"/>
            <a:gd name="adj5" fmla="val 6981"/>
          </a:avLst>
        </a:prstGeom>
        <a:solidFill>
          <a:schemeClr val="accent6">
            <a:lumMod val="60000"/>
            <a:lumOff val="40000"/>
          </a:schemeClr>
        </a:solidFill>
        <a:ln>
          <a:solidFill>
            <a:schemeClr val="accent6">
              <a:lumMod val="75000"/>
            </a:schemeClr>
          </a:solid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08B62F-D42C-48CA-9CFB-B55C83065F89}">
      <dsp:nvSpPr>
        <dsp:cNvPr id="0" name=""/>
        <dsp:cNvSpPr/>
      </dsp:nvSpPr>
      <dsp:spPr>
        <a:xfrm>
          <a:off x="2083166" y="1124766"/>
          <a:ext cx="446865" cy="91440"/>
        </a:xfrm>
        <a:custGeom>
          <a:avLst/>
          <a:gdLst/>
          <a:ahLst/>
          <a:cxnLst/>
          <a:rect l="0" t="0" r="0" b="0"/>
          <a:pathLst>
            <a:path>
              <a:moveTo>
                <a:pt x="0" y="45720"/>
              </a:moveTo>
              <a:lnTo>
                <a:pt x="446865" y="45720"/>
              </a:lnTo>
            </a:path>
          </a:pathLst>
        </a:custGeom>
        <a:noFill/>
        <a:ln w="9525" cap="flat" cmpd="sng" algn="ctr">
          <a:solidFill>
            <a:schemeClr val="accent6">
              <a:shade val="90000"/>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es-ES" sz="2800" kern="1200"/>
        </a:p>
      </dsp:txBody>
      <dsp:txXfrm>
        <a:off x="2294662" y="1168096"/>
        <a:ext cx="23873" cy="4779"/>
      </dsp:txXfrm>
    </dsp:sp>
    <dsp:sp modelId="{786016F0-B4E3-4BF1-8C71-A01785DEACA7}">
      <dsp:nvSpPr>
        <dsp:cNvPr id="0" name=""/>
        <dsp:cNvSpPr/>
      </dsp:nvSpPr>
      <dsp:spPr>
        <a:xfrm>
          <a:off x="9030" y="547705"/>
          <a:ext cx="2075935" cy="1245561"/>
        </a:xfrm>
        <a:prstGeom prst="rect">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MX" sz="2800" kern="1200" dirty="0"/>
            <a:t>Ser humano </a:t>
          </a:r>
          <a:endParaRPr lang="es-ES" sz="2800" kern="1200" dirty="0"/>
        </a:p>
      </dsp:txBody>
      <dsp:txXfrm>
        <a:off x="9030" y="547705"/>
        <a:ext cx="2075935" cy="1245561"/>
      </dsp:txXfrm>
    </dsp:sp>
    <dsp:sp modelId="{2418AD5C-B37F-4CF9-8C25-84E2432D80A6}">
      <dsp:nvSpPr>
        <dsp:cNvPr id="0" name=""/>
        <dsp:cNvSpPr/>
      </dsp:nvSpPr>
      <dsp:spPr>
        <a:xfrm>
          <a:off x="4636567" y="1124766"/>
          <a:ext cx="446865" cy="91440"/>
        </a:xfrm>
        <a:custGeom>
          <a:avLst/>
          <a:gdLst/>
          <a:ahLst/>
          <a:cxnLst/>
          <a:rect l="0" t="0" r="0" b="0"/>
          <a:pathLst>
            <a:path>
              <a:moveTo>
                <a:pt x="0" y="45720"/>
              </a:moveTo>
              <a:lnTo>
                <a:pt x="446865" y="45720"/>
              </a:lnTo>
            </a:path>
          </a:pathLst>
        </a:custGeom>
        <a:noFill/>
        <a:ln w="9525" cap="flat" cmpd="sng" algn="ctr">
          <a:solidFill>
            <a:schemeClr val="accent6">
              <a:shade val="90000"/>
              <a:hueOff val="-160908"/>
              <a:satOff val="2188"/>
              <a:lumOff val="924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es-ES" sz="2800" kern="1200"/>
        </a:p>
      </dsp:txBody>
      <dsp:txXfrm>
        <a:off x="4848063" y="1168096"/>
        <a:ext cx="23873" cy="4779"/>
      </dsp:txXfrm>
    </dsp:sp>
    <dsp:sp modelId="{46D51425-4FBE-4FFC-8BA1-5E5E7A59760F}">
      <dsp:nvSpPr>
        <dsp:cNvPr id="0" name=""/>
        <dsp:cNvSpPr/>
      </dsp:nvSpPr>
      <dsp:spPr>
        <a:xfrm>
          <a:off x="2562432" y="547705"/>
          <a:ext cx="2075935" cy="1245561"/>
        </a:xfrm>
        <a:prstGeom prst="rect">
          <a:avLst/>
        </a:prstGeom>
        <a:gradFill rotWithShape="0">
          <a:gsLst>
            <a:gs pos="0">
              <a:schemeClr val="accent6">
                <a:alpha val="90000"/>
                <a:hueOff val="0"/>
                <a:satOff val="0"/>
                <a:lumOff val="0"/>
                <a:alphaOff val="-10000"/>
                <a:shade val="51000"/>
                <a:satMod val="130000"/>
              </a:schemeClr>
            </a:gs>
            <a:gs pos="80000">
              <a:schemeClr val="accent6">
                <a:alpha val="90000"/>
                <a:hueOff val="0"/>
                <a:satOff val="0"/>
                <a:lumOff val="0"/>
                <a:alphaOff val="-10000"/>
                <a:shade val="93000"/>
                <a:satMod val="130000"/>
              </a:schemeClr>
            </a:gs>
            <a:gs pos="100000">
              <a:schemeClr val="accent6">
                <a:alpha val="90000"/>
                <a:hueOff val="0"/>
                <a:satOff val="0"/>
                <a:lumOff val="0"/>
                <a:alphaOff val="-1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ES" sz="2800" kern="1200" dirty="0"/>
            <a:t>Pregunta</a:t>
          </a:r>
        </a:p>
      </dsp:txBody>
      <dsp:txXfrm>
        <a:off x="2562432" y="547705"/>
        <a:ext cx="2075935" cy="1245561"/>
      </dsp:txXfrm>
    </dsp:sp>
    <dsp:sp modelId="{D2328EEC-762F-4B26-8D39-8232999987C5}">
      <dsp:nvSpPr>
        <dsp:cNvPr id="0" name=""/>
        <dsp:cNvSpPr/>
      </dsp:nvSpPr>
      <dsp:spPr>
        <a:xfrm>
          <a:off x="1046998" y="1791467"/>
          <a:ext cx="5106802" cy="446865"/>
        </a:xfrm>
        <a:custGeom>
          <a:avLst/>
          <a:gdLst/>
          <a:ahLst/>
          <a:cxnLst/>
          <a:rect l="0" t="0" r="0" b="0"/>
          <a:pathLst>
            <a:path>
              <a:moveTo>
                <a:pt x="5106802" y="0"/>
              </a:moveTo>
              <a:lnTo>
                <a:pt x="5106802" y="240532"/>
              </a:lnTo>
              <a:lnTo>
                <a:pt x="0" y="240532"/>
              </a:lnTo>
              <a:lnTo>
                <a:pt x="0" y="446865"/>
              </a:lnTo>
            </a:path>
          </a:pathLst>
        </a:custGeom>
        <a:noFill/>
        <a:ln w="9525" cap="flat" cmpd="sng" algn="ctr">
          <a:solidFill>
            <a:schemeClr val="accent6">
              <a:shade val="90000"/>
              <a:hueOff val="-321817"/>
              <a:satOff val="4375"/>
              <a:lumOff val="18488"/>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es-ES" sz="2800" kern="1200"/>
        </a:p>
      </dsp:txBody>
      <dsp:txXfrm>
        <a:off x="3472173" y="2012510"/>
        <a:ext cx="256453" cy="4779"/>
      </dsp:txXfrm>
    </dsp:sp>
    <dsp:sp modelId="{8F7526F5-C5DC-44AA-9EC7-57404EA9E249}">
      <dsp:nvSpPr>
        <dsp:cNvPr id="0" name=""/>
        <dsp:cNvSpPr/>
      </dsp:nvSpPr>
      <dsp:spPr>
        <a:xfrm>
          <a:off x="5115833" y="547705"/>
          <a:ext cx="2075935" cy="1245561"/>
        </a:xfrm>
        <a:prstGeom prst="rect">
          <a:avLst/>
        </a:prstGeom>
        <a:gradFill rotWithShape="0">
          <a:gsLst>
            <a:gs pos="0">
              <a:schemeClr val="accent6">
                <a:alpha val="90000"/>
                <a:hueOff val="0"/>
                <a:satOff val="0"/>
                <a:lumOff val="0"/>
                <a:alphaOff val="-20000"/>
                <a:shade val="51000"/>
                <a:satMod val="130000"/>
              </a:schemeClr>
            </a:gs>
            <a:gs pos="80000">
              <a:schemeClr val="accent6">
                <a:alpha val="90000"/>
                <a:hueOff val="0"/>
                <a:satOff val="0"/>
                <a:lumOff val="0"/>
                <a:alphaOff val="-20000"/>
                <a:shade val="93000"/>
                <a:satMod val="130000"/>
              </a:schemeClr>
            </a:gs>
            <a:gs pos="100000">
              <a:schemeClr val="accent6">
                <a:alpha val="90000"/>
                <a:hueOff val="0"/>
                <a:satOff val="0"/>
                <a:lumOff val="0"/>
                <a:alphaOff val="-2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136" tIns="199136" rIns="199136" bIns="199136"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2800" kern="1200" dirty="0"/>
            <a:t>Busca</a:t>
          </a:r>
          <a:endParaRPr lang="es-ES" sz="2800" kern="1200" dirty="0"/>
        </a:p>
      </dsp:txBody>
      <dsp:txXfrm>
        <a:off x="5115833" y="547705"/>
        <a:ext cx="2075935" cy="1245561"/>
      </dsp:txXfrm>
    </dsp:sp>
    <dsp:sp modelId="{69F242D6-7D2D-446A-A2F7-0FE04223D95E}">
      <dsp:nvSpPr>
        <dsp:cNvPr id="0" name=""/>
        <dsp:cNvSpPr/>
      </dsp:nvSpPr>
      <dsp:spPr>
        <a:xfrm>
          <a:off x="2083166" y="2847793"/>
          <a:ext cx="446865" cy="91440"/>
        </a:xfrm>
        <a:custGeom>
          <a:avLst/>
          <a:gdLst/>
          <a:ahLst/>
          <a:cxnLst/>
          <a:rect l="0" t="0" r="0" b="0"/>
          <a:pathLst>
            <a:path>
              <a:moveTo>
                <a:pt x="0" y="45720"/>
              </a:moveTo>
              <a:lnTo>
                <a:pt x="446865" y="45720"/>
              </a:lnTo>
            </a:path>
          </a:pathLst>
        </a:custGeom>
        <a:noFill/>
        <a:ln w="9525" cap="flat" cmpd="sng" algn="ctr">
          <a:solidFill>
            <a:schemeClr val="accent6">
              <a:shade val="90000"/>
              <a:hueOff val="-482725"/>
              <a:satOff val="6563"/>
              <a:lumOff val="27732"/>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es-ES" sz="2800" kern="1200"/>
        </a:p>
      </dsp:txBody>
      <dsp:txXfrm>
        <a:off x="2294662" y="2891123"/>
        <a:ext cx="23873" cy="4779"/>
      </dsp:txXfrm>
    </dsp:sp>
    <dsp:sp modelId="{AC988C1F-C93D-4F07-BD74-E18DDD1FA53D}">
      <dsp:nvSpPr>
        <dsp:cNvPr id="0" name=""/>
        <dsp:cNvSpPr/>
      </dsp:nvSpPr>
      <dsp:spPr>
        <a:xfrm>
          <a:off x="9030" y="2270732"/>
          <a:ext cx="2075935" cy="1245561"/>
        </a:xfrm>
        <a:prstGeom prst="rect">
          <a:avLst/>
        </a:prstGeom>
        <a:gradFill rotWithShape="0">
          <a:gsLst>
            <a:gs pos="0">
              <a:schemeClr val="accent6">
                <a:alpha val="90000"/>
                <a:hueOff val="0"/>
                <a:satOff val="0"/>
                <a:lumOff val="0"/>
                <a:alphaOff val="-30000"/>
                <a:shade val="51000"/>
                <a:satMod val="130000"/>
              </a:schemeClr>
            </a:gs>
            <a:gs pos="80000">
              <a:schemeClr val="accent6">
                <a:alpha val="90000"/>
                <a:hueOff val="0"/>
                <a:satOff val="0"/>
                <a:lumOff val="0"/>
                <a:alphaOff val="-30000"/>
                <a:shade val="93000"/>
                <a:satMod val="130000"/>
              </a:schemeClr>
            </a:gs>
            <a:gs pos="100000">
              <a:schemeClr val="accent6">
                <a:alpha val="90000"/>
                <a:hueOff val="0"/>
                <a:satOff val="0"/>
                <a:lumOff val="0"/>
                <a:alphaOff val="-3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ES" sz="2800" kern="1200" dirty="0"/>
            <a:t>observa</a:t>
          </a:r>
        </a:p>
      </dsp:txBody>
      <dsp:txXfrm>
        <a:off x="9030" y="2270732"/>
        <a:ext cx="2075935" cy="1245561"/>
      </dsp:txXfrm>
    </dsp:sp>
    <dsp:sp modelId="{316DCBBA-3768-4A35-B35C-C2EC2BC2BCFD}">
      <dsp:nvSpPr>
        <dsp:cNvPr id="0" name=""/>
        <dsp:cNvSpPr/>
      </dsp:nvSpPr>
      <dsp:spPr>
        <a:xfrm>
          <a:off x="2562432" y="2270732"/>
          <a:ext cx="3312363" cy="1245561"/>
        </a:xfrm>
        <a:prstGeom prst="rect">
          <a:avLst/>
        </a:prstGeom>
        <a:gradFill rotWithShape="0">
          <a:gsLst>
            <a:gs pos="0">
              <a:schemeClr val="accent6">
                <a:alpha val="90000"/>
                <a:hueOff val="0"/>
                <a:satOff val="0"/>
                <a:lumOff val="0"/>
                <a:alphaOff val="-40000"/>
                <a:shade val="51000"/>
                <a:satMod val="130000"/>
              </a:schemeClr>
            </a:gs>
            <a:gs pos="80000">
              <a:schemeClr val="accent6">
                <a:alpha val="90000"/>
                <a:hueOff val="0"/>
                <a:satOff val="0"/>
                <a:lumOff val="0"/>
                <a:alphaOff val="-40000"/>
                <a:shade val="93000"/>
                <a:satMod val="130000"/>
              </a:schemeClr>
            </a:gs>
            <a:gs pos="100000">
              <a:schemeClr val="accent6">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ES" sz="2800" kern="1200" dirty="0"/>
            <a:t>Determina el </a:t>
          </a:r>
          <a:r>
            <a:rPr lang="es-MX" sz="2800" kern="1200" dirty="0"/>
            <a:t> sentido de las cosas</a:t>
          </a:r>
          <a:endParaRPr lang="es-ES" sz="2800" kern="1200" dirty="0"/>
        </a:p>
      </dsp:txBody>
      <dsp:txXfrm>
        <a:off x="2562432" y="2270732"/>
        <a:ext cx="3312363" cy="124556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05/06/2017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3563577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05/06/2017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6831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05/06/2017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74808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05/06/2017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45849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05/06/2017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93429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05/06/2017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05/06/2017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05/06/2017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05/06/2017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873338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05/06/2017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com.mx/imgres?imgurl=http://www.ocioxlacara.com/upload/concursos/kutxaespacio-ciencia-g.jpg&amp;imgrefurl=http://www.ocioxlacara.com/concurso/concurso-miramon-kutxaespacio&amp;usg=__z8I-5s6Hf118tAQYXuK00mUs4nc=&amp;h=370&amp;w=315&amp;sz=16&amp;hl=es&amp;start=101&amp;um=1&amp;itbs=1&amp;tbnid=KQ8Qq3RXMOF8EM:&amp;tbnh=122&amp;tbnw=104&amp;prev=/images?q=ciencia&amp;start=100&amp;um=1&amp;hl=es&amp;sa=N&amp;ndsp=20&amp;tbs=isch:1" TargetMode="External"/><Relationship Id="rId2" Type="http://schemas.openxmlformats.org/officeDocument/2006/relationships/hyperlink" Target="http://www.google.com.mx/imgres?imgurl=http://radio.capital.com.pe/mirandoalfuturo/files/2009/02/ciencias1.jpg&amp;imgrefurl=http://radio.capital.com.pe/mirandoalfuturo/2009/02/15/impulsemos-la-ciencia-y-tecnologia/&amp;usg=__OMH6qDa57Tgby9mD862scjm-A9A=&amp;h=571&amp;w=642&amp;sz=27&amp;hl=es&amp;start=2&amp;um=1&amp;itbs=1&amp;tbnid=2XYJkynhOZ3BmM:&amp;tbnh=122&amp;tbnw=137&amp;prev=/images?q=ciencia&amp;um=1&amp;hl=es&amp;tbs=isch:1"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4.bp.blogspot.com/_Ajh-nAkAAcU/S_zZ8s1jxNI/AAAAAAAAABk/ozFsRLwez-Y/s320/comu.jpg" TargetMode="External"/><Relationship Id="rId7" Type="http://schemas.openxmlformats.org/officeDocument/2006/relationships/hyperlink" Target="http://2.bp.blogspot.com/_O5MebWPOiTg/SYQNQNfHzUI/AAAAAAAAAEA/0qqEJeaqj8I/s400/Intereses.bmp" TargetMode="External"/><Relationship Id="rId2" Type="http://schemas.openxmlformats.org/officeDocument/2006/relationships/hyperlink" Target="http://www.google.com.mx/imgres?imgurl=http://4.bp.blogspot.com/_Ajh-nAkAAcU/S_zZ8s1jxNI/AAAAAAAAABk/ozFsRLwez-Y/s320/comu.jpg&amp;imgrefurl=http://albertojosejairo.blogspot.com/&amp;usg=__8Qsj9IMwOruRv28RmAwZLqkBiBo=&amp;h=284&amp;w=301&amp;sz=27&amp;hl=es&amp;start=2&amp;um=1&amp;itbs=1&amp;tbnid=1-Nis0c2be2eiM:&amp;tbnh=109&amp;tbnw=116&amp;prev=/images?q=conocimiento+racional&amp;um=1&amp;hl=es&amp;sa=G&amp;tbs=isch:1" TargetMode="Externa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hyperlink" Target="http://www.biografiasyvidas.com/monografia/leonardo/fotos/disenos.jpg" TargetMode="External"/><Relationship Id="rId4" Type="http://schemas.openxmlformats.org/officeDocument/2006/relationships/image" Target="../media/image8.jpeg"/><Relationship Id="rId9" Type="http://schemas.openxmlformats.org/officeDocument/2006/relationships/hyperlink" Target="http://www.google.com.mx/imgres?imgurl=http://3.bp.blogspot.com/_J5HZxL3btEQ/Reb_6ltIocI/AAAAAAAAACg/opa0NnmA3A4/s320/desempleo.jpg&amp;imgrefurl=http://oficioscaucanos.blogspot.com/2007/03/desempleo-causa-del-empleo-informal.html&amp;usg=__uj16jrmC_QCIYdkN9K5aK1zD1yw=&amp;h=186&amp;w=210&amp;sz=13&amp;hl=es&amp;start=7&amp;um=1&amp;itbs=1&amp;tbnid=ZrDwuq11eJ1C4M:&amp;tbnh=94&amp;tbnw=106&amp;prev=/images?q=desempleo&amp;um=1&amp;hl=es&amp;tbs=isch: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3.jpeg"/><Relationship Id="rId2" Type="http://schemas.openxmlformats.org/officeDocument/2006/relationships/hyperlink" Target="http://3.bp.blogspot.com/_7Q4Mrq-OXCo/RwQItwGpddI/AAAAAAAAALU/H9z_3d-WEwo/s400/42-17960969.jpg" TargetMode="External"/><Relationship Id="rId1" Type="http://schemas.openxmlformats.org/officeDocument/2006/relationships/slideLayout" Target="../slideLayouts/slideLayout7.xml"/><Relationship Id="rId6" Type="http://schemas.openxmlformats.org/officeDocument/2006/relationships/hyperlink" Target="http://3.bp.blogspot.com/_J5HZxL3btEQ/Reb_6ltIocI/AAAAAAAAACg/opa0NnmA3A4/s320/desempleo.jpg" TargetMode="External"/><Relationship Id="rId5" Type="http://schemas.openxmlformats.org/officeDocument/2006/relationships/image" Target="../media/image12.jpeg"/><Relationship Id="rId4" Type="http://schemas.openxmlformats.org/officeDocument/2006/relationships/hyperlink" Target="http://www.google.com.mx/imgres?imgurl=http://elperiodicodemexico.com/verfoto.php?id=215566&amp;imgrefurl=http://elperiodicodemexico.com/columnas_anteriores.php?sec=Columnas-Tendencias&amp;id=346937&amp;autor=&amp;fecha=2010-04-27&amp;_pagi_pg=7&amp;usg=__p3t9iRmD-EUm27tZHwqupIx7tFM=&amp;h=150&amp;w=240&amp;sz=8&amp;hl=es&amp;start=47&amp;um=1&amp;itbs=1&amp;tbnid=xQqt1aXJM63_uM:&amp;tbnh=69&amp;tbnw=110&amp;prev=/images?q=Relativo+a+objetos+de+una+misma+naturaleza:&amp;start=40&amp;um=1&amp;hl=es&amp;sa=N&amp;ndsp=20&amp;tbs=isch:1"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 xmlns:p14="http://schemas.microsoft.com/office/powerpoint/2010/main" val="3644256207"/>
      </p:ext>
    </p:extLst>
  </p:cSld>
  <p:clrMapOvr>
    <a:masterClrMapping/>
  </p:clrMapOvr>
  <mc:AlternateContent xmlns:mc="http://schemas.openxmlformats.org/markup-compatibility/2006">
    <mc:Choice xmlns="" xmlns:p14="http://schemas.microsoft.com/office/powerpoint/2010/main" Requires="p14">
      <p:transition spd="slow" p14:dur="2000">
        <p14:doors dir="ver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80320" y="229236"/>
            <a:ext cx="6995120" cy="1143000"/>
          </a:xfrm>
        </p:spPr>
        <p:txBody>
          <a:bodyPr/>
          <a:lstStyle/>
          <a:p>
            <a:r>
              <a:rPr lang="es-MX" dirty="0"/>
              <a:t>Investigar </a:t>
            </a:r>
          </a:p>
        </p:txBody>
      </p:sp>
      <p:graphicFrame>
        <p:nvGraphicFramePr>
          <p:cNvPr id="4" name="Diagrama 3"/>
          <p:cNvGraphicFramePr/>
          <p:nvPr>
            <p:extLst>
              <p:ext uri="{D42A27DB-BD31-4B8C-83A1-F6EECF244321}">
                <p14:modId xmlns="" xmlns:p14="http://schemas.microsoft.com/office/powerpoint/2010/main" val="1677630890"/>
              </p:ext>
            </p:extLst>
          </p:nvPr>
        </p:nvGraphicFramePr>
        <p:xfrm>
          <a:off x="1475656" y="1417638"/>
          <a:ext cx="7200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Bocadillo nube: nube 4"/>
          <p:cNvSpPr/>
          <p:nvPr/>
        </p:nvSpPr>
        <p:spPr>
          <a:xfrm>
            <a:off x="2339752" y="620688"/>
            <a:ext cx="2304256" cy="1224136"/>
          </a:xfrm>
          <a:prstGeom prst="cloudCallout">
            <a:avLst>
              <a:gd name="adj1" fmla="val 109554"/>
              <a:gd name="adj2" fmla="val 60366"/>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solidFill>
                  <a:schemeClr val="tx1"/>
                </a:solidFill>
              </a:rPr>
              <a:t>Tendencia natural </a:t>
            </a:r>
          </a:p>
        </p:txBody>
      </p:sp>
      <p:sp>
        <p:nvSpPr>
          <p:cNvPr id="6" name="Flecha: a la izquierda, derecha y arriba 5"/>
          <p:cNvSpPr/>
          <p:nvPr/>
        </p:nvSpPr>
        <p:spPr>
          <a:xfrm>
            <a:off x="4211960" y="4941578"/>
            <a:ext cx="2592288" cy="1079710"/>
          </a:xfrm>
          <a:prstGeom prst="leftRightUpArrow">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p:cNvSpPr/>
          <p:nvPr/>
        </p:nvSpPr>
        <p:spPr>
          <a:xfrm>
            <a:off x="6948264" y="5485764"/>
            <a:ext cx="2040198" cy="751548"/>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600" dirty="0">
                <a:solidFill>
                  <a:schemeClr val="tx1"/>
                </a:solidFill>
              </a:rPr>
              <a:t>Investigación científica </a:t>
            </a:r>
          </a:p>
        </p:txBody>
      </p:sp>
      <p:sp>
        <p:nvSpPr>
          <p:cNvPr id="8" name="Rectángulo 7"/>
          <p:cNvSpPr/>
          <p:nvPr/>
        </p:nvSpPr>
        <p:spPr>
          <a:xfrm>
            <a:off x="2306488" y="5517232"/>
            <a:ext cx="1547664" cy="751548"/>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solidFill>
                  <a:schemeClr val="tx1"/>
                </a:solidFill>
              </a:rPr>
              <a:t>Innata</a:t>
            </a:r>
          </a:p>
        </p:txBody>
      </p:sp>
    </p:spTree>
    <p:extLst>
      <p:ext uri="{BB962C8B-B14F-4D97-AF65-F5344CB8AC3E}">
        <p14:creationId xmlns="" xmlns:p14="http://schemas.microsoft.com/office/powerpoint/2010/main" val="4241171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116632"/>
            <a:ext cx="8229600" cy="850106"/>
          </a:xfrm>
        </p:spPr>
        <p:txBody>
          <a:bodyPr>
            <a:normAutofit/>
          </a:bodyPr>
          <a:lstStyle/>
          <a:p>
            <a:r>
              <a:rPr lang="es-ES" sz="3200" dirty="0"/>
              <a:t>Importancia de investigar</a:t>
            </a:r>
            <a:endParaRPr lang="es-MX" sz="3200" dirty="0"/>
          </a:p>
        </p:txBody>
      </p:sp>
      <p:sp>
        <p:nvSpPr>
          <p:cNvPr id="2" name="1 Marcador de contenido"/>
          <p:cNvSpPr>
            <a:spLocks noGrp="1"/>
          </p:cNvSpPr>
          <p:nvPr>
            <p:ph sz="quarter" idx="1"/>
          </p:nvPr>
        </p:nvSpPr>
        <p:spPr>
          <a:xfrm>
            <a:off x="1475656" y="1890664"/>
            <a:ext cx="4320480" cy="1368152"/>
          </a:xfrm>
        </p:spPr>
        <p:txBody>
          <a:bodyPr>
            <a:noAutofit/>
          </a:bodyPr>
          <a:lstStyle/>
          <a:p>
            <a:pPr marL="0" indent="0" algn="just">
              <a:buNone/>
            </a:pPr>
            <a:r>
              <a:rPr lang="es-MX" sz="2000" dirty="0"/>
              <a:t>Mejora el estudio, dado que permite establecer contacto con la realidad a fin de conocer el fenómeno de interés.</a:t>
            </a:r>
          </a:p>
          <a:p>
            <a:pPr algn="just">
              <a:buNone/>
            </a:pPr>
            <a:endParaRPr lang="es-MX" sz="2000" dirty="0"/>
          </a:p>
        </p:txBody>
      </p:sp>
      <p:sp>
        <p:nvSpPr>
          <p:cNvPr id="5" name="4 CuadroTexto"/>
          <p:cNvSpPr txBox="1"/>
          <p:nvPr/>
        </p:nvSpPr>
        <p:spPr>
          <a:xfrm>
            <a:off x="4283968" y="3882784"/>
            <a:ext cx="4536504" cy="2554545"/>
          </a:xfrm>
          <a:prstGeom prst="rect">
            <a:avLst/>
          </a:prstGeom>
          <a:noFill/>
        </p:spPr>
        <p:txBody>
          <a:bodyPr wrap="square" rtlCol="0">
            <a:spAutoFit/>
          </a:bodyPr>
          <a:lstStyle/>
          <a:p>
            <a:pPr algn="just"/>
            <a:r>
              <a:rPr lang="es-MX" sz="2000" dirty="0">
                <a:latin typeface="Berlin Sans FB" panose="020E0602020502020306" pitchFamily="34" charset="0"/>
              </a:rPr>
              <a:t>Se crea el conocimiento, avances tecnológicos, patentes, derechos, modelos, servicios, entre otros. </a:t>
            </a:r>
          </a:p>
          <a:p>
            <a:pPr algn="just"/>
            <a:r>
              <a:rPr lang="es-MX" sz="2000" dirty="0">
                <a:latin typeface="Berlin Sans FB" panose="020E0602020502020306" pitchFamily="34" charset="0"/>
              </a:rPr>
              <a:t>Conlleva a proceso de conciencia, luego poder, genera recursos, forma profesionistas y mejora de la calidad de vida.</a:t>
            </a:r>
          </a:p>
          <a:p>
            <a:endParaRPr lang="es-MX" sz="2000" dirty="0"/>
          </a:p>
        </p:txBody>
      </p:sp>
      <p:pic>
        <p:nvPicPr>
          <p:cNvPr id="1026" name="Picture 2" descr="http://blog.isdfundacion.org/wp-content/uploads/2013/09/mano-rastro-difum.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187875" y="966738"/>
            <a:ext cx="2468132" cy="2065940"/>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https://profmgodoy.files.wordpress.com/2013/03/imagen-de-proyecto-de-investigacic3b3n-3-jpg.jpe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359465" y="3717032"/>
            <a:ext cx="2668891" cy="187220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92868342"/>
      </p:ext>
    </p:extLst>
  </p:cSld>
  <p:clrMapOvr>
    <a:masterClrMapping/>
  </p:clrMapOvr>
  <mc:AlternateContent xmlns:mc="http://schemas.openxmlformats.org/markup-compatibility/2006">
    <mc:Choice xmlns="" xmlns:p14="http://schemas.microsoft.com/office/powerpoint/2010/main" Requires="p14">
      <p:transition spd="slow" p14:dur="1500">
        <p14:doors dir="ver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116632"/>
            <a:ext cx="8229600" cy="850106"/>
          </a:xfrm>
        </p:spPr>
        <p:txBody>
          <a:bodyPr>
            <a:normAutofit/>
          </a:bodyPr>
          <a:lstStyle/>
          <a:p>
            <a:r>
              <a:rPr lang="es-ES" sz="3200" dirty="0"/>
              <a:t>Importancia de investigar</a:t>
            </a:r>
            <a:endParaRPr lang="es-MX" sz="3200" dirty="0"/>
          </a:p>
        </p:txBody>
      </p:sp>
      <p:sp>
        <p:nvSpPr>
          <p:cNvPr id="2" name="1 Marcador de contenido"/>
          <p:cNvSpPr>
            <a:spLocks noGrp="1"/>
          </p:cNvSpPr>
          <p:nvPr>
            <p:ph sz="quarter" idx="1"/>
          </p:nvPr>
        </p:nvSpPr>
        <p:spPr>
          <a:xfrm>
            <a:off x="1629996" y="1614785"/>
            <a:ext cx="3645582" cy="1514737"/>
          </a:xfrm>
        </p:spPr>
        <p:txBody>
          <a:bodyPr>
            <a:noAutofit/>
          </a:bodyPr>
          <a:lstStyle/>
          <a:p>
            <a:pPr marL="0" indent="0" algn="just">
              <a:buNone/>
            </a:pPr>
            <a:r>
              <a:rPr lang="es-MX" sz="2400" dirty="0"/>
              <a:t>Es un estimulo para actividad intelectual, fomenta la creatividad y  el pensamiento crítico.</a:t>
            </a:r>
          </a:p>
        </p:txBody>
      </p:sp>
      <p:sp>
        <p:nvSpPr>
          <p:cNvPr id="4" name="1 Marcador de contenido"/>
          <p:cNvSpPr txBox="1">
            <a:spLocks/>
          </p:cNvSpPr>
          <p:nvPr/>
        </p:nvSpPr>
        <p:spPr>
          <a:xfrm>
            <a:off x="4256584" y="4221088"/>
            <a:ext cx="4464496" cy="1944216"/>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lgn="just">
              <a:buNone/>
            </a:pPr>
            <a:r>
              <a:rPr lang="es-MX" sz="2400" dirty="0"/>
              <a:t>Incrementa la posibilidad de solucionar problemas, contribuye al desarrollo y éxito de los países teniendo conocimiento profundo grandes posibilidades.</a:t>
            </a:r>
          </a:p>
        </p:txBody>
      </p:sp>
      <p:pic>
        <p:nvPicPr>
          <p:cNvPr id="2052" name="Picture 4" descr="http://1.bp.blogspot.com/-8fTwZa2bXUM/Tmht1duPLHI/AAAAAAAAAAw/n_Txh4mpQok/s1600/investigaciones.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292080" y="1628800"/>
            <a:ext cx="3429000" cy="1800225"/>
          </a:xfrm>
          <a:prstGeom prst="rect">
            <a:avLst/>
          </a:prstGeom>
          <a:noFill/>
          <a:extLst>
            <a:ext uri="{909E8E84-426E-40DD-AFC4-6F175D3DCCD1}">
              <a14:hiddenFill xmlns="" xmlns:a14="http://schemas.microsoft.com/office/drawing/2010/main">
                <a:solidFill>
                  <a:srgbClr val="FFFFFF"/>
                </a:solidFill>
              </a14:hiddenFill>
            </a:ext>
          </a:extLst>
        </p:spPr>
      </p:pic>
      <p:pic>
        <p:nvPicPr>
          <p:cNvPr id="2054" name="Picture 6" descr="http://www.fce.uncu.edu.ar/cache/pautastrab640.JPG_640_640.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29996" y="4022897"/>
            <a:ext cx="2376489" cy="178236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437184739"/>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r>
              <a:rPr lang="es-ES" dirty="0"/>
              <a:t>Complejidades de la investigación</a:t>
            </a:r>
            <a:endParaRPr lang="es-MX" dirty="0"/>
          </a:p>
        </p:txBody>
      </p:sp>
      <p:sp>
        <p:nvSpPr>
          <p:cNvPr id="2" name="1 Marcador de contenido"/>
          <p:cNvSpPr>
            <a:spLocks noGrp="1"/>
          </p:cNvSpPr>
          <p:nvPr>
            <p:ph sz="quarter" idx="1"/>
          </p:nvPr>
        </p:nvSpPr>
        <p:spPr>
          <a:xfrm>
            <a:off x="1136104" y="1844824"/>
            <a:ext cx="7612360" cy="3937992"/>
          </a:xfrm>
        </p:spPr>
        <p:txBody>
          <a:bodyPr>
            <a:normAutofit fontScale="92500" lnSpcReduction="10000"/>
          </a:bodyPr>
          <a:lstStyle/>
          <a:p>
            <a:pPr algn="just"/>
            <a:r>
              <a:rPr lang="es-ES" dirty="0"/>
              <a:t>La forma en como se aprende a investigar.</a:t>
            </a:r>
          </a:p>
          <a:p>
            <a:pPr lvl="1" algn="just"/>
            <a:r>
              <a:rPr lang="es-ES" dirty="0"/>
              <a:t>La forma en que se explica</a:t>
            </a:r>
          </a:p>
          <a:p>
            <a:pPr lvl="1" algn="just"/>
            <a:r>
              <a:rPr lang="es-ES" dirty="0"/>
              <a:t>Cursos tediosos</a:t>
            </a:r>
          </a:p>
          <a:p>
            <a:pPr algn="just"/>
            <a:endParaRPr lang="es-ES" dirty="0"/>
          </a:p>
          <a:p>
            <a:pPr algn="just"/>
            <a:r>
              <a:rPr lang="es-ES" dirty="0"/>
              <a:t>Escasa relación investigadores – escuelas-sector empresarial.</a:t>
            </a:r>
          </a:p>
          <a:p>
            <a:pPr algn="just"/>
            <a:endParaRPr lang="es-ES" dirty="0"/>
          </a:p>
          <a:p>
            <a:pPr algn="just"/>
            <a:r>
              <a:rPr lang="es-ES" dirty="0"/>
              <a:t>Recursos asignados a la investigación.</a:t>
            </a:r>
          </a:p>
          <a:p>
            <a:pPr lvl="1" algn="just">
              <a:buFont typeface="Wingdings" pitchFamily="2" charset="2"/>
              <a:buChar char="Ø"/>
            </a:pPr>
            <a:endParaRPr lang="es-ES" sz="2700" dirty="0"/>
          </a:p>
          <a:p>
            <a:pPr marL="274320" lvl="1" indent="0" algn="just">
              <a:buNone/>
            </a:pPr>
            <a:endParaRPr lang="es-ES" dirty="0"/>
          </a:p>
        </p:txBody>
      </p:sp>
    </p:spTree>
    <p:extLst>
      <p:ext uri="{BB962C8B-B14F-4D97-AF65-F5344CB8AC3E}">
        <p14:creationId xmlns="" xmlns:p14="http://schemas.microsoft.com/office/powerpoint/2010/main" val="3539085493"/>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611560" y="2780928"/>
            <a:ext cx="7772400" cy="648072"/>
          </a:xfrm>
        </p:spPr>
        <p:txBody>
          <a:bodyPr>
            <a:normAutofit/>
          </a:bodyPr>
          <a:lstStyle/>
          <a:p>
            <a:r>
              <a:rPr lang="es-MX" dirty="0"/>
              <a:t>1.2  Ciencia y sus características </a:t>
            </a:r>
          </a:p>
        </p:txBody>
      </p:sp>
    </p:spTree>
    <p:extLst>
      <p:ext uri="{BB962C8B-B14F-4D97-AF65-F5344CB8AC3E}">
        <p14:creationId xmlns="" xmlns:p14="http://schemas.microsoft.com/office/powerpoint/2010/main" val="999777788"/>
      </p:ext>
    </p:extLst>
  </p:cSld>
  <p:clrMapOvr>
    <a:masterClrMapping/>
  </p:clrMapOvr>
  <mc:AlternateContent xmlns:mc="http://schemas.openxmlformats.org/markup-compatibility/2006">
    <mc:Choice xmlns="" xmlns:p14="http://schemas.microsoft.com/office/powerpoint/2010/main" Requires="p14">
      <p:transition spd="slow" p14:dur="1500">
        <p:comb/>
      </p:transition>
    </mc:Choice>
    <mc:Fallback>
      <p:transition spd="slow">
        <p:comb/>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 Título"/>
          <p:cNvSpPr>
            <a:spLocks noGrp="1"/>
          </p:cNvSpPr>
          <p:nvPr>
            <p:ph type="title"/>
          </p:nvPr>
        </p:nvSpPr>
        <p:spPr>
          <a:xfrm>
            <a:off x="3084593" y="260648"/>
            <a:ext cx="2674640" cy="576064"/>
          </a:xfrm>
        </p:spPr>
        <p:txBody>
          <a:bodyPr>
            <a:normAutofit fontScale="90000"/>
          </a:bodyPr>
          <a:lstStyle/>
          <a:p>
            <a:r>
              <a:rPr lang="es-ES" dirty="0"/>
              <a:t>Ciencia </a:t>
            </a:r>
            <a:endParaRPr lang="es-MX" dirty="0"/>
          </a:p>
        </p:txBody>
      </p:sp>
      <p:sp>
        <p:nvSpPr>
          <p:cNvPr id="3" name="2 Marcador de contenido"/>
          <p:cNvSpPr>
            <a:spLocks noGrp="1"/>
          </p:cNvSpPr>
          <p:nvPr>
            <p:ph sz="quarter" idx="1"/>
          </p:nvPr>
        </p:nvSpPr>
        <p:spPr>
          <a:xfrm>
            <a:off x="1763687" y="1308943"/>
            <a:ext cx="5461659" cy="2312619"/>
          </a:xfrm>
          <a:ln w="76200">
            <a:solidFill>
              <a:schemeClr val="accent6">
                <a:lumMod val="75000"/>
              </a:schemeClr>
            </a:solidFill>
          </a:ln>
        </p:spPr>
        <p:txBody>
          <a:bodyPr>
            <a:normAutofit fontScale="92500" lnSpcReduction="20000"/>
          </a:bodyPr>
          <a:lstStyle/>
          <a:p>
            <a:pPr marL="176213" indent="-176213" algn="just">
              <a:buNone/>
            </a:pPr>
            <a:r>
              <a:rPr lang="es-ES_tradnl" sz="2400" dirty="0"/>
              <a:t>   Conjunto  de  conocimientos  racionales,  ciertos o probables, que obtenidos de una manera  metódica y verificados en su contrastación con la  realidad, se sistematizan orgánicamente haciendo referencia a objetos de una misma naturaleza, cuyos contenidos son susceptibles de ser transmitidos.</a:t>
            </a:r>
            <a:endParaRPr lang="es-MX" sz="2400" dirty="0"/>
          </a:p>
        </p:txBody>
      </p:sp>
      <p:sp>
        <p:nvSpPr>
          <p:cNvPr id="24578" name="AutoShape 2" descr="data:image/jpg;base64,/9j/4AAQSkZJRgABAQAAAQABAAD/2wCEAAkGBhQRERUTExQUFRUWGBkYGRgXFhYXGBgaFh0cHhgUFRcbHyYeHhkjGhoYIDAhJSgpLC0sGh8xNzAqNSgrLCkBCQoKDgwOGQ8PGi0kHyQpNSkqLCksLCwpLCkqLCwsLCksLCwsLCwsKSosLCwsLCwsLCwsLCwsLCwpLCksLCwpKf/AABEIAHoAiQMBIgACEQEDEQH/xAAbAAACAwEBAQAAAAAAAAAAAAAABgMFBwQCAf/EADcQAAEDAgQEBAUDAwQDAAAAAAEAAhEDIQQFEjEGQVFhEyJxgTKRocHwUrHRQoLhFDNiohUWI//EABkBAAMBAQEAAAAAAAAAAAAAAAABBAMCBf/EACMRAAICAgIBBAMAAAAAAAAAAAABAhEDIRIxQQQTUWEiIzL/2gAMAwEAAhEDEQA/ANxQhCABCEIAEKuzTOG0mm9wqHD8aDVchdKLYrG9CrsDnbKrZG6o+JeIPDNjEcpQothYzuxbRz+QJ/ZSMqA7FZPic7qVZ0ETyBMN35+yusJnj2sixjmb/LnvK64C5GgIS9kmf6zpdbp/j+EwrhqhghCEhghCEACEIQAIQhAAhC+ONigDMuNsYWucQSs4dnL2v3Tvxy90mAs1rVrwd539VdjinGieTaY7ZLxYWDdc+bZw6q7eZST47gbc1a5ZiJqQ93mjbePU9ewSSUbsNsZcua5sQVdtcalGGuLHRE82kb+/8qjy7CVDVJ1Dw4ADY2PMz+brupZa/wAdzxUc1kAQIOogXMGwSlK+ztRoYsoqaXMl0kRJ6wLn3TvSzdpAnf1WfUKxZsZ9YV7gMcHjYKfI/o7SG2njWnn81OlhhE+Ux2n7KwwWOLYadvzb+Fmmn0dU12W6F8aZuvqABCEIAFDisU2m2XFTJA4szN+rTMSY9JXUVbE3Q20c+pu5/svuJzdkEA362WNN4pDCYkjqSZPysPqvT+LQebh9R9oWvtP4OOZeccY9jgQPssxwOVnE4jQ0xuSd4A6Dmeys82zI1JM6h1F49RuPdQcL4s06r3AtmAQCJJI1eUXG8x7jfZaRjtI4bo7864TNCmC3UDq0hz6lMAiB5rxEkkeyWsPRc11/LpO+3yTlxVhqtXw6gfqa8R4Zbpe1oAI1btnoR0HdKD/jIO4MX7WC7mvx5eRJ7oc8vzhugAviwsIk23J5K3p1xpEG0dUg4ei7cCxmPZWtDHGA3VcWspcdvs3k66LZuZ1HOeNLmhpgHrv2/bquOvjXE/E70kry4u0lxmB+QudjpMxZPJSQo3ZY4KhWeZYKhjm2be6dOGc8fUmlVnWLgmxIG4PcKlyXiINIZpAG1ld5rQHlxDd6d3RuW8/l/KjKB1yvEH4T7do3+asUt8M4h9XS91u3aD/hMi3u1Zj9AhCEACQONaOl2scjPyKf1nPHOYi/uVri/ozydGW5xQ0vMfCRLTO4O3uLgxzCrH1TBbyMT7bKxr4pryabiACSWuj4Hd7XYRvG1jyINXWova8sI80xHWdojcXmdl6MnonS2RFh1Q2Z5EW36+ykdX0uEfEN3jqeUcx9V04HDB1VtMzBd5iOcX0tP6f336Jlzzg5nha8MHB4iWl2rUDYuB5ET9V588iU0i2GKTxuSFzEZzU0x5QDbU0m/bf6FR5bl1RzS/Q7SL6osTsIPPdNGT8Jinpc8eI9zgDbyMA3Oki/QTuT6lMmOwQNJwHxO+gAkae0T6qhptbJbSejOcZTqQ1rQTuCBc2O0C8XUeW4Ss2qwhrmnU27gQN+Z6KXNKB3jYlRYEu1sdJJmQdyIPKfRTLooY4ZpibGmPh1ucfUWH0lVrq3ZesRizVdqdvYew/J91G0QZU0n4Nlttlxk2WOLg47J9wwGiHfDEH0O6zt2YOAb5iGnpZXXDzw92lxdJuQSXW7mY27LM6NJyHDhrbbAQPz2VsqzJqlo/Lb/ZWapZOgQhCQyPEnyOjoVjfG73aitncJELMePcv3W2F0zOaMmqCJkGf6fX72U7cS0sFOqS0keV8SabTs0jcsO8bgG0yQfponUdQOkS4+g5e+3uqyuCXSbkmfUlWylrRjFPydNTCPo1KYA8zrtIILXCYDmu2LTcytByfEVXM8wvtvIjmSen1P7LPC7PFNRjoexpaAz9NiC9nQmB2POU4vq08Oy7i4iPI3zVL2HiAXAndxgemyw9uMmps296cIuC6ZLhRo3fJmS5w/6ho2AFgAbXPMz7wNVlbzNH+2HUgL2g3nuQGGfwLPEPEDWta1oealyS0GAJtB7HopOF8104eo4Foh39R5k3J2kpQyOUqoldp/Rx5tR0PeNJAnnzn7Kty1g0tkcjfn8RVtxdiNTmPaPKQJI2n9PWypcE/yj85lYZLhJorxtSjZcUsKGyuinhwV5w7i5oHRTtEKQpRBisGQLbbpn4fy1rKcyNT93duQCX6tYkQrenFXC+G14a8XEmJjcH1CTGPWR4lpcGhwcRvBBhMiVODcKPDpuAvpBPXb+U1qhdKzB9ghCEACXOI8hNYk8kxoTToTVmJ59w54ZdMwRE9Lgg99gk6tgqbagl+oDzQGuJsJi8AXHVbnxhloNMkAbT6dVnjeGKdamSDFWHTM855dIVKyKtmVOxBbi9H+0NBiNcg1D6Gwb/aB6ldHD1AjE0nSRDgXGdhzn1MDvKdKHCFKk2XNDzzJuPlyUVb/AEzBps2f09eSwfqYxfQnGbWiXG1SWugBswJ2DQP6nHYQl3Ncrcynqpgtpzqh25iQHRykXvvdXr8aGTDg5wiBcGeUj5dlS47NvF2EvNtQf5m+sDc9BAACXNPLzgdJ/r4yOSrmgdR07uMfTmoMvNgp2UCSdTWnuWwfm2D85UmGw0NbAiR3VHqHzVs4wpQ0i6y60K4fhA4SFT4QWVzg6q84uRwVqMLxhKGp7QWugkNkTEm26aaOWeKPhldGDyKqwgNMDuAji/gOS+Rt4fpaWAdAArZcuXUS1kFdSoZggQhCQwQhCAKzP8IalIgX3HzWZ4vIK1A6qRIvMG7fbp7LX1BWwTHiCAulLwzlxsx/EZhieTIcQBazXG9zNguJ/D2Od5v/AJgkbapInuefotexGQtIIAB7EBLZy2tSqFrRrp8p+Jn/ABPULh4ot2LlJGQ51ltZmrxSQZAg2JgTqaIuLEbrhyWm7xmF217nt9ea2jOeHP8AV0/DeABvMAkHlHTuqPD8BGg9j2QQ0kxzvGx9lpFNVRixLxuaMBLftEfNclPMBDRMGBcxH5ELUKWTUy7U9jZmb02/XZQVeHGTIbadg23yn7FbytmkaQnYSq6GmAWkluruOnW17dR1VvhjcAc1c5hlD6rWAMI0EnU7c2gNaIEBceR4MursbGxk/wBv+YUmWO0bQl2aDkWWAME8h9VbtwrRePv+684KnDAp102coEIQkMEIQgAQhCABCEIAF4qUGu3AK9oQBE3DNH9I+SH4Zp3A/ZSoQByf+MZ3+n8IGWM7/T+F1oTtipHK7LmwuD/1xoq+K0gGINtwfurlCLGfGtgQvqEJACEIQAIQhAH/2Q==">
            <a:hlinkClick r:id="rId2"/>
          </p:cNvPr>
          <p:cNvSpPr>
            <a:spLocks noChangeAspect="1" noChangeArrowheads="1"/>
          </p:cNvSpPr>
          <p:nvPr/>
        </p:nvSpPr>
        <p:spPr bwMode="auto">
          <a:xfrm>
            <a:off x="155575" y="-555625"/>
            <a:ext cx="1304925" cy="1162050"/>
          </a:xfrm>
          <a:prstGeom prst="rect">
            <a:avLst/>
          </a:prstGeom>
          <a:noFill/>
        </p:spPr>
        <p:txBody>
          <a:bodyPr vert="horz" wrap="square" lIns="91440" tIns="45720" rIns="91440" bIns="45720" numCol="1" anchor="t" anchorCtr="0" compatLnSpc="1">
            <a:prstTxWarp prst="textNoShape">
              <a:avLst/>
            </a:prstTxWarp>
          </a:bodyPr>
          <a:lstStyle/>
          <a:p>
            <a:endParaRPr lang="es-MX" dirty="0"/>
          </a:p>
        </p:txBody>
      </p:sp>
      <p:sp>
        <p:nvSpPr>
          <p:cNvPr id="24586" name="AutoShape 10" descr="data:image/jpg;base64,/9j/4AAQSkZJRgABAQAAAQABAAD/2wCEAAkGBhQSEBUSExQVFRUVGBUYFxQXFBoWGBUdHBcXFB0aGBwXHSYeGhwjGhcUHzsgJScqLS4sFR8xNTArNSYrLCkBCQoKDgwOGg8PGiklHyQpLyw1Ki4vLC0pKSksLDUvKTUsLCwuKiwpMTAsLCwsLCwsLCwsKSktLCwvLCwqKSw0LP/AABEIAHoAaAMBIgACEQEDEQH/xAAbAAABBQEBAAAAAAAAAAAAAAAEAAMFBgcCAf/EADcQAAIBAgQDBgQFBAIDAAAAAAECEQADBBIhMQUiQQYTUWFxgTKRofBCUrHB4QcUI2Ky0TRykv/EABsBAAEFAQEAAAAAAAAAAAAAAAQAAQIDBQYH/8QALBEAAQQBAwIEBQUAAAAAAAAAAQACAxEhBBIxQXEFUWGREzKh8PEUIrHR4f/aAAwDAQACEQMRAD8Az+7wPEJlz2Ly5wSs2mGYDciRQsQY6+HUetE2f6h31GyFu8NzvI54JnLmnYHrvGhJGlX7Cf1EweMtW7PEMMhdw3+UwsR8Jzg5lzREjSekUIS9vzD2RY2n5Ss7Su2FSPaPhaYfEFLbM1tlS4hYQ2V1zAEjRo/MND5agBCkDeUvRB3LcdT864y0U6U1lqdqKbCV0q17FervTpJ60KdiuLdOVBOua8iuiK8pJJsilXT0qdMqqzVZrPZ8PhkupcDHUus6rzRAnrGv8iqxUrwInOeaABJGvN0gQN+uvhVsl1YKjBtLqI5Vq41avNYsXCC1pO8tqwXMVy/5MjESdFLMAQAFzEHeIUYxZjWegg/fUVa8J/4zkElie7Fojlbve7UkseoyrC9Rm6TQXHr9rAXbvDQzva7xO+vCxbDhgEzKmbmZVI/Mu5H+zDR2Rwip2hryLUGbn+rfL/uhnxOsAH6R477ba1Z+G8FDYjLcS53Kyz3AuXkEw06gZoEeuk7072o7LphsUygZpzspuZgqJmyLGUjMZY6kxykx0qe4DlVtjc7A5VSLt+X6ivbtx0IDIQSJE9RrrT1zDwV1zAxzLsPGROmx9al7PALV0wDlhWyMMsuQs5njoI9dTrpTOla2rREWhmlvaOPv+FEWbjHYD5/xT19LoQ3O7JQHKXE5QYJgmN4E+4q3cBwLX7C4G7Atgm6rKC7iQLjNqwUIoJBY7nQayam+OdiP7Th1u1fZit+4pZbSrmS4VHKC5hgArcxIjKYEkU9u8uqG2i6J6fVZ2mQpOc5o+GDE+E5a5wXD7t58lvKWhm1zRAEmSAYqbwPYm8wJYoiiYLOMxHTSYBPhPj4VauzvZNMORcGIuJddXQKqaEEBtQCD+EGZPQ6CjP0U1bgPf+uVEUSLWUHEPmKmFIJBmdIJH7UqtDdk7KOCHdSrA7q+qmQdNDqBsTSq92hnb0UG7TyVS7WB8a0bs52LwfcLcvtc7wwVZGC6+AUg5vU+0VTblvX1NTmF7VZOYrmcaW5PIg0EgDWdKwZ3yPA2FdBBo4WAh6vWB4UmCe5iXud5Z7vUd2oaywYMHjVdI0KgEGNt6zfiFx79tbru9y6792XaCDltqDJI1y57ftm3qz8P40bytbuHMLiOre6nSqLbw7CyrK8HXMQOk6an3+VLSk53HKH18PwyC3Njnqr/AMB7QNaKr3ZvAqtsmAzIioyK0HRsvLv9aYx3aK1eu3HxJvOQtrD5yq5iHOcXSub8JtMco6GJks1U0Yu6LWUMFJ3YbgDfL4TI18qM4Rwy9jHayjZ3LWPiYTk51zGYkKXJLToCu80QIh1WeZC3IQ2PY2LtwI6sVAylY7sqQF5QwJnK531HkRWn9i+0NhbSsSrXgpELYyAvlBVUKovgQFJltdSTFXXB9mHQiHlV0Ch5UgRHKOkCI21rILXEsRY4gcJaRHt2r3di2QMoNrk70sBOcBWaf9ojpU2tL6AblMZHZ/dgq1dnO02JxVi7azC27IERUBVlLNJuZ1UKFCiNSW025gKsdzhAZg9+62kSzZiW0C8iSSPCd469KO7NcMtWkuMqhbrs90mNixZ9PIE7/KkcP3iXTtkUjeMxnmM9CVaJ6a+NbcEYjPqOvfyVHZQGLwzYgl7KaBTniTmlhAAEwQMvKIgLRnAeCC6SQ4F1CnMTqoGYQADzAjQz0GlMrIV7ZOmUww2GusCNZOnn6UTwy2iKHk5yAoTxzKVzaa6EPpHpOtakjiIy1p7f6mJo4UXxnhmFt4m0gccwUO4OZSTylgCdiTJ5hA22pU3x7gyWiVv3V7zLmUIJCgysySBO+mh66RSq4QfFaC1545q7+ih8Utwstu2OYetAZCF9z+pqVc60Ljkge5/Wf3rz6N3RdnPEKLh0Uv2Ws57iqPn66UFgsIEtBHXmg5hB0IO3t+9TvYywoh9ST8qguL33W7dLLkm48yDznMZInx02ponbnuCC18ZEcZ+8/hRHFsWc6FdlzD16e+n61G4LEBbqsxMAiYGYx5AkA6T1FF4kFiPLX7AoZeHOxhFLH5R6zoK021VLn5Y3tNqbTisW2KXydPhawq5j4SjtBAk6iKvf9GOzwuC/i7swDGbxO5A8ZJBJ8VFZ9huDuECOomToGE/r7VsHYxv7bh9i1t3mZ2GmsknXp0ai9JFuedvRMA48q2YAAXWYFJed2IKAkfm35QBRmI4VmJIAg+Gx6ifMeO0Gqlb44zSyhQZMtAMD3086atcdfN8R0OvNrWwdJKTYNKhwJNgqePByZWOZjMbyCRMHbeD86AGJfD4lnVMwCFIMgECNT/8AM+9H8P7WNpmGZZAnSdZNc8RJ78ZFJS6OVtwQdPnJjyqLd4cWyDBCQu8qu4/h7NmuNBznTXN6DXXSQPalU/iAty4QNEtjVo8NNhpJP3pSo2PVljapPYWH4g9a4ucyen39+tLEOPShkxZVvEdR41580EjC7mSRoweqewnFblswp0FWbC9sLdyEv2wRG8ffnVaV0c+FcY8C1ce2wOa2xVgAehj5GnMTH9MoUzOiGXCvVXm7xbBJaLpbUSQNtSYn5AUVh8bhRhS6KAW6mMw6e1ZZc4qCQADHmfrROJ4iFEA8vkfrUmaOs2UDqPEWObsGVK2XLXGK7khF6wN/59qvfDcTLWrSA8to67liFAP6k6VnXBseqBWaROcjrrooJ8v4qd4XxnOhZd7dyNPAgwdNd51/1re8OcWSEeixy4V3VywWOUlyBsSIOmsAn6k0zZObEFhCgKxnYGdNJifiiOtBcCuK6MXvBXuFiUOhzBcpMyInT51I4G0QhCqQoGhMnSY66gkwfY10jJGm654Q9E0j7eIm4IRQIA+EEaADrPzq2dn2uNKlVyrzIcoGUzrt4gmqdw2+M5J8dPv5VdOGdprKLDtljrE7elBa1rttNbag61Ccdtm3/jOZPxlvzsRrt0EwPelT3bziOcIqAkZc2aIBzAER7frXlFaJhfEHO5SWAXMSG3ifGmGeurk9YP34701Pl9a4YNpdK6Xdm0Xw7FC3dRyJAIkeI2P0NTfa3B/5BdVpW4iKxB+JlQKCfGUCGR+Y1Ww3l9f4o6zdYpBOhiATMRO3gNTpTbDvDgqpnsMJa7uO6A/sh4Uy3DRvUp3dOZaI3LG2hR/dwhBbNpplBMbgCSB5fc112cxpsXeb4HGV/IbhvY/Qmje78abOH1kSI2IJBHoRVkcpY7cFFzLV/wCD8AW5cAa4E2YHKTm1ExHUb+dXnGX7JtlFcZgQSpgaQRt5eH/VZd2a49lizeMqfhcnVfUnb1PjUtxqy+deZWkaSYOmokeJ8a14XGeQEFK9rVJscx5IP61zxLBXEw926wIAUn9qB4aLigMGAMmQPofOjO03G7jYC7bYnVV3EfjWuiO5pbVci1XuBBVh4bhbwtIVdhmRDGYgaqOm1eURgOPgJbEjRLYiA2yAdJI28q8rJeZLy0eysHHA91hd1IpmKneIcLIOvz6VFtbg1z0VPVllvCHNn9hRfdgCK8VNRT7jWrZ4gxgISEjnYJTGWvVruK8oFOkK9kV0lomT0FLOdhoBv/JpwLSS7ufL1pvCdq3suUdRdtgwFb4k/wDVt48jI9KDxWOIHL86iXeWn72mioXPhO5poqiSnYWmYDtbhruzi25/C4j9TB0nrXvFMIXsOtsBiQIhlM6g76dKzBjEe30QVxaxbLEMRqD7jQH2BNbcXjDgKe2+yHMZ6FbVhrJKiRGg1nwApViXft+Y/OlUj4v5NUgHDqtMww7y0SjupMQDBgjRgQeoMg1F4jBQeYz6CP3NShEM8ffKKisQ5jc1zWmsvWg/LU08LpXTpQ771YsMgNhZAOlaOvxG0+qpj5Kg8tclKJvLvTVvestXUibFgQZIHKw5hMnfSASCTpOkeNC4+0AjydANI2Oo+m+tGX9x6n9aexqg97OvO3/I1NnKZwwqbeAGmvlUWzQT7/vUne/aop96JKFK7N79/wBIpsmlSqKilSpUqSS//9k=">
            <a:hlinkClick r:id="rId3"/>
          </p:cNvPr>
          <p:cNvSpPr>
            <a:spLocks noChangeAspect="1" noChangeArrowheads="1"/>
          </p:cNvSpPr>
          <p:nvPr/>
        </p:nvSpPr>
        <p:spPr bwMode="auto">
          <a:xfrm>
            <a:off x="155575" y="-555625"/>
            <a:ext cx="990600" cy="1162050"/>
          </a:xfrm>
          <a:prstGeom prst="rect">
            <a:avLst/>
          </a:prstGeom>
          <a:noFill/>
        </p:spPr>
        <p:txBody>
          <a:bodyPr vert="horz" wrap="square" lIns="91440" tIns="45720" rIns="91440" bIns="45720" numCol="1" anchor="t" anchorCtr="0" compatLnSpc="1">
            <a:prstTxWarp prst="textNoShape">
              <a:avLst/>
            </a:prstTxWarp>
          </a:bodyPr>
          <a:lstStyle/>
          <a:p>
            <a:endParaRPr lang="es-MX" dirty="0"/>
          </a:p>
        </p:txBody>
      </p:sp>
      <p:pic>
        <p:nvPicPr>
          <p:cNvPr id="106500" name="Picture 4" descr="http://ts3.mm.bing.net/th?id=H.4872340855324830&amp;pid=1.7"/>
          <p:cNvPicPr>
            <a:picLocks noChangeAspect="1" noChangeArrowheads="1"/>
          </p:cNvPicPr>
          <p:nvPr/>
        </p:nvPicPr>
        <p:blipFill>
          <a:blip r:embed="rId4" cstate="print"/>
          <a:srcRect/>
          <a:stretch>
            <a:fillRect/>
          </a:stretch>
        </p:blipFill>
        <p:spPr bwMode="auto">
          <a:xfrm>
            <a:off x="7465934" y="4221088"/>
            <a:ext cx="1380958" cy="1228726"/>
          </a:xfrm>
          <a:prstGeom prst="rect">
            <a:avLst/>
          </a:prstGeom>
          <a:noFill/>
        </p:spPr>
      </p:pic>
      <p:sp>
        <p:nvSpPr>
          <p:cNvPr id="9" name="2 Marcador de contenido"/>
          <p:cNvSpPr txBox="1">
            <a:spLocks/>
          </p:cNvSpPr>
          <p:nvPr/>
        </p:nvSpPr>
        <p:spPr>
          <a:xfrm>
            <a:off x="1404889" y="3957317"/>
            <a:ext cx="5812645" cy="2079848"/>
          </a:xfrm>
          <a:prstGeom prst="rect">
            <a:avLst/>
          </a:prstGeom>
          <a:ln w="76200">
            <a:solidFill>
              <a:schemeClr val="accent6">
                <a:lumMod val="75000"/>
              </a:schemeClr>
            </a:solidFill>
          </a:ln>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82550" indent="0" algn="just">
              <a:buNone/>
            </a:pPr>
            <a:r>
              <a:rPr lang="es-ES" sz="2400" dirty="0"/>
              <a:t>Conjunto sistemático de conocimientos con los cuales, al establecer principios y leyes universales, el hombre explica, describe y transforma el mundo que lo rodea (Munch,2009).</a:t>
            </a:r>
          </a:p>
        </p:txBody>
      </p:sp>
      <p:pic>
        <p:nvPicPr>
          <p:cNvPr id="1026" name="Picture 2" descr="http://www.lacienciaenbigbang.com/sites/default/files/styles/home/public/images/secciones/ciencias_sociales.jpg?itok=cCUeO3pN"/>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465934" y="1958171"/>
            <a:ext cx="1380958" cy="101416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98795481"/>
      </p:ext>
    </p:extLst>
  </p:cSld>
  <p:clrMapOvr>
    <a:masterClrMapping/>
  </p:clrMapOvr>
  <mc:AlternateContent xmlns:mc="http://schemas.openxmlformats.org/markup-compatibility/2006">
    <mc:Choice xmlns="" xmlns:p14="http://schemas.microsoft.com/office/powerpoint/2010/main" Requires="p14">
      <p:transition spd="slow" p14:dur="1500">
        <p14:switch dir="r"/>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a 8"/>
          <p:cNvGraphicFramePr/>
          <p:nvPr>
            <p:extLst>
              <p:ext uri="{D42A27DB-BD31-4B8C-83A1-F6EECF244321}">
                <p14:modId xmlns="" xmlns:p14="http://schemas.microsoft.com/office/powerpoint/2010/main" val="2737562850"/>
              </p:ext>
            </p:extLst>
          </p:nvPr>
        </p:nvGraphicFramePr>
        <p:xfrm>
          <a:off x="1331640" y="908720"/>
          <a:ext cx="7272808"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120836207"/>
      </p:ext>
    </p:extLst>
  </p:cSld>
  <p:clrMapOvr>
    <a:masterClrMapping/>
  </p:clrMapOvr>
  <mc:AlternateContent xmlns:mc="http://schemas.openxmlformats.org/markup-compatibility/2006">
    <mc:Choice xmlns="" xmlns:p14="http://schemas.microsoft.com/office/powerpoint/2010/main" Requires="p14">
      <p:transition spd="slow" p14:dur="2000">
        <p14:shred/>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935596" y="138819"/>
            <a:ext cx="3960440" cy="369332"/>
          </a:xfrm>
          <a:prstGeom prst="rect">
            <a:avLst/>
          </a:prstGeom>
          <a:noFill/>
          <a:ln w="12700" cap="sq">
            <a:noFill/>
            <a:miter lim="800000"/>
            <a:headEnd type="none" w="sm" len="sm"/>
            <a:tailEnd type="none" w="sm" len="sm"/>
          </a:ln>
          <a:effectLst/>
        </p:spPr>
        <p:txBody>
          <a:bodyPr wrap="square">
            <a:spAutoFit/>
          </a:bodyPr>
          <a:lstStyle/>
          <a:p>
            <a:pPr>
              <a:spcBef>
                <a:spcPct val="50000"/>
              </a:spcBef>
              <a:defRPr/>
            </a:pPr>
            <a:r>
              <a:rPr lang="es-ES_tradnl" b="1" dirty="0"/>
              <a:t>CARACTERÍSTICAS DE LA CIENCIA</a:t>
            </a:r>
            <a:endParaRPr lang="es-ES" b="1" dirty="0"/>
          </a:p>
        </p:txBody>
      </p:sp>
      <p:sp>
        <p:nvSpPr>
          <p:cNvPr id="18435" name="Text Box 3"/>
          <p:cNvSpPr txBox="1">
            <a:spLocks noChangeArrowheads="1"/>
          </p:cNvSpPr>
          <p:nvPr/>
        </p:nvSpPr>
        <p:spPr bwMode="auto">
          <a:xfrm>
            <a:off x="5302334" y="917934"/>
            <a:ext cx="3597587" cy="1200329"/>
          </a:xfrm>
          <a:prstGeom prst="rect">
            <a:avLst/>
          </a:prstGeom>
          <a:noFill/>
          <a:ln w="12700" cap="sq">
            <a:noFill/>
            <a:miter lim="800000"/>
            <a:headEnd type="none" w="sm" len="sm"/>
            <a:tailEnd type="none" w="sm" len="sm"/>
          </a:ln>
          <a:effectLst/>
        </p:spPr>
        <p:txBody>
          <a:bodyPr wrap="square">
            <a:spAutoFit/>
          </a:bodyPr>
          <a:lstStyle/>
          <a:p>
            <a:pPr algn="just">
              <a:spcBef>
                <a:spcPct val="50000"/>
              </a:spcBef>
              <a:buClr>
                <a:srgbClr val="FF9900"/>
              </a:buClr>
              <a:defRPr/>
            </a:pPr>
            <a:r>
              <a:rPr lang="es-ES_tradnl" sz="1800" b="1" i="1" dirty="0"/>
              <a:t>Conocimiento Racional:</a:t>
            </a:r>
            <a:r>
              <a:rPr lang="es-ES_tradnl" sz="1800" b="1" dirty="0"/>
              <a:t>  Exige  el  uso  de  la razón y presenta exigencias metódicas a través de sus elementos básicos.</a:t>
            </a:r>
            <a:endParaRPr lang="es-ES" sz="1800" b="1" dirty="0"/>
          </a:p>
        </p:txBody>
      </p:sp>
      <p:sp>
        <p:nvSpPr>
          <p:cNvPr id="18436" name="Text Box 4"/>
          <p:cNvSpPr txBox="1">
            <a:spLocks noChangeArrowheads="1"/>
          </p:cNvSpPr>
          <p:nvPr/>
        </p:nvSpPr>
        <p:spPr bwMode="auto">
          <a:xfrm>
            <a:off x="1211803" y="2924650"/>
            <a:ext cx="2952328" cy="1200329"/>
          </a:xfrm>
          <a:prstGeom prst="rect">
            <a:avLst/>
          </a:prstGeom>
          <a:noFill/>
          <a:ln w="12700" cap="sq">
            <a:noFill/>
            <a:miter lim="800000"/>
            <a:headEnd type="none" w="sm" len="sm"/>
            <a:tailEnd type="none" w="sm" len="sm"/>
          </a:ln>
          <a:effectLst/>
        </p:spPr>
        <p:txBody>
          <a:bodyPr wrap="square">
            <a:spAutoFit/>
          </a:bodyPr>
          <a:lstStyle/>
          <a:p>
            <a:pPr>
              <a:spcBef>
                <a:spcPct val="50000"/>
              </a:spcBef>
              <a:defRPr/>
            </a:pPr>
            <a:r>
              <a:rPr lang="es-ES_tradnl" sz="1800" b="1" i="1" dirty="0"/>
              <a:t>Cierto  o  probable:</a:t>
            </a:r>
            <a:r>
              <a:rPr lang="es-ES_tradnl" sz="1800" b="1" dirty="0"/>
              <a:t>  No  hay  certeza   absoluta  sino sólo   probabilidad.</a:t>
            </a:r>
            <a:endParaRPr lang="es-ES" sz="1800" b="1" dirty="0"/>
          </a:p>
        </p:txBody>
      </p:sp>
      <p:sp>
        <p:nvSpPr>
          <p:cNvPr id="18438" name="Text Box 6"/>
          <p:cNvSpPr txBox="1">
            <a:spLocks noChangeArrowheads="1"/>
          </p:cNvSpPr>
          <p:nvPr/>
        </p:nvSpPr>
        <p:spPr bwMode="auto">
          <a:xfrm>
            <a:off x="5594229" y="4716056"/>
            <a:ext cx="2993288" cy="1200329"/>
          </a:xfrm>
          <a:prstGeom prst="rect">
            <a:avLst/>
          </a:prstGeom>
          <a:noFill/>
          <a:ln w="12700" cap="sq">
            <a:noFill/>
            <a:miter lim="800000"/>
            <a:headEnd type="none" w="sm" len="sm"/>
            <a:tailEnd type="none" w="sm" len="sm"/>
          </a:ln>
          <a:effectLst/>
        </p:spPr>
        <p:txBody>
          <a:bodyPr wrap="square">
            <a:spAutoFit/>
          </a:bodyPr>
          <a:lstStyle/>
          <a:p>
            <a:pPr algn="just">
              <a:spcBef>
                <a:spcPct val="50000"/>
              </a:spcBef>
              <a:defRPr/>
            </a:pPr>
            <a:r>
              <a:rPr lang="es-ES_tradnl" sz="1800" b="1" i="1" dirty="0"/>
              <a:t>Obtenido de materia metódica</a:t>
            </a:r>
            <a:r>
              <a:rPr lang="es-ES_tradnl" sz="1800" b="1" dirty="0"/>
              <a:t>:  Mediante  reglas  lógicas y procedimientos técnicos.</a:t>
            </a:r>
            <a:endParaRPr lang="es-ES" sz="1800" b="1" dirty="0"/>
          </a:p>
        </p:txBody>
      </p:sp>
      <p:sp>
        <p:nvSpPr>
          <p:cNvPr id="26626" name="AutoShape 2" descr="data:image/jpg;base64,/9j/4AAQSkZJRgABAQAAAQABAAD/2wCEAAkGBhQQEBQUExQUFRUUGBYaGRgYFx0cFxwbFh8eHh4jHh4gHCYgHBsjHRkaITsgLycpLSwsFh4xNTArNSgwMCkBCQoKDgwOGg8PGjAkHyMxKTQ1NTU1KjU1NSw0NS41LjUpLC0sKi01NCkpLyopLCwsKiwvLzApLCkuLi80LTQ0Kf/AABEIAG0AdAMBIgACEQEDEQH/xAAcAAACAwEBAQEAAAAAAAAAAAAABgQFBwMCAQj/xAA+EAACAQIEAwUEBQwCAwAAAAABAgMAEQQSITEFBkETIlFhgTJxkbEHFCNCchUzUmKCoaLB0eHw8ZLCU2Oy/8QAGgEAAgMBAQAAAAAAAAAAAAAAAwQAAQIFBv/EAC8RAAEEAQEGBAQHAAAAAAAAAAEAAgMRIQQSMUFRYcEicZGhI4Gx8AUTFELR4fH/2gAMAwEAAhEDEQA/ANxooqq41xz6vl7mYH2jf2b6C4AJNzfp0qKK1rjPi0T23VfxED50iz8ZxOMkURv2a5u7kde8B1A0ZjlN7EoBcA30zNHCuXI4lVnUPLYZmbvd7ra+2vrSomdIfhjHM9hx9kwYmsHjOeQ78vdecFzXDLJ2YzB7kDS4NvArcW630qv4lxJYMTHCVkkcpIRIWsypMwuFsveIKDwsAupNXOD4TFA0kmmaRmZmOlgTew8B86peO87xR92HLLIL67othc6jc6bD1NG0zJiPiZPTl1S2slhZlhodefQKTzBxk4KNEijOwVWNyigaAeJaw2rlhOZJUiTNh53OUEvbQk630G1WvDcfFjsMrgBkkGqnWx6g+YP9amYXDCNFRb2UWF9TYbUu+CYykh9DyGE3HPCYgNizzs5S3Jz2osOyYMTYXI00JJOx0A2+W4kYPm6NiQXRre0ACrLbc2JIYDrZrjwq34jw1ZlswFwbqSoNiPI7i1wR1BNJuJ5VjzFYmCzszKVLXUd0tm2z2sOpOrb9ayRqY82HfKlq9O/FFvun2ilTgvFZMM64fEAgaBGPwAv1Hn029zVejwTtmbYwRvHEIM0LojR3cDzX2io4x8d7Z19kNvplYkA32tcWqRR0FFFFFRRFK/HeDLjMUI9QoQGYra7C/cW9rg6HYjfW9qYOISukTsgDMoJAPW3SlzlbiksryyMihGa5bW+awAUdCAB6etJ6iRpe2E/u+n3v6JqCMhjpRw+v3uXXieThsLyjvscqxqQPaNwNgPM9NAepJOexR47iOaWINOFYqXaQKgYWJCLmXTUaiw8qv/pc4iwgjGw+0Pr3U+IEh8KaeReFjDYCGK1mC5n/ABP3j8Cbfs102u/LYK4rhyxnUTFrjgfVZdxDlfiiIzvCMqAk96NyAN9MzE1SYDiUjPZmuCr3sqjTK3ULX6MrFObuBw4fiTCBgQyOzINo2I28LG4Nul7eFEilLjRSur0gibts7LnynzY+ClIW7Kx78TaE+aHYt8/Dw1zg3MUGLXNE4J6qdHX3j+e1VnEOQsPiMHHA62Ma9yQe2rHUm/UE6ldj8CM7k5K4lDKVEXahPZmWRUJHjcte9vEX8zWXFkhzhFjbPpgABtDly8lsD4o30/v/AJ5WPpUZcNH2/bFB2oXJnt3su9vmdQOtr0n8Ei4mroJrCO/fLvG5sDrqNTrca6XIvVlPzL2M7RshtfufdJ81+6wvl2O4ak5pGQ5ccLpxPLxZaR5pm4lgo5oyJBdbX8x5jzpU5ex864k50maOSyksjaZdFJ0ttv7yaYMLzHAVHfy+TAg/KuWO5riQdz7RvAXA9SR/WudO+BzmyiQCuXH7z6p6KfYY5hF37eXt6KNxnEdhNBGsCtHLIoPdN7u9yRbQBWAkItrqdN6ZBSpLzpmsEQr4sdQABfYDWpGF52hcbEsNwtvkSCPhRma6A34ktSY6K54ecOoZTcMLj1op0EEWFSg8Z4/FhFBkJzN7KKMztbwXy8dAOppGx/Ok2ULh44sOgJtf7R9TfYEIDvpdt69cE4f+U5pZpJCpbWwF27O5CKL6AAAE+LNemZuAx4cNkWNAEv27kEqykXvmFgCvUbWO2lEpoOd63uFJbwHD34hEseLR2ysrpNlVL2N8pX7ymwGg1A8dS+YTc+H+rfIj0rxhcMTmLMCrMSgXbJYWudmJILX/AFgOlzMRANqyTaHQu1W8z8X+qYSabqi93zY6L/ERWOcPJ7NmYkvKrOxO5uCwv/8AX7XlWgfS+5/JwUffmiX5n5gVnyTDOB0vb02+VOaYDJXE/E3naDVuOBmzxRt+kqn4gGu9UXJOK7TAw33QFD74yV+QFW8mLVXCEjOwZlXqQlr292ZfiKUcKJC7ET9tjXcwFzfC66f3/wA89PWuc3DFlUrIqsp3DC9/7+ep8LUYPiyy9mAHBkiEtiNVU5dGIuA3e2vrla21TqwRe9ESXxXlAKwGGnCMdopGDD9m92AsD0O1VM3CzE5SfFLGwtosBbfwNh8qsOJ8xCMscwLXzXAbPpfKV1ChcrCwNs12FnJrpLwCfGkyy925UKn6l9fdYEnxNcTVwR7VQtt3LNV6ik9poWu8UxpvfolzmThTYWSCQSPLE4VlLaajUi3S4IPqfCpH5CMkU0iE54ArKR1Gt/4Rem7nGKKTCvGWUMozIPArt7gRcX8DSry9x6VYmWJVuQiszagZVtt/v3UvPDGycAnGd3DH80lFc8u8zBMOoYb3I8vH0zZvjRXfg3KwaFS1wPu6fd8fK5ufWiixDXBg2Krh5KsJb5ZxH1PFZDp2Ujwv+HN3T7spQ+hp55p4MMZhzB2nZlipU2vqhDarcZhptSh9I/Dzh5lxai6SARzAeI9lvfbT0A+9VTPxpmRZ1lYlGQh9WK6EajcDXUWO+x6+kLdrK1V5TlzFDNh8PCIpG0OVsuly+otuRrcWv1FQ8LzUFjWFXKSBTnaQgvm12zEA7MdTcWAtrcHBeeGmljjmSPK1rOL2zfdI1IsT186teZuVVxVnUDOARuFzDzOU6jUC4+8fTnSaeVsplYd/A9uSZErDGIpB8x3VVzXK2IwLCRRmhliYm3dYZsoYC5trfr0rjwXkSCbhkRK/byQBu0zNfPIuYEi9jYkdOldMByI8aMS4u4F0sOlyASLAm5PToKl8M4BLLDGwnaNGRSEGbui23tAabelb/VTtFCM+oSZ0WnfIXOeMjiCqv6LuLkxzRvYMO+QdLOO5IPLvKp/bpq4Xx6HFmwBzp3rMuq9Lgi46kb9TSpxLgf1LGQO4EmHlYK5YaiQ39rxDXuD4pY7inThvCI8PnKC2dix8vADyGvxrTnTve1xAA45vsO6kLIIo3RAkkbsV3PbcqrhPNP1p8THHFaSEIVu3dYPfLc27pBB7uvvrxwzhmLdWSaV4wCT3cpLZiSe8Dca30t1FfeHc0YQTuqBEVmP2gACu4JBJI8/vHex8rsL4lFXMWUL4kgD47VT4WyEEk44XXqjtkdECA0Z6X6Khh5cggfOq3Ya3Y31O7AbBtPaAvod72MTioxDOQjOUtsuUe8E3F/7jbrXcy87gMIsJ9pJIwVWA3a+gQEd43Ny1sqix1plw6Osa9oQWCjMVBC3AF7Akm1xoL9Peay/TsezYGB0WH7Z8T0hcxF4xlyez7XezeA1y2AAJA1OpPlTDyJw1XVy/esUYC1lGZb7DSpPK+DWePFdoL9o/Zt7goJ/idj6185BUoskZ9pO6ffGzj5EVydPpw2SN28Ovv/SxabqKKK9AsqNxLh6YiJ4pBdHBBH9PAg638RWITcEfB4x4JP0WsbaMvtAj35fQ3FbxWSc3Y4zY15WLdnAXiUKt7AXRmOuxkJHoKLGTuW2Ktn4NPg40lyNJh5FD3XXIW8f0fXQ+R2ceXPpBUoFkOcAaOurD8a7+vz3pg5T4xHPAirvGigjxAFgR4g29DcGvvFeU8LN3ngiLfpAZW1/WWx3qFwO9QnmveE4xHPfs3D23Avce8WuPh610h4pEmnaRgD9ddP3/AM/Ha1qruHcvRYZmMQcB9CHdnGhNrB2sCL+NwelKvGPozmd2fD4mzMS2SaNWF2JOjhb9eqnqdqE7ooxrScmk28Z5qwXZskkiyhhYqnev6jQHzuKRuaue5JU7JT2MRFtTeRxtrbU38FBv1NQMJ9GnFJXKySJCg+8GGv4RGAT65aZcN9DsMMZZZXkxG4ZrBb+GXpfxuSKEdohMhsMZu7KQ5+JvD2caxh8yiw1DXZ2FhYkfurjjcfNGbSYZoT/7Aw+F1UfOrrh3Du04vgkI2JZh4diWfX1AFbW0YIsQCPA7VTWAi0WSYMIws8+jDlJgPruI1kkW0QYezGeoGwzdB+j+I0+Y1AIpLADuN08jUgCo/EvzMn4H+RrT8MPkkXvL3WUucjS97Fp4S5v+Qt/1r7y+cuPxS+LyH45D/M1XcnYjLj5V/wDLGp9VC/1arjA8ElXGvMcoRnY76kFbDS3jauVAS+KMtF072/xUUyUUUV2VlFIXJaKcRiY5ACWM6kHUG0z5h53BFPtRvyZFnz9mgcEnMFAa531GutWDhWCs2nwrcLx4RSezku8JP8SHx8P+B3JrSsDjFmjV12Yf7HodKpOfOB/WsG2X87F9pGRvmXcD3i499qgfRzxTtY3XocrjyzXDD3BlrZyLVnItNhw46f5/OvUcIFdKKGsooorliZxGjO2gUFj7lFzUUWa4bGxYXi7zzAiIdvGHGqozyDVtbquhGa1rtratOBvWLz4y5OfXNcuD17QlmH8RFaF9HGKZ+HxhjcxtLFc9RE7KP3AD0oUbrwmp2YDkz1yxSZkYeKkfEV1oohFikqkfg3AJxiYZsuVVFmzGxt3gbDfZv3U8UUUvptO3Ts2Wm1ZKKKKKZVIoooqKIqm4HytFg3doy9nLHKbWXMb2FgDYH371c0VdqIoooqlEUrfSHxXssLkUFnmIVUG7ajuj8RKp+35U01TpwZZMV9YkOZo7rEv3U6FvNzci/QEgbkmjlbYQDZS7xLkmOLhszuM2JGHkZpAx/OBCSVF7AZttKYuUsD2ODiW1iQzH3yMW+OtWWMwoljZG9lwQfcd/3V1AtUAAVukLhRX2iiirQ0UUUVFEUUUVFF//2Q==">
            <a:hlinkClick r:id="rId2"/>
          </p:cNvPr>
          <p:cNvSpPr>
            <a:spLocks noChangeAspect="1" noChangeArrowheads="1"/>
          </p:cNvSpPr>
          <p:nvPr/>
        </p:nvSpPr>
        <p:spPr bwMode="auto">
          <a:xfrm>
            <a:off x="155575" y="-495300"/>
            <a:ext cx="1104900" cy="1038225"/>
          </a:xfrm>
          <a:prstGeom prst="rect">
            <a:avLst/>
          </a:prstGeom>
          <a:noFill/>
        </p:spPr>
        <p:txBody>
          <a:bodyPr vert="horz" wrap="square" lIns="91440" tIns="45720" rIns="91440" bIns="45720" numCol="1" anchor="t" anchorCtr="0" compatLnSpc="1">
            <a:prstTxWarp prst="textNoShape">
              <a:avLst/>
            </a:prstTxWarp>
          </a:bodyPr>
          <a:lstStyle/>
          <a:p>
            <a:endParaRPr lang="es-MX" dirty="0"/>
          </a:p>
        </p:txBody>
      </p:sp>
      <p:pic>
        <p:nvPicPr>
          <p:cNvPr id="26628" name="Picture 4" descr="Ver imagen en tamaño completo">
            <a:hlinkClick r:id="rId3"/>
          </p:cNvPr>
          <p:cNvPicPr>
            <a:picLocks noChangeAspect="1" noChangeArrowheads="1"/>
          </p:cNvPicPr>
          <p:nvPr/>
        </p:nvPicPr>
        <p:blipFill>
          <a:blip r:embed="rId4" cstate="print"/>
          <a:srcRect/>
          <a:stretch>
            <a:fillRect/>
          </a:stretch>
        </p:blipFill>
        <p:spPr bwMode="auto">
          <a:xfrm>
            <a:off x="3925566" y="740486"/>
            <a:ext cx="1368935" cy="1355445"/>
          </a:xfrm>
          <a:prstGeom prst="rect">
            <a:avLst/>
          </a:prstGeom>
          <a:noFill/>
        </p:spPr>
      </p:pic>
      <p:pic>
        <p:nvPicPr>
          <p:cNvPr id="26630" name="Picture 6" descr="Ver imagen en tamaño completo">
            <a:hlinkClick r:id="rId5"/>
          </p:cNvPr>
          <p:cNvPicPr>
            <a:picLocks noChangeAspect="1" noChangeArrowheads="1"/>
          </p:cNvPicPr>
          <p:nvPr/>
        </p:nvPicPr>
        <p:blipFill>
          <a:blip r:embed="rId6" cstate="print"/>
          <a:srcRect/>
          <a:stretch>
            <a:fillRect/>
          </a:stretch>
        </p:blipFill>
        <p:spPr bwMode="auto">
          <a:xfrm>
            <a:off x="4069974" y="2664718"/>
            <a:ext cx="1080120" cy="1333275"/>
          </a:xfrm>
          <a:prstGeom prst="rect">
            <a:avLst/>
          </a:prstGeom>
          <a:noFill/>
        </p:spPr>
      </p:pic>
      <p:pic>
        <p:nvPicPr>
          <p:cNvPr id="26632" name="Picture 8" descr="Ver imagen en tamaño completo">
            <a:hlinkClick r:id="rId7"/>
          </p:cNvPr>
          <p:cNvPicPr>
            <a:picLocks noChangeAspect="1" noChangeArrowheads="1"/>
          </p:cNvPicPr>
          <p:nvPr/>
        </p:nvPicPr>
        <p:blipFill>
          <a:blip r:embed="rId8" cstate="print"/>
          <a:srcRect/>
          <a:stretch>
            <a:fillRect/>
          </a:stretch>
        </p:blipFill>
        <p:spPr bwMode="auto">
          <a:xfrm>
            <a:off x="3673930" y="4725144"/>
            <a:ext cx="1872208" cy="1284532"/>
          </a:xfrm>
          <a:prstGeom prst="rect">
            <a:avLst/>
          </a:prstGeom>
          <a:noFill/>
        </p:spPr>
      </p:pic>
      <p:sp>
        <p:nvSpPr>
          <p:cNvPr id="26634" name="AutoShape 10" descr="data:image/jpg;base64,/9j/4AAQSkZJRgABAQAAAQABAAD/2wCEAAkGBhQSERUTExMWFRUUFyAaGRcYFyMdHRUZHSggICIhKBwgHigmGiIjGxwXJC8iIycpLS0sJh8xNTEqNSYrLCkBCQoKDgwOGg8PGiwkHCQqKS02KSw0LCwtKiksKSwqKS8pKSkyLywsLSwsLCwpKSwsKTQsKSwsLCwsLCwsKSwsLP/AABEIAF4AagMBIgACEQEDEQH/xAAcAAACAwEBAQEAAAAAAAAAAAAFBgMEBwIBAAj/xAA/EAACAQIEAwUFBgUACwAAAAABAhEDIQAEEjEFBkETIlFhgTJxkaHwFCNSsdHhB0JicsEWFyQzVIKSk6LS8f/EABgBAAMBAQAAAAAAAAAAAAAAAAECAwAE/8QAJBEAAgICAgEDBQAAAAAAAAAAAAECEQMhEjFhBDJREyJBcZH/2gAMAwEAAhEDEQA/ANxx9gbS4yhdhqsAItvvN+uLNPiCMoYGxE+mMCxdyvGK54tUy5cdgtOQukWOmmfaiTdm647pZsvxZlIgU8uwH9UmmZ8rkj0wPosBxmpU1AL2YXfclV/TFqvmFXigfWqhsu0k7WKHxHQHBYU+zMzQ01NJv2gk7WlFMfX54budc4tXIZV1NiF9CFYEehBGFfjSRXRSRKoB8E32PX4zgtm3qVcjlqSoSIgaVJIJLLcidIub+/bFPgRu2wPncj2FYOpJbsKgUGLM9NkB9GfGmUGehoUUoGWoKt2WAsFZ1FgNk9PXCLzAgbOooIABQb2jWu/gBpYz5+WD/F+JEZHOVSTUIhDe13qIL3sAytHu8cSKSk3VgHmfM9pWpuNjEHUG1SzEmVJG9t5+GKmQpTn0W/tptvsp6fXrOAtVnDU+0UKWKMAGBI1NH8uxibG+1sHOELUo16adkGNCo1U1ACdQIQ6SwGy3FpviqeiTWzW+EH7kRvLH/wAjhczeYFXLVwggxohhePInqRJ8fdaaeV5vdaSDuqCCf92zWPiZC9em2AvC+NAAAVQpd/5mA1VCRZepAkbH2vARji9RGWmv4jN/APytZtDuVqKK1RhqZJ1kte8CNmkRIuMaRS5lylNRTLiUAU90m4tvF8ZcnN1fN52nlcg+ijQqMz1SJLCZYyZgAGB1JN94xPnOTmao5+1oJYnvKZuev3gv6YssLh+ysXB96DuUq10RHSoIUuBJBB0sV9zSR6Ti3w/MAkL9pVDpBgCW06dQEz3iINonTgHQCCmACA4Ynuq+kAsW6sOkQPM3MTiHOZ8UKDFQ0gLBMiGsAbOekbRi2yQzVuFjtX1OwYdmdZAAYnUp6g+0ojr0FiDgJxbKMMwq6hLJU72ltoJ2N5OlvKThHPFMwS9RWbVIIIbqOp/EcOXLeazOf+y1NPfV3VnKgDSBDMTsbtG2+wwjZRRKfFgv29g9ZUCEgghvCDGlCNvE464z/EilRpU6NGp3RaxMr4k22JJO5w3808n5dMtVZl1NUMtUMSomTH4YBJ67RjEavAAK6lNv5VmZPv6xYzAHwwkprplccX7kO/Bs722aSpUOsKrOZMh9IJWekTF/K8zg9Q46ubOYywehQowj63VdIVWBg9BMiCfS8YVs3xClQpKlIQ7INR8xuIHsjVO0n4RgbwjmDs6+qoi1FaqrnXJhu9B6EgF5jxAO4EUXp52vKFeWDjJ+TUMpyahdKiVkqLuoplkB89aNBFui3+WE/hFHNUuJAPW1O1YTTViFILSSP6dAM9TcG+HnKotKUpE6KjFjbSuogE6RJIB+HgDJOE3LVOyzocmCGKhjaNcC56i8kdYPjOIv2/aaLu20O3PfHHpZN2Wr2RLBTURCzIJGqAYAboCSImcZ8OC5fO5OpnEDtVymoXXSHEapKBiJkk6liJkgxh247lKBy9SkVDvVQo1UxNvD8IDAEAbECZN8InKvF0yGcfKuSlOo7KHZgyv7ajUJASQUMRPdP4jgrlS5AjpeRQ5Y54fI5mrUNAVO39oGVaWOo6d7EsLEXAXAbifEMxVrVanaBO0qM2kuJXUSY9JjDx/EvkPN081Xz1Ps+xJ7RH7RQwUINgYuApiL2BGAWV5FDortWQMygsC4kEiSPji31EuwKDl0foLJ8nZWJlnAkSWgWsfZA6zhT5xz1FC2Wp00AqU5p1FXUdSkFpYtIgWgAyG9MOOazOikUWwTujyA2+UYyLnDNfeIrmKZYksPaU91ZU9CNQJHUSOmISm3oMKTTBmbYwAgGwEkmP8AGNj/AIdZQU+H0u9q1aj5DvGw8pv64yTL8v6WcVGZ0S4JACnqI8bb+B9+NM5L4n2dFlMwragB0Xr/AI+WFxvZXLNSVIK8zmaZX8Q0nzkibeHTGQJRppmK1MQIdgvUjSZHmYFvj440PiPNNOpVWlpZIAIYkQ3U9bEH4xjPKuTanXqDsadRy5Pdq6Ym8FmZYaDsb2Phhpu1oWMWnTBnFMjUqORSGp1IOkEajN7Ce9IOwviHhfBamZqGkQUfQ7gMCpZkGrTcCCY9MNfB+BfaGKjK06LHeq9QNHQQ61GY9LCw6xOAOY5/qHVrqaYgIysQX6HXJtIuNMaT0ucXjnyKHHwJLDC+x14jzD2VGgkMH7FDr3CiNgFBINrkj3HwDUcnl69Cvqq06VQ6XoBm0i0m0i+onSYuMCq/GCtHX2vfUgFFOoqrWv3oQAx8fXFTmLmhuyqUgwdbBj4tMSDfYyJ63xNLkrGc+LoP8X5rqJ3UCaiAw1yQJHeMqxBvI3MEQYNgn5niCuuYp1qZ1VXVu0LyEcD2gsCQwHeBPuAjA5M8S1OSdKzAJsIH74sZmn2+paINRiFBKpr0FSSJ/uUsLTsPHA2BSXwHV43mM1lXSozP/s9QmCYbQjHURMSPEATA64TKOerhVAJgAR950/6sabydybVHfdigZCj0ysFkYQwlahgEn+ZZ6Wwf/wBVfD/+FX/u1P8A3w0El2K230N2XfVrVjM3/wAfphN5m4YoIJUMJNiARteP+UnBtuJhqbVMuzaoIWaTbxAs4Eja9x78KJz4LD7XmKxq9RqUIvkEgLbxAE455RpWxoR5ukT1qBqU2AJAEXHWCDE9NvoTiTg/MgpsECO5IhoQr2amxY6wNoJjrHTEuX4tQpLC1KceJVQfKSanT9NutLiPNxrVVIYuANPdAJYdFnYX8BMHe5wqaWyywu9knNnKVJvvaFd+2qGQjlQr+QkjTF92vtGBfC+D5xCTWqjLqBuxliP7Zv7yQPPpjytnXr1CYMqANDiVVRsO6ZQ+438MWv8ASV07xBmSRTgVEkbW0kpeLATbbF+Kq0hVNqW3oZM7wnscp9prZl3YwtIeyAxm9ixYgBiBMeMzbGOM5VGr1uxEpUJZWbdZGoj0kgRE2mMPPNXOlbM06dGoE+7bUSgIvERExYE+pjoZTKqffsvijFR5EED52x0OHHGmc3PlNgThtSA46aCD7ziZak0DBBIKgDrAnp7z8sc8Nph6jU2aCzEST6fDD/wHkqnSg6nJ3I1DS3lEG2OeLqystpCxkeEvXosqUAWIgM2pSk7x0M7dcMHKPJlelWR2LUmAINSm63HgUemdXQYeMnkFWIAGCKGBcfXphkKEcrUAAB6Dc9fO3j5DFrtfqcBxmPTER42n9Xw/fBAI2W5hqAWbVtJ6IPcPbc+exMCbDBTMcYJphagVtVtJAY+N9wIEz8MJHHeOtmH7RlSnBkCmIg+/cnHi5wDQE9mnTIBm5nr7yZx0wyc07IShxBfMuRCVO4AoMyOkj62/XGucvcXy9fIoKChKdJQjUvwPF9X4tRlg383SGBGMp5lbU4PkD8R+2B/C+MVMrVD0nKnYxBDKdwVNmHkcc8tOi8Gqtj5xOtWZiyBgqbS2nSLnvFmEmOoJgYscvNqHa5liRA0DSJBgGSYBEdBv1wpVOc6lWfuqSnxGr46SxH+PLDBwzjNNMmvfQkhtYdtzJvfed74yj+WG10gI9ZHzpoK0DWwDRYKJP5DAujmK1Z0JVlIsColYa8G/14YrcP4i/wBq7amQGDFgp27wIIi38tsM/L2XqPT1FRpFgy6m2sZmdOw9MPPJKS8CxiovR5w/laibumq/iR+UYesjTAUKtgAABM2H7RgRk6Q3+owboWHlGJDstpbf6+eJu02Py3jECv8AW98esw264wDmtVnrt49cRduPxH546OPOwPl8MZgMVr1pHpi5lWJpx/SfjJ/XAqrU/PFzh+YaCviwIB2Bv+gw+N0xZrRa42pOj+0A/DA2jkyWEX8SOn62wY4nRk6T0j5f/cWMpQXTpIsRcTuPlgZdTDi9oGo5IjoD7sMNDgodA0Ag9SB8MUa3CgG+7ZlHgWmP1xd4bTqAgCoQJkxN48pjCOTZSkiWhyXTP9JF5DGf2PwxcynKCqZ7asPGGj8hg9l192LSkAYysx9SoAdPdFsWKRjp8PqcRAQJ/b8tsd1ahWJvMe7DCk2uf3/fHp+X1+2OBTI62x0RI94wDH3afQ+h5/PHhDdD8jjh2jHpqHBAf//Z">
            <a:hlinkClick r:id="rId9"/>
          </p:cNvPr>
          <p:cNvSpPr>
            <a:spLocks noChangeAspect="1" noChangeArrowheads="1"/>
          </p:cNvSpPr>
          <p:nvPr/>
        </p:nvSpPr>
        <p:spPr bwMode="auto">
          <a:xfrm>
            <a:off x="155575" y="-427038"/>
            <a:ext cx="1009650" cy="895351"/>
          </a:xfrm>
          <a:prstGeom prst="rect">
            <a:avLst/>
          </a:prstGeom>
          <a:noFill/>
        </p:spPr>
        <p:txBody>
          <a:bodyPr vert="horz" wrap="square" lIns="91440" tIns="45720" rIns="91440" bIns="45720" numCol="1" anchor="t" anchorCtr="0" compatLnSpc="1">
            <a:prstTxWarp prst="textNoShape">
              <a:avLst/>
            </a:prstTxWarp>
          </a:bodyPr>
          <a:lstStyle/>
          <a:p>
            <a:endParaRPr lang="es-MX" dirty="0"/>
          </a:p>
        </p:txBody>
      </p:sp>
    </p:spTree>
    <p:extLst>
      <p:ext uri="{BB962C8B-B14F-4D97-AF65-F5344CB8AC3E}">
        <p14:creationId xmlns="" xmlns:p14="http://schemas.microsoft.com/office/powerpoint/2010/main" val="4255202193"/>
      </p:ext>
    </p:extLst>
  </p:cSld>
  <p:clrMapOvr>
    <a:masterClrMapping/>
  </p:clrMapOvr>
  <mc:AlternateContent xmlns:mc="http://schemas.openxmlformats.org/markup-compatibility/2006">
    <mc:Choice xmlns="" xmlns:p14="http://schemas.microsoft.com/office/powerpoint/2010/main" Requires="p14">
      <p:transition spd="slow" p14:dur="2500">
        <p14:window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dissolve">
                                      <p:cBhvr>
                                        <p:cTn id="7" dur="500"/>
                                        <p:tgtEl>
                                          <p:spTgt spid="1843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6"/>
                                        </p:tgtEl>
                                        <p:attrNameLst>
                                          <p:attrName>style.visibility</p:attrName>
                                        </p:attrNameLst>
                                      </p:cBhvr>
                                      <p:to>
                                        <p:strVal val="visible"/>
                                      </p:to>
                                    </p:set>
                                    <p:animEffect transition="in" filter="dissolve">
                                      <p:cBhvr>
                                        <p:cTn id="12" dur="500"/>
                                        <p:tgtEl>
                                          <p:spTgt spid="1843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8"/>
                                        </p:tgtEl>
                                        <p:attrNameLst>
                                          <p:attrName>style.visibility</p:attrName>
                                        </p:attrNameLst>
                                      </p:cBhvr>
                                      <p:to>
                                        <p:strVal val="visible"/>
                                      </p:to>
                                    </p:set>
                                    <p:animEffect transition="in" filter="dissolve">
                                      <p:cBhvr>
                                        <p:cTn id="17" dur="5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utoUpdateAnimBg="0"/>
      <p:bldP spid="18436" grpId="0" autoUpdateAnimBg="0"/>
      <p:bldP spid="1843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a:spLocks noChangeArrowheads="1"/>
          </p:cNvSpPr>
          <p:nvPr/>
        </p:nvSpPr>
        <p:spPr bwMode="auto">
          <a:xfrm>
            <a:off x="1724625" y="2714144"/>
            <a:ext cx="3085256" cy="1938992"/>
          </a:xfrm>
          <a:prstGeom prst="rect">
            <a:avLst/>
          </a:prstGeom>
          <a:noFill/>
          <a:ln w="12700" cap="sq">
            <a:noFill/>
            <a:miter lim="800000"/>
            <a:headEnd type="none" w="sm" len="sm"/>
            <a:tailEnd type="none" w="sm" len="sm"/>
          </a:ln>
          <a:effectLst/>
        </p:spPr>
        <p:txBody>
          <a:bodyPr wrap="square">
            <a:spAutoFit/>
          </a:bodyPr>
          <a:lstStyle/>
          <a:p>
            <a:pPr algn="just">
              <a:spcBef>
                <a:spcPct val="50000"/>
              </a:spcBef>
              <a:defRPr/>
            </a:pPr>
            <a:r>
              <a:rPr lang="es-ES_tradnl" sz="2400" i="1" dirty="0"/>
              <a:t>Sistematizado  orgánicamente:</a:t>
            </a:r>
            <a:r>
              <a:rPr lang="es-ES_tradnl" sz="2400" dirty="0"/>
              <a:t>    No  son conocimientos dispersos sino un saber ordenado.</a:t>
            </a:r>
            <a:endParaRPr lang="es-ES" sz="2400" dirty="0"/>
          </a:p>
        </p:txBody>
      </p:sp>
      <p:sp>
        <p:nvSpPr>
          <p:cNvPr id="3" name="Text Box 11"/>
          <p:cNvSpPr txBox="1">
            <a:spLocks noChangeArrowheads="1"/>
          </p:cNvSpPr>
          <p:nvPr/>
        </p:nvSpPr>
        <p:spPr bwMode="auto">
          <a:xfrm>
            <a:off x="4139952" y="4825785"/>
            <a:ext cx="4115544" cy="1569660"/>
          </a:xfrm>
          <a:prstGeom prst="rect">
            <a:avLst/>
          </a:prstGeom>
          <a:noFill/>
          <a:ln w="12700" cap="sq">
            <a:noFill/>
            <a:miter lim="800000"/>
            <a:headEnd type="none" w="sm" len="sm"/>
            <a:tailEnd type="none" w="sm" len="sm"/>
          </a:ln>
          <a:effectLst/>
        </p:spPr>
        <p:txBody>
          <a:bodyPr wrap="square">
            <a:spAutoFit/>
          </a:bodyPr>
          <a:lstStyle/>
          <a:p>
            <a:pPr algn="just">
              <a:spcBef>
                <a:spcPct val="50000"/>
              </a:spcBef>
              <a:defRPr/>
            </a:pPr>
            <a:r>
              <a:rPr lang="es-ES_tradnl" sz="2400" i="1" dirty="0"/>
              <a:t>Relativo a objetos de una misma naturaleza:</a:t>
            </a:r>
            <a:r>
              <a:rPr lang="es-ES_tradnl" sz="2400" dirty="0"/>
              <a:t> Pertenecen a un determinado aspecto de la realidad.</a:t>
            </a:r>
            <a:endParaRPr lang="es-ES" sz="2400" dirty="0"/>
          </a:p>
        </p:txBody>
      </p:sp>
      <p:pic>
        <p:nvPicPr>
          <p:cNvPr id="28674" name="Picture 2" descr="Ver imagen en tamaño completo">
            <a:hlinkClick r:id="rId2"/>
          </p:cNvPr>
          <p:cNvPicPr>
            <a:picLocks noChangeAspect="1" noChangeArrowheads="1"/>
          </p:cNvPicPr>
          <p:nvPr/>
        </p:nvPicPr>
        <p:blipFill>
          <a:blip r:embed="rId3" cstate="print"/>
          <a:srcRect/>
          <a:stretch>
            <a:fillRect/>
          </a:stretch>
        </p:blipFill>
        <p:spPr bwMode="auto">
          <a:xfrm>
            <a:off x="4809901" y="3000055"/>
            <a:ext cx="2038931" cy="1365049"/>
          </a:xfrm>
          <a:prstGeom prst="rect">
            <a:avLst/>
          </a:prstGeom>
          <a:noFill/>
        </p:spPr>
      </p:pic>
      <p:pic>
        <p:nvPicPr>
          <p:cNvPr id="28676" name="Picture 4" descr="http://t1.gstatic.com/images?q=tbn:xQqt1aXJM63_uM:http://elperiodicodemexico.com/verfoto.php%3Fid%3D215566">
            <a:hlinkClick r:id="rId4"/>
          </p:cNvPr>
          <p:cNvPicPr>
            <a:picLocks noChangeAspect="1" noChangeArrowheads="1"/>
          </p:cNvPicPr>
          <p:nvPr/>
        </p:nvPicPr>
        <p:blipFill>
          <a:blip r:embed="rId5" cstate="print"/>
          <a:srcRect/>
          <a:stretch>
            <a:fillRect/>
          </a:stretch>
        </p:blipFill>
        <p:spPr bwMode="auto">
          <a:xfrm>
            <a:off x="2136723" y="4903793"/>
            <a:ext cx="2003229" cy="1413644"/>
          </a:xfrm>
          <a:prstGeom prst="rect">
            <a:avLst/>
          </a:prstGeom>
          <a:noFill/>
        </p:spPr>
      </p:pic>
      <p:sp>
        <p:nvSpPr>
          <p:cNvPr id="11" name="Text Box 7">
            <a:extLst>
              <a:ext uri="{FF2B5EF4-FFF2-40B4-BE49-F238E27FC236}">
                <a16:creationId xmlns="" xmlns:a16="http://schemas.microsoft.com/office/drawing/2014/main" id="{5ADA9D1D-790B-440D-B1F5-EE98CCC4D699}"/>
              </a:ext>
            </a:extLst>
          </p:cNvPr>
          <p:cNvSpPr txBox="1">
            <a:spLocks noChangeArrowheads="1"/>
          </p:cNvSpPr>
          <p:nvPr/>
        </p:nvSpPr>
        <p:spPr bwMode="auto">
          <a:xfrm>
            <a:off x="4283968" y="860519"/>
            <a:ext cx="4392488" cy="1200329"/>
          </a:xfrm>
          <a:prstGeom prst="rect">
            <a:avLst/>
          </a:prstGeom>
          <a:noFill/>
          <a:ln w="12700" cap="sq">
            <a:noFill/>
            <a:miter lim="800000"/>
            <a:headEnd type="none" w="sm" len="sm"/>
            <a:tailEnd type="none" w="sm" len="sm"/>
          </a:ln>
          <a:effectLst/>
        </p:spPr>
        <p:txBody>
          <a:bodyPr wrap="square">
            <a:spAutoFit/>
          </a:bodyPr>
          <a:lstStyle/>
          <a:p>
            <a:pPr algn="just">
              <a:spcBef>
                <a:spcPct val="50000"/>
              </a:spcBef>
              <a:defRPr/>
            </a:pPr>
            <a:r>
              <a:rPr lang="es-ES_tradnl" sz="2400" i="1" dirty="0"/>
              <a:t>Verificados   en   su  confrontación  con   la  realidad:</a:t>
            </a:r>
            <a:r>
              <a:rPr lang="es-ES_tradnl" sz="2400" dirty="0"/>
              <a:t>   Requieren  de   la verificación con la realidad.</a:t>
            </a:r>
            <a:endParaRPr lang="es-ES" sz="2400" dirty="0"/>
          </a:p>
        </p:txBody>
      </p:sp>
      <p:pic>
        <p:nvPicPr>
          <p:cNvPr id="12" name="Picture 12" descr="Ver imagen en tamaño completo">
            <a:hlinkClick r:id="rId6"/>
            <a:extLst>
              <a:ext uri="{FF2B5EF4-FFF2-40B4-BE49-F238E27FC236}">
                <a16:creationId xmlns="" xmlns:a16="http://schemas.microsoft.com/office/drawing/2014/main" id="{0FE6FE0C-9401-432A-A528-844AA5E6DA02}"/>
              </a:ext>
            </a:extLst>
          </p:cNvPr>
          <p:cNvPicPr>
            <a:picLocks noChangeAspect="1" noChangeArrowheads="1"/>
          </p:cNvPicPr>
          <p:nvPr/>
        </p:nvPicPr>
        <p:blipFill>
          <a:blip r:embed="rId7" cstate="print"/>
          <a:srcRect/>
          <a:stretch>
            <a:fillRect/>
          </a:stretch>
        </p:blipFill>
        <p:spPr bwMode="auto">
          <a:xfrm>
            <a:off x="2339752" y="656511"/>
            <a:ext cx="1859213" cy="1588626"/>
          </a:xfrm>
          <a:prstGeom prst="rect">
            <a:avLst/>
          </a:prstGeom>
          <a:noFill/>
        </p:spPr>
      </p:pic>
    </p:spTree>
    <p:extLst>
      <p:ext uri="{BB962C8B-B14F-4D97-AF65-F5344CB8AC3E}">
        <p14:creationId xmlns="" xmlns:p14="http://schemas.microsoft.com/office/powerpoint/2010/main" val="412821391"/>
      </p:ext>
    </p:extLst>
  </p:cSld>
  <p:clrMapOvr>
    <a:masterClrMapping/>
  </p:clrMapOvr>
  <mc:AlternateContent xmlns:mc="http://schemas.openxmlformats.org/markup-compatibility/2006">
    <mc:Choice xmlns="" xmlns:p14="http://schemas.microsoft.com/office/powerpoint/2010/main" Requires="p14">
      <p:transition spd="slow" p14:dur="20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autoUpdateAnimBg="0"/>
      <p:bldP spid="11"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915816" y="1196752"/>
            <a:ext cx="3888432" cy="5184576"/>
          </a:xfr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a:noAutofit/>
          </a:bodyPr>
          <a:lstStyle/>
          <a:p>
            <a:pPr marL="0" indent="0" algn="ctr">
              <a:buNone/>
            </a:pPr>
            <a:r>
              <a:rPr lang="es-MX" sz="2100" i="1" dirty="0">
                <a:solidFill>
                  <a:schemeClr val="tx1"/>
                </a:solidFill>
              </a:rPr>
              <a:t>Fáctica</a:t>
            </a:r>
          </a:p>
          <a:p>
            <a:pPr marL="0" indent="0" algn="ctr">
              <a:buNone/>
            </a:pPr>
            <a:r>
              <a:rPr lang="es-MX" sz="2100" i="1" dirty="0">
                <a:solidFill>
                  <a:schemeClr val="tx1"/>
                </a:solidFill>
              </a:rPr>
              <a:t>Trasciende a los hechos</a:t>
            </a:r>
          </a:p>
          <a:p>
            <a:pPr marL="0" indent="0" algn="ctr">
              <a:buNone/>
            </a:pPr>
            <a:r>
              <a:rPr lang="es-MX" sz="2100" i="1" dirty="0">
                <a:solidFill>
                  <a:schemeClr val="tx1"/>
                </a:solidFill>
              </a:rPr>
              <a:t>Analítica</a:t>
            </a:r>
          </a:p>
          <a:p>
            <a:pPr marL="0" indent="0" algn="ctr">
              <a:buNone/>
            </a:pPr>
            <a:r>
              <a:rPr lang="es-MX" sz="2100" i="1" dirty="0">
                <a:solidFill>
                  <a:schemeClr val="tx1"/>
                </a:solidFill>
              </a:rPr>
              <a:t>Especializada</a:t>
            </a:r>
          </a:p>
          <a:p>
            <a:pPr marL="0" indent="0" algn="ctr">
              <a:buNone/>
            </a:pPr>
            <a:r>
              <a:rPr lang="es-MX" sz="2100" i="1" dirty="0">
                <a:solidFill>
                  <a:schemeClr val="tx1"/>
                </a:solidFill>
              </a:rPr>
              <a:t>Clara y precisa</a:t>
            </a:r>
          </a:p>
          <a:p>
            <a:pPr marL="0" indent="0" algn="ctr">
              <a:buNone/>
            </a:pPr>
            <a:r>
              <a:rPr lang="es-MX" sz="2100" i="1" dirty="0">
                <a:solidFill>
                  <a:schemeClr val="tx1"/>
                </a:solidFill>
              </a:rPr>
              <a:t>Comunicable</a:t>
            </a:r>
          </a:p>
          <a:p>
            <a:pPr marL="0" indent="0" algn="ctr">
              <a:buNone/>
            </a:pPr>
            <a:r>
              <a:rPr lang="es-MX" sz="2100" i="1" dirty="0">
                <a:solidFill>
                  <a:schemeClr val="tx1"/>
                </a:solidFill>
              </a:rPr>
              <a:t>Metódica </a:t>
            </a:r>
          </a:p>
          <a:p>
            <a:pPr marL="0" indent="0" algn="ctr">
              <a:buNone/>
            </a:pPr>
            <a:r>
              <a:rPr lang="es-MX" sz="2100" i="1" dirty="0">
                <a:solidFill>
                  <a:schemeClr val="tx1"/>
                </a:solidFill>
              </a:rPr>
              <a:t>Verificable</a:t>
            </a:r>
          </a:p>
          <a:p>
            <a:pPr marL="0" indent="0" algn="ctr">
              <a:buNone/>
            </a:pPr>
            <a:r>
              <a:rPr lang="es-MX" sz="2100" i="1" dirty="0">
                <a:solidFill>
                  <a:schemeClr val="tx1"/>
                </a:solidFill>
              </a:rPr>
              <a:t>Es predictiva</a:t>
            </a:r>
          </a:p>
          <a:p>
            <a:pPr marL="0" indent="0" algn="ctr">
              <a:buNone/>
            </a:pPr>
            <a:r>
              <a:rPr lang="es-MX" sz="2100" i="1" dirty="0">
                <a:solidFill>
                  <a:schemeClr val="tx1"/>
                </a:solidFill>
              </a:rPr>
              <a:t>Es sistemática</a:t>
            </a:r>
          </a:p>
          <a:p>
            <a:pPr marL="0" indent="0" algn="ctr">
              <a:buNone/>
            </a:pPr>
            <a:r>
              <a:rPr lang="es-MX" sz="2100" i="1" dirty="0">
                <a:solidFill>
                  <a:schemeClr val="tx1"/>
                </a:solidFill>
              </a:rPr>
              <a:t>Es legal</a:t>
            </a:r>
          </a:p>
          <a:p>
            <a:pPr marL="0" indent="0" algn="ctr">
              <a:buNone/>
            </a:pPr>
            <a:r>
              <a:rPr lang="es-MX" sz="2100" i="1" dirty="0">
                <a:solidFill>
                  <a:schemeClr val="tx1"/>
                </a:solidFill>
              </a:rPr>
              <a:t>Es general</a:t>
            </a:r>
          </a:p>
          <a:p>
            <a:pPr marL="0" indent="0" algn="ctr">
              <a:buNone/>
            </a:pPr>
            <a:r>
              <a:rPr lang="es-MX" sz="2100" i="1" dirty="0">
                <a:solidFill>
                  <a:schemeClr val="tx1"/>
                </a:solidFill>
              </a:rPr>
              <a:t>Es explicativa</a:t>
            </a:r>
            <a:endParaRPr lang="es-MX" sz="2100" dirty="0">
              <a:solidFill>
                <a:schemeClr val="tx1"/>
              </a:solidFill>
            </a:endParaRPr>
          </a:p>
          <a:p>
            <a:endParaRPr lang="es-MX" sz="2200" dirty="0">
              <a:solidFill>
                <a:schemeClr val="tx1"/>
              </a:solidFill>
            </a:endParaRPr>
          </a:p>
        </p:txBody>
      </p:sp>
      <p:sp>
        <p:nvSpPr>
          <p:cNvPr id="5" name="4 CuadroTexto"/>
          <p:cNvSpPr txBox="1"/>
          <p:nvPr/>
        </p:nvSpPr>
        <p:spPr>
          <a:xfrm>
            <a:off x="2785521" y="529516"/>
            <a:ext cx="4162743" cy="523220"/>
          </a:xfrm>
          <a:prstGeom prst="rect">
            <a:avLst/>
          </a:prstGeom>
          <a:noFill/>
        </p:spPr>
        <p:txBody>
          <a:bodyPr wrap="none" rtlCol="0">
            <a:spAutoFit/>
          </a:bodyPr>
          <a:lstStyle/>
          <a:p>
            <a:r>
              <a:rPr lang="es-MX" sz="2800" dirty="0"/>
              <a:t>Características de la ciencia</a:t>
            </a:r>
            <a:endParaRPr lang="es-MX" sz="1400" dirty="0"/>
          </a:p>
        </p:txBody>
      </p:sp>
    </p:spTree>
    <p:extLst>
      <p:ext uri="{BB962C8B-B14F-4D97-AF65-F5344CB8AC3E}">
        <p14:creationId xmlns="" xmlns:p14="http://schemas.microsoft.com/office/powerpoint/2010/main" val="336949075"/>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a:bodyPr>
          <a:lstStyle/>
          <a:p>
            <a:pPr marL="457200" lvl="1" indent="0">
              <a:buNone/>
            </a:pPr>
            <a:r>
              <a:rPr lang="es-MX" dirty="0">
                <a:effectLst>
                  <a:outerShdw blurRad="38100" dist="38100" dir="2700000" algn="tl">
                    <a:srgbClr val="000000">
                      <a:alpha val="43137"/>
                    </a:srgbClr>
                  </a:outerShdw>
                </a:effectLst>
                <a:latin typeface="Arial" pitchFamily="34" charset="0"/>
                <a:cs typeface="Arial" pitchFamily="34" charset="0"/>
              </a:rPr>
              <a:t>Área Académica:</a:t>
            </a:r>
            <a:r>
              <a:rPr lang="es-MX" dirty="0">
                <a:latin typeface="Arial" pitchFamily="34" charset="0"/>
                <a:cs typeface="Arial" pitchFamily="34" charset="0"/>
              </a:rPr>
              <a:t> Administración </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marL="457200" lvl="1" indent="0">
              <a:buNone/>
            </a:pPr>
            <a:r>
              <a:rPr lang="es-MX" dirty="0">
                <a:effectLst>
                  <a:outerShdw blurRad="38100" dist="38100" dir="2700000" algn="tl">
                    <a:srgbClr val="000000">
                      <a:alpha val="43137"/>
                    </a:srgbClr>
                  </a:outerShdw>
                </a:effectLst>
                <a:latin typeface="Arial" pitchFamily="34" charset="0"/>
                <a:cs typeface="Arial" pitchFamily="34" charset="0"/>
              </a:rPr>
              <a:t>Tema:</a:t>
            </a:r>
            <a:r>
              <a:rPr lang="es-MX" dirty="0">
                <a:latin typeface="Arial" pitchFamily="34" charset="0"/>
                <a:cs typeface="Arial" pitchFamily="34" charset="0"/>
              </a:rPr>
              <a:t> Investigación</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marL="457200" lvl="1" indent="0">
              <a:buNone/>
            </a:pPr>
            <a:r>
              <a:rPr lang="es-MX" dirty="0">
                <a:effectLst>
                  <a:outerShdw blurRad="38100" dist="38100" dir="2700000" algn="tl">
                    <a:srgbClr val="000000">
                      <a:alpha val="43137"/>
                    </a:srgbClr>
                  </a:outerShdw>
                </a:effectLst>
                <a:latin typeface="Arial" pitchFamily="34" charset="0"/>
                <a:cs typeface="Arial" pitchFamily="34" charset="0"/>
              </a:rPr>
              <a:t>Profesores: </a:t>
            </a:r>
          </a:p>
          <a:p>
            <a:pPr lvl="1"/>
            <a:r>
              <a:rPr lang="es-MX" dirty="0">
                <a:effectLst>
                  <a:outerShdw blurRad="38100" dist="38100" dir="2700000" algn="tl">
                    <a:srgbClr val="000000">
                      <a:alpha val="43137"/>
                    </a:srgbClr>
                  </a:outerShdw>
                </a:effectLst>
                <a:latin typeface="Arial" pitchFamily="34" charset="0"/>
                <a:cs typeface="Arial" pitchFamily="34" charset="0"/>
              </a:rPr>
              <a:t>Dra. Ma. del </a:t>
            </a:r>
            <a:r>
              <a:rPr lang="es-MX" dirty="0">
                <a:latin typeface="Arial" pitchFamily="34" charset="0"/>
                <a:cs typeface="Arial" pitchFamily="34" charset="0"/>
              </a:rPr>
              <a:t> Rosario García Velázquez</a:t>
            </a:r>
          </a:p>
          <a:p>
            <a:pPr lvl="1"/>
            <a:r>
              <a:rPr lang="es-MX" dirty="0">
                <a:latin typeface="Arial" pitchFamily="34" charset="0"/>
                <a:cs typeface="Arial" pitchFamily="34" charset="0"/>
              </a:rPr>
              <a:t>Dr. Tirso Javier Hernández Gracia  </a:t>
            </a:r>
          </a:p>
          <a:p>
            <a:pPr lvl="1"/>
            <a:endParaRPr lang="es-MX" dirty="0">
              <a:latin typeface="Arial" pitchFamily="34" charset="0"/>
              <a:cs typeface="Arial" pitchFamily="34" charset="0"/>
            </a:endParaRPr>
          </a:p>
          <a:p>
            <a:pPr lvl="1"/>
            <a:r>
              <a:rPr lang="es-MX" dirty="0">
                <a:effectLst>
                  <a:outerShdw blurRad="38100" dist="38100" dir="2700000" algn="tl">
                    <a:srgbClr val="000000">
                      <a:alpha val="43137"/>
                    </a:srgbClr>
                  </a:outerShdw>
                </a:effectLst>
                <a:latin typeface="Arial" pitchFamily="34" charset="0"/>
                <a:cs typeface="Arial" pitchFamily="34" charset="0"/>
              </a:rPr>
              <a:t>Periodo:</a:t>
            </a:r>
            <a:r>
              <a:rPr lang="es-MX" dirty="0">
                <a:latin typeface="Arial" pitchFamily="34" charset="0"/>
                <a:cs typeface="Arial" pitchFamily="34" charset="0"/>
              </a:rPr>
              <a:t> Enero – junio 2017</a:t>
            </a:r>
            <a:endParaRPr lang="es-MX" sz="2000" dirty="0">
              <a:latin typeface="Arial" pitchFamily="34" charset="0"/>
              <a:cs typeface="Arial" pitchFamily="34" charset="0"/>
            </a:endParaRPr>
          </a:p>
          <a:p>
            <a:endParaRPr lang="es-MX" dirty="0"/>
          </a:p>
        </p:txBody>
      </p:sp>
    </p:spTree>
    <p:extLst>
      <p:ext uri="{BB962C8B-B14F-4D97-AF65-F5344CB8AC3E}">
        <p14:creationId xmlns="" xmlns:p14="http://schemas.microsoft.com/office/powerpoint/2010/main" val="4251574743"/>
      </p:ext>
    </p:extLst>
  </p:cSld>
  <p:clrMapOvr>
    <a:masterClrMapping/>
  </p:clrMapOvr>
  <mc:AlternateContent xmlns:mc="http://schemas.openxmlformats.org/markup-compatibility/2006">
    <mc:Choice xmlns="" xmlns:p14="http://schemas.microsoft.com/office/powerpoint/2010/main" Requires="p14">
      <p:transition spd="slow" p14:dur="2000">
        <p:push dir="u"/>
      </p:transition>
    </mc:Choice>
    <mc:Fallback>
      <p:transition spd="slow">
        <p:push dir="u"/>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a 2">
            <a:extLst>
              <a:ext uri="{FF2B5EF4-FFF2-40B4-BE49-F238E27FC236}">
                <a16:creationId xmlns="" xmlns:a16="http://schemas.microsoft.com/office/drawing/2014/main" id="{DBCF780E-07E1-422F-983F-209A8F1C8BC7}"/>
              </a:ext>
            </a:extLst>
          </p:cNvPr>
          <p:cNvSpPr/>
          <p:nvPr/>
        </p:nvSpPr>
        <p:spPr>
          <a:xfrm>
            <a:off x="1763688" y="1340768"/>
            <a:ext cx="6768752" cy="4320480"/>
          </a:xfrm>
          <a:prstGeom prst="wave">
            <a:avLst/>
          </a:prstGeom>
          <a:solidFill>
            <a:schemeClr val="accent6">
              <a:lumMod val="60000"/>
              <a:lumOff val="40000"/>
            </a:schemeClr>
          </a:solidFill>
          <a:ln>
            <a:solidFill>
              <a:srgbClr val="6A22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defRPr/>
            </a:pPr>
            <a:r>
              <a:rPr lang="es-ES_tradnl" dirty="0">
                <a:solidFill>
                  <a:schemeClr val="tx1"/>
                </a:solidFill>
              </a:rPr>
              <a:t>En síntesis </a:t>
            </a:r>
          </a:p>
          <a:p>
            <a:pPr algn="ctr">
              <a:spcBef>
                <a:spcPct val="50000"/>
              </a:spcBef>
              <a:defRPr/>
            </a:pPr>
            <a:r>
              <a:rPr lang="es-ES_tradnl" dirty="0">
                <a:solidFill>
                  <a:schemeClr val="tx1"/>
                </a:solidFill>
              </a:rPr>
              <a:t>La ciencia esta compuesta por un conjunto sistemático  de   proposiciones  que  se  encuentran unidos por relaciones lógicas contrastables con la realidad</a:t>
            </a:r>
            <a:endParaRPr lang="es-ES" dirty="0">
              <a:solidFill>
                <a:schemeClr val="tx1"/>
              </a:solidFill>
            </a:endParaRPr>
          </a:p>
          <a:p>
            <a:pPr algn="ctr"/>
            <a:endParaRPr lang="es-MX" dirty="0">
              <a:solidFill>
                <a:schemeClr val="tx1"/>
              </a:solidFill>
            </a:endParaRPr>
          </a:p>
        </p:txBody>
      </p:sp>
    </p:spTree>
    <p:extLst>
      <p:ext uri="{BB962C8B-B14F-4D97-AF65-F5344CB8AC3E}">
        <p14:creationId xmlns="" xmlns:p14="http://schemas.microsoft.com/office/powerpoint/2010/main" val="2853593738"/>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 Box 6"/>
          <p:cNvSpPr txBox="1">
            <a:spLocks noChangeArrowheads="1"/>
          </p:cNvSpPr>
          <p:nvPr/>
        </p:nvSpPr>
        <p:spPr bwMode="auto">
          <a:xfrm>
            <a:off x="1943811" y="1106269"/>
            <a:ext cx="6705600" cy="646331"/>
          </a:xfrm>
          <a:prstGeom prst="rect">
            <a:avLst/>
          </a:prstGeom>
          <a:noFill/>
          <a:ln w="12700" cap="sq">
            <a:noFill/>
            <a:miter lim="800000"/>
            <a:headEnd type="none" w="sm" len="sm"/>
            <a:tailEnd type="none" w="sm" len="sm"/>
          </a:ln>
          <a:effectLst/>
        </p:spPr>
        <p:txBody>
          <a:bodyPr>
            <a:spAutoFit/>
          </a:bodyPr>
          <a:lstStyle/>
          <a:p>
            <a:pPr>
              <a:spcBef>
                <a:spcPct val="50000"/>
              </a:spcBef>
              <a:defRPr/>
            </a:pPr>
            <a:r>
              <a:rPr lang="es-ES_tradnl" b="1" dirty="0">
                <a:effectLst>
                  <a:outerShdw blurRad="38100" dist="38100" dir="2700000" algn="tl">
                    <a:srgbClr val="000000"/>
                  </a:outerShdw>
                </a:effectLst>
              </a:rPr>
              <a:t>¿DE QUE HABLAMOS, CUANDO HABLAMOS DE CIENCIA? </a:t>
            </a:r>
          </a:p>
        </p:txBody>
      </p:sp>
      <p:sp>
        <p:nvSpPr>
          <p:cNvPr id="2055" name="Text Box 7"/>
          <p:cNvSpPr txBox="1">
            <a:spLocks noChangeArrowheads="1"/>
          </p:cNvSpPr>
          <p:nvPr/>
        </p:nvSpPr>
        <p:spPr bwMode="auto">
          <a:xfrm>
            <a:off x="1660207" y="1856380"/>
            <a:ext cx="6512193" cy="2169825"/>
          </a:xfrm>
          <a:prstGeom prst="rect">
            <a:avLst/>
          </a:prstGeom>
          <a:noFill/>
          <a:ln w="12700" cap="sq">
            <a:noFill/>
            <a:miter lim="800000"/>
            <a:headEnd type="none" w="sm" len="sm"/>
            <a:tailEnd type="none" w="sm" len="sm"/>
          </a:ln>
          <a:effectLst/>
        </p:spPr>
        <p:txBody>
          <a:bodyPr wrap="square">
            <a:spAutoFit/>
          </a:bodyPr>
          <a:lstStyle/>
          <a:p>
            <a:pPr>
              <a:spcBef>
                <a:spcPct val="50000"/>
              </a:spcBef>
              <a:defRPr/>
            </a:pPr>
            <a:r>
              <a:rPr lang="es-ES_tradnl" b="1" i="1" dirty="0"/>
              <a:t>Desde    que   el    hombre    existe    es    un   ser  en situación   relacional  con  la  realidad,  pero   ¿qué entendemos por realidad?</a:t>
            </a:r>
          </a:p>
          <a:p>
            <a:pPr>
              <a:spcBef>
                <a:spcPct val="50000"/>
              </a:spcBef>
              <a:defRPr/>
            </a:pPr>
            <a:r>
              <a:rPr lang="es-ES_tradnl" b="1" i="1" dirty="0"/>
              <a:t>Podemos  decir   que   nos  referimos  a lo existente, desde dos dimensiones:</a:t>
            </a:r>
          </a:p>
          <a:p>
            <a:pPr>
              <a:spcBef>
                <a:spcPct val="50000"/>
              </a:spcBef>
              <a:defRPr/>
            </a:pPr>
            <a:endParaRPr lang="es-ES_tradnl" b="1" i="1" dirty="0"/>
          </a:p>
          <a:p>
            <a:pPr>
              <a:spcBef>
                <a:spcPct val="50000"/>
              </a:spcBef>
              <a:defRPr/>
            </a:pPr>
            <a:endParaRPr lang="es-ES_tradnl" b="1" i="1" dirty="0"/>
          </a:p>
        </p:txBody>
      </p:sp>
      <p:pic>
        <p:nvPicPr>
          <p:cNvPr id="6148" name="Picture 8" descr="c:\Program Files\Common Files\Microsoft Shared\Clipart\cagcat50\BD06675_.WMF"/>
          <p:cNvPicPr>
            <a:picLocks noChangeAspect="1" noChangeArrowheads="1"/>
          </p:cNvPicPr>
          <p:nvPr/>
        </p:nvPicPr>
        <p:blipFill>
          <a:blip r:embed="rId2" cstate="print"/>
          <a:srcRect/>
          <a:stretch>
            <a:fillRect/>
          </a:stretch>
        </p:blipFill>
        <p:spPr bwMode="auto">
          <a:xfrm>
            <a:off x="7469188" y="304800"/>
            <a:ext cx="1293812" cy="1447800"/>
          </a:xfrm>
          <a:prstGeom prst="rect">
            <a:avLst/>
          </a:prstGeom>
          <a:noFill/>
          <a:ln w="9525">
            <a:noFill/>
            <a:miter lim="800000"/>
            <a:headEnd/>
            <a:tailEnd/>
          </a:ln>
        </p:spPr>
      </p:pic>
      <p:sp>
        <p:nvSpPr>
          <p:cNvPr id="2058" name="AutoShape 10"/>
          <p:cNvSpPr>
            <a:spLocks noChangeArrowheads="1"/>
          </p:cNvSpPr>
          <p:nvPr/>
        </p:nvSpPr>
        <p:spPr bwMode="auto">
          <a:xfrm>
            <a:off x="4355976" y="5085184"/>
            <a:ext cx="1066800" cy="533400"/>
          </a:xfrm>
          <a:prstGeom prst="downArrow">
            <a:avLst>
              <a:gd name="adj1" fmla="val 50000"/>
              <a:gd name="adj2" fmla="val 25000"/>
            </a:avLst>
          </a:prstGeom>
          <a:solidFill>
            <a:srgbClr val="F9AB6B"/>
          </a:solidFill>
          <a:ln w="12700" cap="sq">
            <a:solidFill>
              <a:srgbClr val="6A221D"/>
            </a:solidFill>
            <a:miter lim="800000"/>
            <a:headEnd type="none" w="sm" len="sm"/>
            <a:tailEnd type="none" w="sm" len="sm"/>
          </a:ln>
          <a:effectLst/>
        </p:spPr>
        <p:txBody>
          <a:bodyPr wrap="none" anchor="ctr"/>
          <a:lstStyle/>
          <a:p>
            <a:pPr>
              <a:defRPr/>
            </a:pPr>
            <a:endParaRPr lang="es-MX"/>
          </a:p>
        </p:txBody>
      </p:sp>
      <p:sp>
        <p:nvSpPr>
          <p:cNvPr id="2060" name="Text Box 12"/>
          <p:cNvSpPr txBox="1">
            <a:spLocks noChangeArrowheads="1"/>
          </p:cNvSpPr>
          <p:nvPr/>
        </p:nvSpPr>
        <p:spPr bwMode="auto">
          <a:xfrm>
            <a:off x="2339752" y="3501008"/>
            <a:ext cx="1656184" cy="1615827"/>
          </a:xfrm>
          <a:prstGeom prst="rect">
            <a:avLst/>
          </a:prstGeom>
          <a:noFill/>
          <a:ln w="12700" cap="sq">
            <a:noFill/>
            <a:miter lim="800000"/>
            <a:headEnd type="none" w="sm" len="sm"/>
            <a:tailEnd type="none" w="sm" len="sm"/>
          </a:ln>
          <a:effectLst/>
        </p:spPr>
        <p:txBody>
          <a:bodyPr wrap="square">
            <a:spAutoFit/>
          </a:bodyPr>
          <a:lstStyle/>
          <a:p>
            <a:pPr algn="ctr">
              <a:spcBef>
                <a:spcPct val="50000"/>
              </a:spcBef>
              <a:defRPr/>
            </a:pPr>
            <a:r>
              <a:rPr lang="es-ES_tradnl" sz="1800" b="1" i="1" dirty="0">
                <a:solidFill>
                  <a:schemeClr val="accent6">
                    <a:lumMod val="50000"/>
                  </a:schemeClr>
                </a:solidFill>
                <a:effectLst>
                  <a:outerShdw blurRad="38100" dist="38100" dir="2700000" algn="tl">
                    <a:srgbClr val="000000"/>
                  </a:outerShdw>
                </a:effectLst>
              </a:rPr>
              <a:t> Relaciones del hombre con la naturaleza</a:t>
            </a:r>
          </a:p>
          <a:p>
            <a:pPr>
              <a:spcBef>
                <a:spcPct val="50000"/>
              </a:spcBef>
              <a:defRPr/>
            </a:pPr>
            <a:r>
              <a:rPr lang="es-ES_tradnl" sz="1800" b="1" dirty="0">
                <a:solidFill>
                  <a:schemeClr val="accent2"/>
                </a:solidFill>
                <a:effectLst>
                  <a:outerShdw blurRad="38100" dist="38100" dir="2700000" algn="tl">
                    <a:srgbClr val="000000"/>
                  </a:outerShdw>
                </a:effectLst>
              </a:rPr>
              <a:t>REALIDAD NATURAL</a:t>
            </a:r>
            <a:endParaRPr lang="es-ES" sz="1800" b="1" dirty="0">
              <a:solidFill>
                <a:schemeClr val="accent2"/>
              </a:solidFill>
              <a:effectLst>
                <a:outerShdw blurRad="38100" dist="38100" dir="2700000" algn="tl">
                  <a:srgbClr val="000000"/>
                </a:outerShdw>
              </a:effectLst>
            </a:endParaRPr>
          </a:p>
        </p:txBody>
      </p:sp>
      <p:sp>
        <p:nvSpPr>
          <p:cNvPr id="2061" name="Text Box 13"/>
          <p:cNvSpPr txBox="1">
            <a:spLocks noChangeArrowheads="1"/>
          </p:cNvSpPr>
          <p:nvPr/>
        </p:nvSpPr>
        <p:spPr bwMode="auto">
          <a:xfrm>
            <a:off x="6084168" y="3530220"/>
            <a:ext cx="1752600" cy="2446824"/>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ES_tradnl" sz="1800" b="1" i="1" dirty="0">
                <a:solidFill>
                  <a:schemeClr val="accent6">
                    <a:lumMod val="50000"/>
                  </a:schemeClr>
                </a:solidFill>
                <a:effectLst>
                  <a:outerShdw blurRad="38100" dist="38100" dir="2700000" algn="tl">
                    <a:srgbClr val="000000"/>
                  </a:outerShdw>
                </a:effectLst>
              </a:rPr>
              <a:t>Relaciones de los hombres entre sí</a:t>
            </a:r>
          </a:p>
          <a:p>
            <a:pPr algn="ctr">
              <a:spcBef>
                <a:spcPct val="50000"/>
              </a:spcBef>
              <a:defRPr/>
            </a:pPr>
            <a:r>
              <a:rPr lang="es-ES_tradnl" sz="1800" b="1" dirty="0">
                <a:solidFill>
                  <a:schemeClr val="accent2"/>
                </a:solidFill>
                <a:effectLst>
                  <a:outerShdw blurRad="38100" dist="38100" dir="2700000" algn="tl">
                    <a:srgbClr val="000000"/>
                  </a:outerShdw>
                </a:effectLst>
              </a:rPr>
              <a:t>REALIDAD SOCIAL</a:t>
            </a:r>
          </a:p>
          <a:p>
            <a:pPr>
              <a:spcBef>
                <a:spcPct val="50000"/>
              </a:spcBef>
              <a:defRPr/>
            </a:pPr>
            <a:endParaRPr lang="es-ES_tradnl" sz="1800" b="1" i="1" dirty="0">
              <a:solidFill>
                <a:srgbClr val="FFCC00"/>
              </a:solidFill>
              <a:effectLst>
                <a:outerShdw blurRad="38100" dist="38100" dir="2700000" algn="tl">
                  <a:srgbClr val="000000"/>
                </a:outerShdw>
              </a:effectLst>
            </a:endParaRPr>
          </a:p>
          <a:p>
            <a:pPr>
              <a:spcBef>
                <a:spcPct val="50000"/>
              </a:spcBef>
              <a:defRPr/>
            </a:pPr>
            <a:endParaRPr lang="es-ES" dirty="0">
              <a:effectLst>
                <a:outerShdw blurRad="38100" dist="38100" dir="2700000" algn="tl">
                  <a:srgbClr val="000000"/>
                </a:outerShdw>
              </a:effectLst>
            </a:endParaRPr>
          </a:p>
        </p:txBody>
      </p:sp>
      <p:sp>
        <p:nvSpPr>
          <p:cNvPr id="2062" name="Rectangle 14"/>
          <p:cNvSpPr>
            <a:spLocks noChangeArrowheads="1"/>
          </p:cNvSpPr>
          <p:nvPr/>
        </p:nvSpPr>
        <p:spPr bwMode="auto">
          <a:xfrm>
            <a:off x="3923928" y="5877272"/>
            <a:ext cx="2376264" cy="369332"/>
          </a:xfrm>
          <a:prstGeom prst="rect">
            <a:avLst/>
          </a:prstGeom>
          <a:noFill/>
          <a:ln w="12700" cap="sq">
            <a:noFill/>
            <a:miter lim="800000"/>
            <a:headEnd type="none" w="sm" len="sm"/>
            <a:tailEnd type="none" w="sm" len="sm"/>
          </a:ln>
          <a:effectLst/>
        </p:spPr>
        <p:txBody>
          <a:bodyPr wrap="square">
            <a:spAutoFit/>
          </a:bodyPr>
          <a:lstStyle/>
          <a:p>
            <a:pPr>
              <a:defRPr/>
            </a:pPr>
            <a:r>
              <a:rPr lang="es-ES_tradnl" b="1" dirty="0">
                <a:solidFill>
                  <a:schemeClr val="accent6">
                    <a:lumMod val="50000"/>
                  </a:schemeClr>
                </a:solidFill>
                <a:effectLst>
                  <a:outerShdw blurRad="38100" dist="38100" dir="2700000" algn="tl">
                    <a:srgbClr val="000000"/>
                  </a:outerShdw>
                </a:effectLst>
              </a:rPr>
              <a:t>PRÁCTICA SOCIAL</a:t>
            </a:r>
            <a:endParaRPr lang="es-ES" b="1" dirty="0">
              <a:solidFill>
                <a:schemeClr val="accent6">
                  <a:lumMod val="50000"/>
                </a:schemeClr>
              </a:solidFill>
              <a:effectLst>
                <a:outerShdw blurRad="38100" dist="38100" dir="2700000" algn="tl">
                  <a:srgbClr val="000000"/>
                </a:outerShdw>
              </a:effectLst>
            </a:endParaRPr>
          </a:p>
        </p:txBody>
      </p:sp>
      <p:sp>
        <p:nvSpPr>
          <p:cNvPr id="2063" name="AutoShape 15"/>
          <p:cNvSpPr>
            <a:spLocks noChangeArrowheads="1"/>
          </p:cNvSpPr>
          <p:nvPr/>
        </p:nvSpPr>
        <p:spPr bwMode="auto">
          <a:xfrm>
            <a:off x="3707904" y="4495800"/>
            <a:ext cx="2448272" cy="609600"/>
          </a:xfrm>
          <a:prstGeom prst="leftRightArrow">
            <a:avLst>
              <a:gd name="adj1" fmla="val 50000"/>
              <a:gd name="adj2" fmla="val 42500"/>
            </a:avLst>
          </a:prstGeom>
          <a:solidFill>
            <a:srgbClr val="F9AB6B"/>
          </a:solidFill>
          <a:ln w="12700" cap="sq">
            <a:solidFill>
              <a:srgbClr val="6A221D"/>
            </a:solidFill>
            <a:miter lim="800000"/>
            <a:headEnd type="none" w="sm" len="sm"/>
            <a:tailEnd type="none" w="sm" len="sm"/>
          </a:ln>
          <a:effectLst/>
        </p:spPr>
        <p:txBody>
          <a:bodyPr wrap="none" anchor="ctr"/>
          <a:lstStyle/>
          <a:p>
            <a:pPr>
              <a:defRPr/>
            </a:pPr>
            <a:endParaRPr lang="es-MX"/>
          </a:p>
        </p:txBody>
      </p:sp>
    </p:spTree>
    <p:extLst>
      <p:ext uri="{BB962C8B-B14F-4D97-AF65-F5344CB8AC3E}">
        <p14:creationId xmlns="" xmlns:p14="http://schemas.microsoft.com/office/powerpoint/2010/main" val="181879098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403648" y="1600200"/>
            <a:ext cx="7283152" cy="4525963"/>
          </a:xfrm>
        </p:spPr>
        <p:txBody>
          <a:bodyPr>
            <a:noAutofit/>
          </a:bodyPr>
          <a:lstStyle/>
          <a:p>
            <a:r>
              <a:rPr lang="es-ES" sz="1400" dirty="0">
                <a:latin typeface="Times New Roman" panose="02020603050405020304" pitchFamily="18" charset="0"/>
                <a:cs typeface="Times New Roman" panose="02020603050405020304" pitchFamily="18" charset="0"/>
              </a:rPr>
              <a:t>Ruiz, J. (2010). </a:t>
            </a:r>
            <a:r>
              <a:rPr lang="es-ES" sz="1400" i="1" dirty="0">
                <a:latin typeface="Times New Roman" panose="02020603050405020304" pitchFamily="18" charset="0"/>
                <a:cs typeface="Times New Roman" panose="02020603050405020304" pitchFamily="18" charset="0"/>
              </a:rPr>
              <a:t>Importancia dela investigación. </a:t>
            </a:r>
            <a:r>
              <a:rPr lang="es-ES" sz="1400" dirty="0">
                <a:latin typeface="Times New Roman" panose="02020603050405020304" pitchFamily="18" charset="0"/>
                <a:cs typeface="Times New Roman" panose="02020603050405020304" pitchFamily="18" charset="0"/>
              </a:rPr>
              <a:t>Revista científica. Vol. XX, núm. 2. Maracaibo, Venezuela. </a:t>
            </a:r>
          </a:p>
          <a:p>
            <a:pPr defTabSz="762000"/>
            <a:r>
              <a:rPr lang="es-ES_tradnl" sz="1400" dirty="0">
                <a:latin typeface="Times New Roman" panose="02020603050405020304" pitchFamily="18" charset="0"/>
                <a:cs typeface="Times New Roman" panose="02020603050405020304" pitchFamily="18" charset="0"/>
              </a:rPr>
              <a:t>ARIAS, Galicia, Fernando (2012). Lecturas para el curso de Metodología de la Investigación, Editorial Trillas, México.</a:t>
            </a:r>
          </a:p>
          <a:p>
            <a:pPr defTabSz="762000"/>
            <a:r>
              <a:rPr lang="es-ES_tradnl" sz="1400" dirty="0">
                <a:latin typeface="Times New Roman" panose="02020603050405020304" pitchFamily="18" charset="0"/>
                <a:cs typeface="Times New Roman" panose="02020603050405020304" pitchFamily="18" charset="0"/>
              </a:rPr>
              <a:t>BUNGE, M. (2004). La Investigación Científica. Tercera Edición, Editorial Siglo XXI, México.</a:t>
            </a:r>
          </a:p>
          <a:p>
            <a:pPr defTabSz="762000"/>
            <a:r>
              <a:rPr lang="es-ES_tradnl" sz="1400" dirty="0">
                <a:latin typeface="Times New Roman" panose="02020603050405020304" pitchFamily="18" charset="0"/>
                <a:cs typeface="Times New Roman" panose="02020603050405020304" pitchFamily="18" charset="0"/>
              </a:rPr>
              <a:t>CORTÉS, Padilla, M. T. (2012). Metodología de la Investigación. Editorial Trillas, México.</a:t>
            </a:r>
          </a:p>
          <a:p>
            <a:pPr defTabSz="762000"/>
            <a:r>
              <a:rPr lang="es-ES_tradnl" sz="1400" dirty="0">
                <a:latin typeface="Times New Roman" panose="02020603050405020304" pitchFamily="18" charset="0"/>
                <a:cs typeface="Times New Roman" panose="02020603050405020304" pitchFamily="18" charset="0"/>
              </a:rPr>
              <a:t>CASTAÑEDA, Jiménez, J., De la Torre, Lozano, M., Morán, Rodríguez, J. y Lara, Ramírez, L. (2003). Metodología de la Investigación, 1ª. Edición, Editorial Mc Graw Hill, México.</a:t>
            </a:r>
          </a:p>
          <a:p>
            <a:pPr defTabSz="762000"/>
            <a:r>
              <a:rPr lang="es-ES_tradnl" sz="1400" dirty="0">
                <a:latin typeface="Times New Roman" panose="02020603050405020304" pitchFamily="18" charset="0"/>
                <a:cs typeface="Times New Roman" panose="02020603050405020304" pitchFamily="18" charset="0"/>
              </a:rPr>
              <a:t>HERNÁNDEZ, S. Roberto, Fernández, C. Carlos y Baptista, L. Pilar (2014). Metodología de la Investigación, 6ta. Edición, Editorial Mc. Graw Hill, México.</a:t>
            </a:r>
          </a:p>
          <a:p>
            <a:pPr defTabSz="762000"/>
            <a:r>
              <a:rPr lang="es-ES_tradnl" sz="1400" dirty="0">
                <a:latin typeface="Times New Roman" panose="02020603050405020304" pitchFamily="18" charset="0"/>
                <a:cs typeface="Times New Roman" panose="02020603050405020304" pitchFamily="18" charset="0"/>
              </a:rPr>
              <a:t>KERLINGER, Fred y Lee, Howard.(2006). </a:t>
            </a:r>
            <a:r>
              <a:rPr lang="es-MX" sz="1400" dirty="0">
                <a:latin typeface="Times New Roman" panose="02020603050405020304" pitchFamily="18" charset="0"/>
                <a:cs typeface="Times New Roman" panose="02020603050405020304" pitchFamily="18" charset="0"/>
              </a:rPr>
              <a:t>Investigación del Comportamiento. Métodos de la Investigación en Ciencias Sociales, 4ta. Edición, Editorial Mc Graw Hill, México.</a:t>
            </a:r>
          </a:p>
          <a:p>
            <a:pPr defTabSz="762000"/>
            <a:r>
              <a:rPr lang="es-ES_tradnl" sz="1400" dirty="0">
                <a:latin typeface="Times New Roman" panose="02020603050405020304" pitchFamily="18" charset="0"/>
                <a:cs typeface="Times New Roman" panose="02020603050405020304" pitchFamily="18" charset="0"/>
              </a:rPr>
              <a:t>MÜNCH, Galindo, Lourdes (2012). Métodos y Técnicas de Investigación, 4ta. Edición, Editorial Trillas, México. </a:t>
            </a:r>
          </a:p>
          <a:p>
            <a:pPr defTabSz="762000"/>
            <a:r>
              <a:rPr lang="es-ES_tradnl" sz="1400" dirty="0">
                <a:latin typeface="Times New Roman" panose="02020603050405020304" pitchFamily="18" charset="0"/>
                <a:cs typeface="Times New Roman" panose="02020603050405020304" pitchFamily="18" charset="0"/>
              </a:rPr>
              <a:t>ROJAS, Soriano Raúl (2013). Guía para realizar Investigaciones Sociales, Trigésima Edición, Editorial Plaza y Valdés, México. </a:t>
            </a:r>
            <a:endParaRPr lang="es-ES" sz="1400" dirty="0">
              <a:latin typeface="Times New Roman" panose="02020603050405020304" pitchFamily="18" charset="0"/>
              <a:cs typeface="Times New Roman" panose="02020603050405020304" pitchFamily="18" charset="0"/>
            </a:endParaRPr>
          </a:p>
          <a:p>
            <a:pPr defTabSz="762000"/>
            <a:r>
              <a:rPr lang="es-ES" sz="1400" dirty="0">
                <a:latin typeface="Times New Roman" panose="02020603050405020304" pitchFamily="18" charset="0"/>
                <a:cs typeface="Times New Roman" panose="02020603050405020304" pitchFamily="18" charset="0"/>
              </a:rPr>
              <a:t>ZAPATA, Oscar. (2012). Metodología de la Investigación. Editorial </a:t>
            </a:r>
            <a:r>
              <a:rPr lang="es-ES" sz="1400" dirty="0" err="1">
                <a:latin typeface="Times New Roman" panose="02020603050405020304" pitchFamily="18" charset="0"/>
                <a:cs typeface="Times New Roman" panose="02020603050405020304" pitchFamily="18" charset="0"/>
              </a:rPr>
              <a:t>Pax</a:t>
            </a:r>
            <a:r>
              <a:rPr lang="es-ES" sz="1400" dirty="0">
                <a:latin typeface="Times New Roman" panose="02020603050405020304" pitchFamily="18" charset="0"/>
                <a:cs typeface="Times New Roman" panose="02020603050405020304" pitchFamily="18" charset="0"/>
              </a:rPr>
              <a:t>, México.</a:t>
            </a:r>
            <a:endParaRPr lang="es-ES_tradnl" sz="1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64425620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332656"/>
            <a:ext cx="6995120" cy="868958"/>
          </a:xfrm>
        </p:spPr>
        <p:txBody>
          <a:bodyPr/>
          <a:lstStyle/>
          <a:p>
            <a:r>
              <a:rPr lang="fr-FR" b="1" u="sng" dirty="0">
                <a:latin typeface="Arial" pitchFamily="34" charset="0"/>
                <a:cs typeface="Arial" pitchFamily="34" charset="0"/>
              </a:rPr>
              <a:t>Tema: </a:t>
            </a:r>
            <a:r>
              <a:rPr lang="fr-FR" b="1" u="sng" dirty="0" err="1">
                <a:latin typeface="Arial" pitchFamily="34" charset="0"/>
                <a:cs typeface="Arial" pitchFamily="34" charset="0"/>
              </a:rPr>
              <a:t>Investigación</a:t>
            </a:r>
            <a:r>
              <a:rPr lang="fr-FR" b="1" u="sng" dirty="0">
                <a:latin typeface="Arial" pitchFamily="34" charset="0"/>
                <a:cs typeface="Arial" pitchFamily="34" charset="0"/>
              </a:rPr>
              <a:t> </a:t>
            </a:r>
            <a:endParaRPr lang="es-MX" dirty="0">
              <a:latin typeface="Arial" pitchFamily="34" charset="0"/>
              <a:cs typeface="Arial" pitchFamily="34" charset="0"/>
            </a:endParaRPr>
          </a:p>
        </p:txBody>
      </p:sp>
      <p:sp>
        <p:nvSpPr>
          <p:cNvPr id="3" name="2 Marcador de contenido"/>
          <p:cNvSpPr>
            <a:spLocks noGrp="1"/>
          </p:cNvSpPr>
          <p:nvPr>
            <p:ph idx="1"/>
          </p:nvPr>
        </p:nvSpPr>
        <p:spPr>
          <a:xfrm>
            <a:off x="1691680" y="1196752"/>
            <a:ext cx="6984776" cy="4525963"/>
          </a:xfrm>
        </p:spPr>
        <p:txBody>
          <a:bodyPr>
            <a:noAutofit/>
          </a:bodyPr>
          <a:lstStyle/>
          <a:p>
            <a:pPr algn="ctr">
              <a:lnSpc>
                <a:spcPct val="90000"/>
              </a:lnSpc>
              <a:buNone/>
            </a:pPr>
            <a:r>
              <a:rPr lang="fr-FR" sz="22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s-MX" sz="2200"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Resumen </a:t>
            </a:r>
          </a:p>
          <a:p>
            <a:pPr algn="ctr">
              <a:lnSpc>
                <a:spcPct val="90000"/>
              </a:lnSpc>
              <a:buNone/>
            </a:pPr>
            <a:endParaRPr lang="fr-FR" sz="2200" b="1" u="sng"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lnSpc>
                <a:spcPct val="90000"/>
              </a:lnSpc>
              <a:buNone/>
            </a:pPr>
            <a:r>
              <a:rPr lang="es-MX" sz="2200" dirty="0">
                <a:latin typeface="Times New Roman" panose="02020603050405020304" pitchFamily="18" charset="0"/>
                <a:cs typeface="Times New Roman" panose="02020603050405020304" pitchFamily="18" charset="0"/>
              </a:rPr>
              <a:t>La investigación, se aborda desde la delimitación clara y especifica de lo que se pretende identificar, se basa en fuentes apropiadas y tendiente a la estructuración de un todo unificado. Toma como sustento </a:t>
            </a:r>
            <a:r>
              <a:rPr lang="es-ES_tradnl" sz="2200" dirty="0">
                <a:latin typeface="Times New Roman" panose="02020603050405020304" pitchFamily="18" charset="0"/>
                <a:cs typeface="Times New Roman" panose="02020603050405020304" pitchFamily="18" charset="0"/>
              </a:rPr>
              <a:t>elementos teórico-prácticos del proceso metodológico, guiados a la investigación científica, </a:t>
            </a:r>
            <a:r>
              <a:rPr lang="es-MX" sz="2200" dirty="0">
                <a:latin typeface="Times New Roman" panose="02020603050405020304" pitchFamily="18" charset="0"/>
                <a:cs typeface="Times New Roman" panose="02020603050405020304" pitchFamily="18" charset="0"/>
              </a:rPr>
              <a:t>sistemática y controlada</a:t>
            </a:r>
            <a:r>
              <a:rPr lang="es-ES_tradnl" sz="2200" dirty="0">
                <a:latin typeface="Times New Roman" panose="02020603050405020304" pitchFamily="18" charset="0"/>
                <a:cs typeface="Times New Roman" panose="02020603050405020304" pitchFamily="18" charset="0"/>
              </a:rPr>
              <a:t> induciendo al estudio, análisis y crítica reflexiva de la producción del conocimiento. H</a:t>
            </a:r>
            <a:r>
              <a:rPr lang="es-MX" sz="2200" dirty="0" err="1">
                <a:latin typeface="Times New Roman" panose="02020603050405020304" pitchFamily="18" charset="0"/>
                <a:cs typeface="Times New Roman" panose="02020603050405020304" pitchFamily="18" charset="0"/>
              </a:rPr>
              <a:t>acer</a:t>
            </a:r>
            <a:r>
              <a:rPr lang="es-MX" sz="2200" dirty="0">
                <a:latin typeface="Times New Roman" panose="02020603050405020304" pitchFamily="18" charset="0"/>
                <a:cs typeface="Times New Roman" panose="02020603050405020304" pitchFamily="18" charset="0"/>
              </a:rPr>
              <a:t> investigación científica implica que el investigador debe aportar un alto sentido de orden,  constancia y cuidado, seguir el rastro de los hechos para explicarlos.</a:t>
            </a:r>
            <a:endParaRPr lang="fr-FR" sz="2200" dirty="0">
              <a:latin typeface="Times New Roman" panose="02020603050405020304" pitchFamily="18" charset="0"/>
              <a:cs typeface="Times New Roman" panose="02020603050405020304" pitchFamily="18" charset="0"/>
            </a:endParaRPr>
          </a:p>
          <a:p>
            <a:pPr algn="just">
              <a:lnSpc>
                <a:spcPct val="90000"/>
              </a:lnSpc>
              <a:buNone/>
            </a:pPr>
            <a:endParaRPr lang="fr-FR" sz="2200" dirty="0">
              <a:latin typeface="Times New Roman" panose="02020603050405020304" pitchFamily="18" charset="0"/>
              <a:cs typeface="Times New Roman" panose="02020603050405020304" pitchFamily="18" charset="0"/>
            </a:endParaRPr>
          </a:p>
          <a:p>
            <a:pPr>
              <a:lnSpc>
                <a:spcPct val="90000"/>
              </a:lnSpc>
              <a:buNone/>
            </a:pPr>
            <a:r>
              <a:rPr lang="fr-FR" sz="22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Palabras clave</a:t>
            </a:r>
            <a:r>
              <a:rPr lang="fr-FR"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fr-FR" sz="2200" dirty="0">
                <a:latin typeface="Times New Roman" panose="02020603050405020304" pitchFamily="18" charset="0"/>
                <a:cs typeface="Times New Roman" panose="02020603050405020304" pitchFamily="18" charset="0"/>
              </a:rPr>
              <a:t>  (</a:t>
            </a:r>
            <a:r>
              <a:rPr lang="es-MX" altLang="es-MX" sz="2200" dirty="0">
                <a:solidFill>
                  <a:srgbClr val="212121"/>
                </a:solidFill>
                <a:latin typeface="Times New Roman" panose="02020603050405020304" pitchFamily="18" charset="0"/>
                <a:cs typeface="Times New Roman" panose="02020603050405020304" pitchFamily="18" charset="0"/>
              </a:rPr>
              <a:t>Investigación y Ciencia) </a:t>
            </a:r>
            <a:endParaRPr lang="es-MX" sz="2200" dirty="0">
              <a:latin typeface="Times New Roman" panose="02020603050405020304" pitchFamily="18" charset="0"/>
              <a:cs typeface="Times New Roman" panose="02020603050405020304" pitchFamily="18" charset="0"/>
            </a:endParaRPr>
          </a:p>
        </p:txBody>
      </p:sp>
      <p:sp>
        <p:nvSpPr>
          <p:cNvPr id="4" name="2 Subtítulo"/>
          <p:cNvSpPr txBox="1">
            <a:spLocks/>
          </p:cNvSpPr>
          <p:nvPr/>
        </p:nvSpPr>
        <p:spPr>
          <a:xfrm>
            <a:off x="1403648" y="1844824"/>
            <a:ext cx="7272808" cy="214650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es-MX" dirty="0">
              <a:solidFill>
                <a:schemeClr val="tx1"/>
              </a:solidFill>
            </a:endParaRPr>
          </a:p>
        </p:txBody>
      </p:sp>
    </p:spTree>
    <p:extLst>
      <p:ext uri="{BB962C8B-B14F-4D97-AF65-F5344CB8AC3E}">
        <p14:creationId xmlns="" xmlns:p14="http://schemas.microsoft.com/office/powerpoint/2010/main" val="3739240553"/>
      </p:ext>
    </p:extLst>
  </p:cSld>
  <p:clrMapOvr>
    <a:masterClrMapping/>
  </p:clrMapOvr>
  <mc:AlternateContent xmlns:mc="http://schemas.openxmlformats.org/markup-compatibility/2006">
    <mc:Choice xmlns="" xmlns:p14="http://schemas.microsoft.com/office/powerpoint/2010/main" Requires="p14">
      <p:transition spd="slow" p14:dur="2000">
        <p:pull/>
      </p:transition>
    </mc:Choice>
    <mc:Fallback>
      <p:transition spd="slow">
        <p:pull/>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endParaRPr lang="es-MX" dirty="0">
              <a:latin typeface="Arial" pitchFamily="34" charset="0"/>
              <a:cs typeface="Arial" pitchFamily="34" charset="0"/>
            </a:endParaRPr>
          </a:p>
        </p:txBody>
      </p:sp>
      <p:sp>
        <p:nvSpPr>
          <p:cNvPr id="3" name="2 Marcador de contenido"/>
          <p:cNvSpPr>
            <a:spLocks noGrp="1"/>
          </p:cNvSpPr>
          <p:nvPr>
            <p:ph idx="1"/>
          </p:nvPr>
        </p:nvSpPr>
        <p:spPr/>
        <p:txBody>
          <a:bodyPr>
            <a:normAutofit fontScale="40000" lnSpcReduction="2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Abstract:</a:t>
            </a: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en-US" dirty="0" smtClean="0">
              <a:latin typeface="Arial" pitchFamily="34" charset="0"/>
              <a:cs typeface="Arial" pitchFamily="34" charset="0"/>
            </a:endParaRPr>
          </a:p>
          <a:p>
            <a:pPr>
              <a:lnSpc>
                <a:spcPct val="90000"/>
              </a:lnSpc>
              <a:buNone/>
            </a:pPr>
            <a:endParaRPr lang="en-US" dirty="0" smtClean="0">
              <a:latin typeface="Arial" pitchFamily="34" charset="0"/>
              <a:cs typeface="Arial" pitchFamily="34" charset="0"/>
            </a:endParaRPr>
          </a:p>
          <a:p>
            <a:pPr>
              <a:lnSpc>
                <a:spcPct val="90000"/>
              </a:lnSpc>
              <a:buNone/>
            </a:pPr>
            <a:endParaRPr lang="en-US" dirty="0" smtClean="0">
              <a:latin typeface="Arial" pitchFamily="34" charset="0"/>
              <a:cs typeface="Arial" pitchFamily="34" charset="0"/>
            </a:endParaRPr>
          </a:p>
          <a:p>
            <a:pPr marL="0" indent="0" algn="just">
              <a:lnSpc>
                <a:spcPct val="110000"/>
              </a:lnSpc>
              <a:buNone/>
            </a:pPr>
            <a:r>
              <a:rPr lang="en-US" sz="4600" dirty="0" smtClean="0">
                <a:latin typeface="Times New Roman" panose="02020603050405020304" pitchFamily="18" charset="0"/>
                <a:cs typeface="Times New Roman" panose="02020603050405020304" pitchFamily="18" charset="0"/>
              </a:rPr>
              <a:t>The research is addressed from the clear and specific delimitation of what is intended to identify, is based on appropriate sources and aimed at structuring a unified whole. It takes as sustenance theoretical and practical elements of the methodological process guided to scientific research, systematic and controlled inducing the study, analysis and reflexive criticism of the production of knowledge. Doing scientific research implies that the researcher must provide a high sense of order, constancy and care, follow the trail of the facts to explain them.</a:t>
            </a:r>
            <a:endParaRPr lang="fr-FR" sz="4600" dirty="0">
              <a:latin typeface="Times New Roman" panose="02020603050405020304" pitchFamily="18" charset="0"/>
              <a:cs typeface="Times New Roman" panose="02020603050405020304" pitchFamily="18"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Keywords</a:t>
            </a:r>
            <a:r>
              <a:rPr lang="fr-FR" b="1" dirty="0">
                <a:effectLst>
                  <a:outerShdw blurRad="38100" dist="38100" dir="2700000" algn="tl">
                    <a:srgbClr val="000000">
                      <a:alpha val="43137"/>
                    </a:srgbClr>
                  </a:outerShdw>
                </a:effectLst>
                <a:latin typeface="Arial" pitchFamily="34" charset="0"/>
                <a:cs typeface="Arial" pitchFamily="34" charset="0"/>
              </a:rPr>
              <a:t>:</a:t>
            </a:r>
            <a:r>
              <a:rPr lang="fr-FR" dirty="0">
                <a:latin typeface="Arial" pitchFamily="34" charset="0"/>
                <a:cs typeface="Arial" pitchFamily="34" charset="0"/>
              </a:rPr>
              <a:t>  </a:t>
            </a:r>
            <a:r>
              <a:rPr lang="fr-FR" dirty="0" smtClean="0">
                <a:latin typeface="Arial" pitchFamily="34" charset="0"/>
                <a:cs typeface="Arial" pitchFamily="34" charset="0"/>
              </a:rPr>
              <a:t>(</a:t>
            </a:r>
            <a:r>
              <a:rPr lang="es-MX" altLang="es-MX" dirty="0" err="1" smtClean="0">
                <a:solidFill>
                  <a:srgbClr val="212121"/>
                </a:solidFill>
                <a:latin typeface="inherit"/>
              </a:rPr>
              <a:t>Research</a:t>
            </a:r>
            <a:r>
              <a:rPr lang="es-MX" altLang="es-MX" dirty="0" smtClean="0">
                <a:solidFill>
                  <a:srgbClr val="212121"/>
                </a:solidFill>
                <a:latin typeface="inherit"/>
              </a:rPr>
              <a:t> &amp;  </a:t>
            </a:r>
            <a:r>
              <a:rPr lang="es-MX" altLang="es-MX" dirty="0" err="1">
                <a:solidFill>
                  <a:srgbClr val="212121"/>
                </a:solidFill>
                <a:latin typeface="inherit"/>
              </a:rPr>
              <a:t>Science</a:t>
            </a:r>
            <a:r>
              <a:rPr lang="es-MX" altLang="es-MX" dirty="0">
                <a:solidFill>
                  <a:srgbClr val="212121"/>
                </a:solidFill>
                <a:latin typeface="inherit"/>
              </a:rPr>
              <a:t>) </a:t>
            </a:r>
            <a:endParaRPr lang="es-MX" dirty="0">
              <a:latin typeface="Arial" pitchFamily="34" charset="0"/>
              <a:cs typeface="Arial" pitchFamily="34" charset="0"/>
            </a:endParaRPr>
          </a:p>
        </p:txBody>
      </p:sp>
      <p:sp>
        <p:nvSpPr>
          <p:cNvPr id="4" name="2 Subtítulo"/>
          <p:cNvSpPr txBox="1">
            <a:spLocks/>
          </p:cNvSpPr>
          <p:nvPr/>
        </p:nvSpPr>
        <p:spPr>
          <a:xfrm>
            <a:off x="1403648" y="1844824"/>
            <a:ext cx="7272808" cy="214650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es-MX" dirty="0">
              <a:solidFill>
                <a:schemeClr val="tx1"/>
              </a:solidFill>
            </a:endParaRPr>
          </a:p>
        </p:txBody>
      </p:sp>
    </p:spTree>
    <p:extLst>
      <p:ext uri="{BB962C8B-B14F-4D97-AF65-F5344CB8AC3E}">
        <p14:creationId xmlns="" xmlns:p14="http://schemas.microsoft.com/office/powerpoint/2010/main" val="18393560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Subtítulo"/>
          <p:cNvSpPr txBox="1">
            <a:spLocks/>
          </p:cNvSpPr>
          <p:nvPr/>
        </p:nvSpPr>
        <p:spPr>
          <a:xfrm>
            <a:off x="1619672" y="2204864"/>
            <a:ext cx="7056784" cy="3994203"/>
          </a:xfrm>
          <a:prstGeom prst="rect">
            <a:avLst/>
          </a:prstGeom>
        </p:spPr>
        <p:txBody>
          <a:bodyPr vert="horz" lIns="91440" tIns="45720" rIns="91440" bIns="45720" rtlCol="0">
            <a:noAutofit/>
          </a:bodyPr>
          <a:lstStyle/>
          <a:p>
            <a:pPr marL="633413" indent="-633413" defTabSz="762000">
              <a:spcBef>
                <a:spcPct val="0"/>
              </a:spcBef>
            </a:pPr>
            <a:r>
              <a:rPr lang="es-MX" sz="3200" dirty="0"/>
              <a:t>1.1 Investigación, concepto e importancia</a:t>
            </a:r>
          </a:p>
          <a:p>
            <a:pPr marL="633413" indent="-633413" defTabSz="762000">
              <a:spcBef>
                <a:spcPct val="0"/>
              </a:spcBef>
            </a:pPr>
            <a:r>
              <a:rPr lang="es-MX" sz="3200" dirty="0"/>
              <a:t> </a:t>
            </a:r>
          </a:p>
          <a:p>
            <a:pPr marL="266700" indent="-266700" defTabSz="762000">
              <a:spcBef>
                <a:spcPct val="0"/>
              </a:spcBef>
            </a:pPr>
            <a:r>
              <a:rPr lang="es-MX" sz="3200" dirty="0"/>
              <a:t>1.2  La ciencia y sus características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Título 1"/>
          <p:cNvSpPr txBox="1">
            <a:spLocks/>
          </p:cNvSpPr>
          <p:nvPr/>
        </p:nvSpPr>
        <p:spPr>
          <a:xfrm>
            <a:off x="1187624" y="764704"/>
            <a:ext cx="699512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r>
              <a:rPr lang="es-MX" dirty="0"/>
              <a:t>Contenido </a:t>
            </a:r>
          </a:p>
        </p:txBody>
      </p:sp>
    </p:spTree>
    <p:extLst>
      <p:ext uri="{BB962C8B-B14F-4D97-AF65-F5344CB8AC3E}">
        <p14:creationId xmlns="" xmlns:p14="http://schemas.microsoft.com/office/powerpoint/2010/main" val="3650668552"/>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1115616" y="3140968"/>
            <a:ext cx="7772400" cy="648072"/>
          </a:xfrm>
        </p:spPr>
        <p:txBody>
          <a:bodyPr>
            <a:normAutofit fontScale="90000"/>
          </a:bodyPr>
          <a:lstStyle/>
          <a:p>
            <a:pPr marL="266700" indent="-266700" defTabSz="762000"/>
            <a:r>
              <a:rPr lang="es-MX" dirty="0"/>
              <a:t>1.1 Investigación, concepto e importancia </a:t>
            </a:r>
          </a:p>
        </p:txBody>
      </p:sp>
    </p:spTree>
    <p:extLst>
      <p:ext uri="{BB962C8B-B14F-4D97-AF65-F5344CB8AC3E}">
        <p14:creationId xmlns="" xmlns:p14="http://schemas.microsoft.com/office/powerpoint/2010/main" val="3218470322"/>
      </p:ext>
    </p:extLst>
  </p:cSld>
  <p:clrMapOvr>
    <a:masterClrMapping/>
  </p:clrMapOvr>
  <mc:AlternateContent xmlns:mc="http://schemas.openxmlformats.org/markup-compatibility/2006">
    <mc:Choice xmlns="" xmlns:p14="http://schemas.microsoft.com/office/powerpoint/2010/main" Requires="p14">
      <p:transition spd="slow" p14:dur="1500">
        <p:comb/>
      </p:transition>
    </mc:Choice>
    <mc:Fallback>
      <p:transition spd="slow">
        <p:comb/>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Concepto</a:t>
            </a:r>
            <a:br>
              <a:rPr lang="es-MX" dirty="0"/>
            </a:br>
            <a:r>
              <a:rPr lang="es-MX" dirty="0"/>
              <a:t>Investigar</a:t>
            </a:r>
          </a:p>
        </p:txBody>
      </p:sp>
      <p:sp>
        <p:nvSpPr>
          <p:cNvPr id="3" name="Marcador de contenido 2"/>
          <p:cNvSpPr>
            <a:spLocks noGrp="1"/>
          </p:cNvSpPr>
          <p:nvPr>
            <p:ph idx="1"/>
          </p:nvPr>
        </p:nvSpPr>
        <p:spPr>
          <a:xfrm>
            <a:off x="1511660" y="1628800"/>
            <a:ext cx="7355160" cy="4525963"/>
          </a:xfrm>
        </p:spPr>
        <p:txBody>
          <a:bodyPr>
            <a:normAutofit fontScale="92500" lnSpcReduction="10000"/>
          </a:bodyPr>
          <a:lstStyle/>
          <a:p>
            <a:pPr marL="0" indent="0">
              <a:buNone/>
            </a:pPr>
            <a:r>
              <a:rPr lang="es-MX" dirty="0"/>
              <a:t>Etimológicamente proviene de latín: </a:t>
            </a:r>
          </a:p>
          <a:p>
            <a:r>
              <a:rPr lang="es-MX" dirty="0"/>
              <a:t> in (en)</a:t>
            </a:r>
          </a:p>
          <a:p>
            <a:r>
              <a:rPr lang="es-MX" dirty="0" err="1"/>
              <a:t>Vestigare</a:t>
            </a:r>
            <a:r>
              <a:rPr lang="es-MX" dirty="0"/>
              <a:t> (hallar, inquirir, indagar, seguir vestigios, buscar) </a:t>
            </a:r>
          </a:p>
          <a:p>
            <a:pPr marL="0" indent="0">
              <a:buNone/>
            </a:pPr>
            <a:r>
              <a:rPr lang="es-MX" dirty="0"/>
              <a:t>Que conduce a:</a:t>
            </a:r>
          </a:p>
          <a:p>
            <a:r>
              <a:rPr lang="es-MX" dirty="0"/>
              <a:t>Describir o averiguar sobre alguna cosa</a:t>
            </a:r>
          </a:p>
          <a:p>
            <a:r>
              <a:rPr lang="es-MX" dirty="0"/>
              <a:t>Seguir la huella de algo</a:t>
            </a:r>
          </a:p>
          <a:p>
            <a:r>
              <a:rPr lang="es-MX" dirty="0"/>
              <a:t>Explorar</a:t>
            </a:r>
          </a:p>
          <a:p>
            <a:r>
              <a:rPr lang="es-MX" dirty="0"/>
              <a:t>Analizar</a:t>
            </a:r>
          </a:p>
          <a:p>
            <a:pPr marL="0" indent="0">
              <a:buNone/>
            </a:pPr>
            <a:endParaRPr lang="es-MX" dirty="0"/>
          </a:p>
        </p:txBody>
      </p:sp>
    </p:spTree>
    <p:extLst>
      <p:ext uri="{BB962C8B-B14F-4D97-AF65-F5344CB8AC3E}">
        <p14:creationId xmlns="" xmlns:p14="http://schemas.microsoft.com/office/powerpoint/2010/main" val="2205665131"/>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55F68B9C-309D-403A-B0B4-B38E060EC4A9}"/>
              </a:ext>
            </a:extLst>
          </p:cNvPr>
          <p:cNvSpPr>
            <a:spLocks noGrp="1"/>
          </p:cNvSpPr>
          <p:nvPr>
            <p:ph type="title"/>
          </p:nvPr>
        </p:nvSpPr>
        <p:spPr/>
        <p:txBody>
          <a:bodyPr/>
          <a:lstStyle/>
          <a:p>
            <a:r>
              <a:rPr lang="es-MX" dirty="0"/>
              <a:t>Investigar</a:t>
            </a:r>
          </a:p>
        </p:txBody>
      </p:sp>
      <p:graphicFrame>
        <p:nvGraphicFramePr>
          <p:cNvPr id="4" name="Diagrama 3">
            <a:extLst>
              <a:ext uri="{FF2B5EF4-FFF2-40B4-BE49-F238E27FC236}">
                <a16:creationId xmlns="" xmlns:a16="http://schemas.microsoft.com/office/drawing/2014/main" id="{441452CD-6627-4DCC-A73E-40E3B4431D46}"/>
              </a:ext>
            </a:extLst>
          </p:cNvPr>
          <p:cNvGraphicFramePr/>
          <p:nvPr>
            <p:extLst>
              <p:ext uri="{D42A27DB-BD31-4B8C-83A1-F6EECF244321}">
                <p14:modId xmlns="" xmlns:p14="http://schemas.microsoft.com/office/powerpoint/2010/main" val="3971624559"/>
              </p:ext>
            </p:extLst>
          </p:nvPr>
        </p:nvGraphicFramePr>
        <p:xfrm>
          <a:off x="1691680" y="1196752"/>
          <a:ext cx="716280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uadroTexto 6">
            <a:extLst>
              <a:ext uri="{FF2B5EF4-FFF2-40B4-BE49-F238E27FC236}">
                <a16:creationId xmlns="" xmlns:a16="http://schemas.microsoft.com/office/drawing/2014/main" id="{F6E4092C-B3A6-431E-B48E-9B76EBFA1EF2}"/>
              </a:ext>
            </a:extLst>
          </p:cNvPr>
          <p:cNvSpPr txBox="1"/>
          <p:nvPr/>
        </p:nvSpPr>
        <p:spPr>
          <a:xfrm>
            <a:off x="7380312" y="6100107"/>
            <a:ext cx="1474168" cy="369332"/>
          </a:xfrm>
          <a:prstGeom prst="rect">
            <a:avLst/>
          </a:prstGeom>
          <a:noFill/>
        </p:spPr>
        <p:txBody>
          <a:bodyPr wrap="square" rtlCol="0">
            <a:spAutoFit/>
          </a:bodyPr>
          <a:lstStyle/>
          <a:p>
            <a:r>
              <a:rPr lang="es-MX" dirty="0"/>
              <a:t>(Arias, 2012)</a:t>
            </a:r>
          </a:p>
        </p:txBody>
      </p:sp>
    </p:spTree>
    <p:extLst>
      <p:ext uri="{BB962C8B-B14F-4D97-AF65-F5344CB8AC3E}">
        <p14:creationId xmlns="" xmlns:p14="http://schemas.microsoft.com/office/powerpoint/2010/main" val="2743919660"/>
      </p:ext>
    </p:extLst>
  </p:cSld>
  <p:clrMapOvr>
    <a:masterClrMapping/>
  </p:clrMapOvr>
  <mc:AlternateContent xmlns:mc="http://schemas.openxmlformats.org/markup-compatibility/2006">
    <mc:Choice xmlns="" xmlns:p14="http://schemas.microsoft.com/office/powerpoint/2010/main" Requires="p14">
      <p:transition spd="slow" p14:dur="2000">
        <p:blinds dir="vert"/>
      </p:transition>
    </mc:Choice>
    <mc:Fallback>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896184" y="-99392"/>
            <a:ext cx="8229600" cy="1143000"/>
          </a:xfrm>
        </p:spPr>
        <p:txBody>
          <a:bodyPr/>
          <a:lstStyle/>
          <a:p>
            <a:r>
              <a:rPr lang="es-ES" dirty="0"/>
              <a:t>Introducción a la investigación </a:t>
            </a:r>
            <a:endParaRPr lang="es-MX" dirty="0"/>
          </a:p>
        </p:txBody>
      </p:sp>
      <p:graphicFrame>
        <p:nvGraphicFramePr>
          <p:cNvPr id="4" name="3 Marcador de contenido"/>
          <p:cNvGraphicFramePr>
            <a:graphicFrameLocks noGrp="1"/>
          </p:cNvGraphicFramePr>
          <p:nvPr>
            <p:ph sz="quarter" idx="1"/>
            <p:extLst>
              <p:ext uri="{D42A27DB-BD31-4B8C-83A1-F6EECF244321}">
                <p14:modId xmlns="" xmlns:p14="http://schemas.microsoft.com/office/powerpoint/2010/main" val="3722037241"/>
              </p:ext>
            </p:extLst>
          </p:nvPr>
        </p:nvGraphicFramePr>
        <p:xfrm>
          <a:off x="491229" y="566793"/>
          <a:ext cx="792088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CuadroTexto"/>
          <p:cNvSpPr txBox="1"/>
          <p:nvPr/>
        </p:nvSpPr>
        <p:spPr>
          <a:xfrm rot="19683728">
            <a:off x="3591682" y="2976071"/>
            <a:ext cx="2537259" cy="646331"/>
          </a:xfrm>
          <a:prstGeom prst="rect">
            <a:avLst/>
          </a:prstGeom>
          <a:solidFill>
            <a:schemeClr val="bg1"/>
          </a:solidFill>
          <a:ln>
            <a:solidFill>
              <a:schemeClr val="accent1"/>
            </a:solidFill>
          </a:ln>
        </p:spPr>
        <p:txBody>
          <a:bodyPr wrap="square" rtlCol="0">
            <a:spAutoFit/>
          </a:bodyPr>
          <a:lstStyle/>
          <a:p>
            <a:pPr lvl="0" algn="ctr"/>
            <a:r>
              <a:rPr lang="es-ES" dirty="0"/>
              <a:t>Vinculación con el sector productivo</a:t>
            </a:r>
            <a:endParaRPr lang="es-MX" dirty="0"/>
          </a:p>
        </p:txBody>
      </p:sp>
      <p:grpSp>
        <p:nvGrpSpPr>
          <p:cNvPr id="13" name="Grupo 12"/>
          <p:cNvGrpSpPr/>
          <p:nvPr/>
        </p:nvGrpSpPr>
        <p:grpSpPr>
          <a:xfrm>
            <a:off x="5843618" y="831571"/>
            <a:ext cx="2808312" cy="1951767"/>
            <a:chOff x="1506867" y="3857075"/>
            <a:chExt cx="2808312" cy="1951767"/>
          </a:xfrm>
          <a:solidFill>
            <a:schemeClr val="accent6">
              <a:lumMod val="60000"/>
              <a:lumOff val="40000"/>
            </a:schemeClr>
          </a:solidFill>
        </p:grpSpPr>
        <p:sp>
          <p:nvSpPr>
            <p:cNvPr id="10" name="9 Flecha abajo"/>
            <p:cNvSpPr/>
            <p:nvPr/>
          </p:nvSpPr>
          <p:spPr>
            <a:xfrm>
              <a:off x="2298955" y="4010383"/>
              <a:ext cx="288032" cy="978408"/>
            </a:xfrm>
            <a:prstGeom prst="downArrow">
              <a:avLst/>
            </a:prstGeom>
            <a:grp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CuadroTexto"/>
            <p:cNvSpPr txBox="1"/>
            <p:nvPr/>
          </p:nvSpPr>
          <p:spPr>
            <a:xfrm>
              <a:off x="1506867" y="3857075"/>
              <a:ext cx="1944216" cy="369332"/>
            </a:xfrm>
            <a:prstGeom prst="rect">
              <a:avLst/>
            </a:prstGeom>
            <a:grpFill/>
            <a:ln>
              <a:solidFill>
                <a:schemeClr val="accent6">
                  <a:lumMod val="75000"/>
                </a:schemeClr>
              </a:solidFill>
            </a:ln>
          </p:spPr>
          <p:txBody>
            <a:bodyPr wrap="square" rtlCol="0">
              <a:spAutoFit/>
            </a:bodyPr>
            <a:lstStyle/>
            <a:p>
              <a:pPr algn="ctr"/>
              <a:r>
                <a:rPr lang="es-ES" dirty="0"/>
                <a:t>Estancamiento</a:t>
              </a:r>
              <a:endParaRPr lang="es-MX" dirty="0"/>
            </a:p>
          </p:txBody>
        </p:sp>
        <p:sp>
          <p:nvSpPr>
            <p:cNvPr id="11" name="10 CuadroTexto"/>
            <p:cNvSpPr txBox="1"/>
            <p:nvPr/>
          </p:nvSpPr>
          <p:spPr>
            <a:xfrm>
              <a:off x="2010923" y="5162511"/>
              <a:ext cx="2304256" cy="646331"/>
            </a:xfrm>
            <a:prstGeom prst="rect">
              <a:avLst/>
            </a:prstGeom>
            <a:grpFill/>
            <a:ln>
              <a:solidFill>
                <a:schemeClr val="accent6">
                  <a:lumMod val="75000"/>
                </a:schemeClr>
              </a:solidFill>
            </a:ln>
          </p:spPr>
          <p:txBody>
            <a:bodyPr wrap="square" rtlCol="0">
              <a:spAutoFit/>
            </a:bodyPr>
            <a:lstStyle/>
            <a:p>
              <a:pPr lvl="0" algn="ctr"/>
              <a:r>
                <a:rPr lang="es-ES" dirty="0"/>
                <a:t>Retraso en problemas sociales </a:t>
              </a:r>
              <a:endParaRPr lang="es-MX" dirty="0"/>
            </a:p>
          </p:txBody>
        </p:sp>
      </p:grpSp>
      <p:grpSp>
        <p:nvGrpSpPr>
          <p:cNvPr id="2" name="Grupo 1"/>
          <p:cNvGrpSpPr/>
          <p:nvPr/>
        </p:nvGrpSpPr>
        <p:grpSpPr>
          <a:xfrm>
            <a:off x="1305663" y="4381460"/>
            <a:ext cx="2892241" cy="2038500"/>
            <a:chOff x="4281534" y="4437113"/>
            <a:chExt cx="2892241" cy="2038500"/>
          </a:xfrm>
          <a:solidFill>
            <a:schemeClr val="accent6">
              <a:lumMod val="60000"/>
              <a:lumOff val="40000"/>
            </a:schemeClr>
          </a:solidFill>
        </p:grpSpPr>
        <p:sp>
          <p:nvSpPr>
            <p:cNvPr id="9" name="8 Flecha arriba"/>
            <p:cNvSpPr/>
            <p:nvPr/>
          </p:nvSpPr>
          <p:spPr>
            <a:xfrm>
              <a:off x="4867135" y="5103438"/>
              <a:ext cx="290416" cy="1012135"/>
            </a:xfrm>
            <a:prstGeom prst="upArrow">
              <a:avLst/>
            </a:prstGeom>
            <a:grp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CuadroTexto"/>
            <p:cNvSpPr txBox="1"/>
            <p:nvPr/>
          </p:nvSpPr>
          <p:spPr>
            <a:xfrm>
              <a:off x="4281534" y="6093551"/>
              <a:ext cx="1452081" cy="382062"/>
            </a:xfrm>
            <a:prstGeom prst="rect">
              <a:avLst/>
            </a:prstGeom>
            <a:grpFill/>
            <a:ln>
              <a:solidFill>
                <a:schemeClr val="accent6">
                  <a:lumMod val="75000"/>
                </a:schemeClr>
              </a:solidFill>
            </a:ln>
          </p:spPr>
          <p:txBody>
            <a:bodyPr wrap="square" rtlCol="0">
              <a:spAutoFit/>
            </a:bodyPr>
            <a:lstStyle/>
            <a:p>
              <a:pPr algn="ctr"/>
              <a:r>
                <a:rPr lang="es-ES" dirty="0"/>
                <a:t>Evolución</a:t>
              </a:r>
              <a:endParaRPr lang="es-MX" dirty="0"/>
            </a:p>
          </p:txBody>
        </p:sp>
        <p:sp>
          <p:nvSpPr>
            <p:cNvPr id="12" name="11 CuadroTexto"/>
            <p:cNvSpPr txBox="1"/>
            <p:nvPr/>
          </p:nvSpPr>
          <p:spPr>
            <a:xfrm>
              <a:off x="4850446" y="4437113"/>
              <a:ext cx="2323329" cy="668608"/>
            </a:xfrm>
            <a:prstGeom prst="rect">
              <a:avLst/>
            </a:prstGeom>
            <a:grpFill/>
            <a:ln>
              <a:solidFill>
                <a:schemeClr val="accent6">
                  <a:lumMod val="75000"/>
                </a:schemeClr>
              </a:solidFill>
            </a:ln>
          </p:spPr>
          <p:txBody>
            <a:bodyPr wrap="square" rtlCol="0">
              <a:spAutoFit/>
            </a:bodyPr>
            <a:lstStyle/>
            <a:p>
              <a:pPr lvl="0" algn="ctr"/>
              <a:r>
                <a:rPr lang="es-ES" dirty="0"/>
                <a:t>Atención a problemas sociales </a:t>
              </a:r>
              <a:endParaRPr lang="es-MX" dirty="0"/>
            </a:p>
          </p:txBody>
        </p:sp>
      </p:grpSp>
    </p:spTree>
    <p:extLst>
      <p:ext uri="{BB962C8B-B14F-4D97-AF65-F5344CB8AC3E}">
        <p14:creationId xmlns="" xmlns:p14="http://schemas.microsoft.com/office/powerpoint/2010/main" val="2441569274"/>
      </p:ext>
    </p:extLst>
  </p:cSld>
  <p:clrMapOvr>
    <a:masterClrMapping/>
  </p:clrMapOvr>
  <p:transition spd="slow">
    <p:wheel spokes="1"/>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TotalTime>
  <Words>1191</Words>
  <Application>Microsoft Office PowerPoint</Application>
  <PresentationFormat>Presentación en pantalla (4:3)</PresentationFormat>
  <Paragraphs>140</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UNIVERSIDAD AUTÓNOMA DEL ESTADO DE HIDALGO</vt:lpstr>
      <vt:lpstr>Diapositiva 2</vt:lpstr>
      <vt:lpstr>Tema: Investigación </vt:lpstr>
      <vt:lpstr>Tema:</vt:lpstr>
      <vt:lpstr>Diapositiva 5</vt:lpstr>
      <vt:lpstr>1.1 Investigación, concepto e importancia </vt:lpstr>
      <vt:lpstr>Concepto Investigar</vt:lpstr>
      <vt:lpstr>Investigar</vt:lpstr>
      <vt:lpstr>Introducción a la investigación </vt:lpstr>
      <vt:lpstr>Investigar </vt:lpstr>
      <vt:lpstr>Importancia de investigar</vt:lpstr>
      <vt:lpstr>Importancia de investigar</vt:lpstr>
      <vt:lpstr>Complejidades de la investigación</vt:lpstr>
      <vt:lpstr>1.2  Ciencia y sus características </vt:lpstr>
      <vt:lpstr>Ciencia </vt:lpstr>
      <vt:lpstr>Diapositiva 16</vt:lpstr>
      <vt:lpstr>Diapositiva 17</vt:lpstr>
      <vt:lpstr>Diapositiva 18</vt:lpstr>
      <vt:lpstr>Diapositiva 19</vt:lpstr>
      <vt:lpstr>Diapositiva 20</vt:lpstr>
      <vt:lpstr>Diapositiva 21</vt:lpstr>
      <vt:lpstr>Referencias Bibliográficas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End_user</cp:lastModifiedBy>
  <cp:revision>60</cp:revision>
  <dcterms:created xsi:type="dcterms:W3CDTF">2014-12-12T16:57:31Z</dcterms:created>
  <dcterms:modified xsi:type="dcterms:W3CDTF">2017-06-05T19:43:38Z</dcterms:modified>
</cp:coreProperties>
</file>