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anza102.blogspot.mx/2013/05/elementos-de-la-danz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7128792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 Actividad Artística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</a:t>
            </a: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rPr>
              <a:t>Elementos de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la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danza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Mario Alberto Cruz Badillo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Enero-Junio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danza102.blogspot.mx/2013/05/elementos-de-la-danza.html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614762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es-MX" b="1"/>
              <a:t>Competencias Disciplinares Extendidas:</a:t>
            </a:r>
            <a:endParaRPr lang="es-MX"/>
          </a:p>
          <a:p>
            <a:pPr marL="0" lvl="0" indent="0" algn="just">
              <a:buNone/>
            </a:pPr>
            <a:r>
              <a:rPr lang="es-ES"/>
              <a:t>Valora el arte como manifestación de la belleza y expresión de ideas, sensaciones y emociones, que son producto de la sensibilidad y el intelecto humano, con el propósito de preservar su identidad cultural en un contexto universal.</a:t>
            </a:r>
          </a:p>
          <a:p>
            <a:pPr marL="0" lvl="0" indent="0" algn="just">
              <a:buNone/>
            </a:pPr>
            <a:endParaRPr lang="es-ES"/>
          </a:p>
          <a:p>
            <a:pPr marL="0" indent="0" algn="just">
              <a:buNone/>
            </a:pPr>
            <a:r>
              <a:rPr lang="es-MX" b="1"/>
              <a:t>Competencia genérica:</a:t>
            </a:r>
            <a:endParaRPr lang="es-MX"/>
          </a:p>
          <a:p>
            <a:pPr marL="0" indent="0" algn="just">
              <a:buNone/>
            </a:pPr>
            <a:r>
              <a:rPr lang="es-MX"/>
              <a:t>2.- Es sensible al arte y participa en la apreciación e interpretación de sus expresiones en distintos géneros.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528072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ABSTRACT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3951288"/>
          </a:xfrm>
        </p:spPr>
        <p:txBody>
          <a:bodyPr/>
          <a:lstStyle/>
          <a:p>
            <a:pPr algn="just"/>
            <a:r>
              <a:rPr lang="es-MX" dirty="0" smtClean="0"/>
              <a:t>Dance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artistic</a:t>
            </a:r>
            <a:r>
              <a:rPr lang="es-MX" dirty="0" smtClean="0"/>
              <a:t> discipline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fill</a:t>
            </a:r>
            <a:r>
              <a:rPr lang="es-MX" dirty="0" smtClean="0"/>
              <a:t>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souls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happiness</a:t>
            </a:r>
            <a:r>
              <a:rPr lang="es-MX" dirty="0" smtClean="0"/>
              <a:t>, </a:t>
            </a:r>
            <a:r>
              <a:rPr lang="es-MX" dirty="0" err="1" smtClean="0"/>
              <a:t>that</a:t>
            </a:r>
            <a:r>
              <a:rPr lang="es-MX" dirty="0" smtClean="0"/>
              <a:t> catch </a:t>
            </a:r>
            <a:r>
              <a:rPr lang="es-MX" dirty="0" err="1" smtClean="0"/>
              <a:t>any</a:t>
            </a:r>
            <a:r>
              <a:rPr lang="es-MX" dirty="0" smtClean="0"/>
              <a:t> </a:t>
            </a:r>
            <a:r>
              <a:rPr lang="es-MX" dirty="0" err="1" smtClean="0"/>
              <a:t>spectator</a:t>
            </a:r>
            <a:r>
              <a:rPr lang="es-MX" dirty="0" smtClean="0"/>
              <a:t>, and share positive </a:t>
            </a:r>
            <a:r>
              <a:rPr lang="es-MX" dirty="0" err="1" smtClean="0"/>
              <a:t>feelings</a:t>
            </a:r>
            <a:r>
              <a:rPr lang="es-MX" dirty="0" smtClean="0"/>
              <a:t> to </a:t>
            </a:r>
            <a:r>
              <a:rPr lang="es-MX" dirty="0" err="1" smtClean="0"/>
              <a:t>anyone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,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being</a:t>
            </a:r>
            <a:r>
              <a:rPr lang="es-MX" dirty="0" smtClean="0"/>
              <a:t> </a:t>
            </a:r>
            <a:r>
              <a:rPr lang="es-MX" dirty="0" err="1" smtClean="0"/>
              <a:t>such</a:t>
            </a:r>
            <a:r>
              <a:rPr lang="es-MX" dirty="0" smtClean="0"/>
              <a:t> a noble art,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deserves</a:t>
            </a:r>
            <a:r>
              <a:rPr lang="es-MX" dirty="0" smtClean="0"/>
              <a:t> to be </a:t>
            </a:r>
            <a:r>
              <a:rPr lang="es-MX" dirty="0" err="1" smtClean="0"/>
              <a:t>deeply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, to be </a:t>
            </a:r>
            <a:r>
              <a:rPr lang="es-MX" dirty="0" err="1" smtClean="0"/>
              <a:t>appreciated</a:t>
            </a:r>
            <a:r>
              <a:rPr lang="es-MX" dirty="0" smtClean="0"/>
              <a:t> and </a:t>
            </a:r>
            <a:r>
              <a:rPr lang="es-MX" dirty="0" err="1" smtClean="0"/>
              <a:t>practiced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posible </a:t>
            </a:r>
            <a:r>
              <a:rPr lang="es-MX" dirty="0" err="1" smtClean="0"/>
              <a:t>way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RESUMEN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645024" y="1196752"/>
            <a:ext cx="4041775" cy="468052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La danza es la disciplina artística que llena de alegría el alma, atrapa a cualquier espectador y contagia de sentimientos positivos a cualquier persona que lo practica, por ser un Arte tan noble se merece que lo conozcamos más a fondo para poder apreciarla o practicarla de la mejor manera posible.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54362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DE LA DANZA</a:t>
            </a:r>
            <a:endParaRPr lang="es-MX" dirty="0"/>
          </a:p>
        </p:txBody>
      </p:sp>
      <p:pic>
        <p:nvPicPr>
          <p:cNvPr id="1026" name="Picture 2" descr="Resultado de imagen para elementos de la danz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/>
          <a:stretch/>
        </p:blipFill>
        <p:spPr bwMode="auto">
          <a:xfrm>
            <a:off x="1225803" y="1404026"/>
            <a:ext cx="6692394" cy="43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55103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El Movimiento Expresivo consiste en un Sistema que permite dar salida expresiva a través del movimiento, la danza y el ejercicio físico, a nuestras dificultades internas de estrés y </a:t>
            </a:r>
            <a:r>
              <a:rPr lang="es-MX" dirty="0" smtClean="0"/>
              <a:t>tensión.</a:t>
            </a:r>
            <a:endParaRPr lang="es-MX" dirty="0"/>
          </a:p>
        </p:txBody>
      </p:sp>
      <p:pic>
        <p:nvPicPr>
          <p:cNvPr id="2050" name="Picture 2" descr="Resultado de imagen para movimiento en la dan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"/>
          <a:stretch/>
        </p:blipFill>
        <p:spPr bwMode="auto">
          <a:xfrm>
            <a:off x="5220072" y="3068960"/>
            <a:ext cx="2271220" cy="29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8989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expresión corporal en la dan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11153"/>
            <a:ext cx="2240369" cy="28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6804"/>
            <a:ext cx="8229600" cy="1143000"/>
          </a:xfrm>
        </p:spPr>
        <p:txBody>
          <a:bodyPr/>
          <a:lstStyle/>
          <a:p>
            <a:r>
              <a:rPr lang="es-MX" dirty="0" smtClean="0"/>
              <a:t>EXPRESIÓN CORPORAL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Es un medio de expresión artística que conlleva la sensibilización, comunicación, creación y conocimiento donde el instrumento y la materia de expresión es el propio cuerpo, en el que se hallan comprendidos los elementos esenciales de todas las artes.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95012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RITMO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Es un flujo de movimiento controlado o medido, sonoro o visual, generalmente producido por una ordenación de elementos diferentes del medio en cuestión. El ritmo es una característica básica de todas las artes.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05" y="3645024"/>
            <a:ext cx="4569590" cy="23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320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ESTILO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637" y="1196752"/>
            <a:ext cx="8229600" cy="4525963"/>
          </a:xfrm>
        </p:spPr>
        <p:txBody>
          <a:bodyPr/>
          <a:lstStyle/>
          <a:p>
            <a:r>
              <a:rPr lang="es-MX" dirty="0" smtClean="0"/>
              <a:t>Es la manera en la que el creador o ejecutante utiliza los elementos técnicos del lenguaje corporal, o de su arte para crear un discurso con el espectador, y que se vuelve su sello personal.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20" y="3356992"/>
            <a:ext cx="3624634" cy="25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117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dirty="0" smtClean="0"/>
              <a:t>ESPACIO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Puede ser Parcial (un espacio reducido alrededor tuyo) o Total (todo el espacio donde puedas desplazarte y moverte). También se manejan términos como los puntos del espacio del 1 al 8 y los planos: derecha, izquierda, delante, detrás, arriba, abajo y diagonales.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005064"/>
            <a:ext cx="3384376" cy="22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1431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1174</TotalTime>
  <Words>413</Words>
  <Application>Microsoft Office PowerPoint</Application>
  <PresentationFormat>Presentación en pantalla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PLANTILLA-BACHILLERATO aceptada</vt:lpstr>
      <vt:lpstr>Presentación de PowerPoint</vt:lpstr>
      <vt:lpstr>Presentación de PowerPoint</vt:lpstr>
      <vt:lpstr>Presentación de PowerPoint</vt:lpstr>
      <vt:lpstr>ELEMENTOS DE LA DANZA</vt:lpstr>
      <vt:lpstr>MOVIMIENTO</vt:lpstr>
      <vt:lpstr>EXPRESIÓN CORPORAL</vt:lpstr>
      <vt:lpstr>RITMO</vt:lpstr>
      <vt:lpstr>ESTILO</vt:lpstr>
      <vt:lpstr>ESPACIO</vt:lpstr>
      <vt:lpstr>BIBLIOGRAFÍA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102</cp:revision>
  <dcterms:created xsi:type="dcterms:W3CDTF">2014-06-01T21:01:51Z</dcterms:created>
  <dcterms:modified xsi:type="dcterms:W3CDTF">2017-03-11T19:17:59Z</dcterms:modified>
</cp:coreProperties>
</file>