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ured.cu/Armon%C3%ADa_(m%C3%BAsica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7128792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ÁREA ACADÉMICA: Actividad Artística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 </a:t>
            </a: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  <a:ea typeface="+mj-ea"/>
                <a:cs typeface="+mj-cs"/>
              </a:rPr>
              <a:t>Elementos de la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música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PROFESOR: Mario Alberto Cruz Badillo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Enero-Junio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b="1" dirty="0"/>
              <a:t>Competencias Disciplinares Extendidas:</a:t>
            </a:r>
            <a:endParaRPr lang="es-MX" dirty="0"/>
          </a:p>
          <a:p>
            <a:pPr marL="0" lvl="0" indent="0" algn="just">
              <a:buNone/>
            </a:pPr>
            <a:r>
              <a:rPr lang="es-ES" dirty="0"/>
              <a:t>Valora el arte como manifestación de la belleza y expresión de ideas, sensaciones y emociones, que son producto de la sensibilidad y el intelecto humano, con el propósito de preservar su identidad cultural en un contexto universal.</a:t>
            </a:r>
          </a:p>
          <a:p>
            <a:pPr marL="0" lv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MX" b="1" dirty="0"/>
              <a:t>Competencia genérica:</a:t>
            </a:r>
            <a:endParaRPr lang="es-MX" dirty="0"/>
          </a:p>
          <a:p>
            <a:pPr marL="0" indent="0" algn="just">
              <a:buNone/>
            </a:pPr>
            <a:r>
              <a:rPr lang="es-MX" dirty="0"/>
              <a:t>2.- Es sensible al arte y participa en la apreciación e interpretación de sus expresiones en distintos géneros.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294650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639762"/>
          </a:xfrm>
        </p:spPr>
        <p:txBody>
          <a:bodyPr/>
          <a:lstStyle/>
          <a:p>
            <a:pPr algn="ctr"/>
            <a:r>
              <a:rPr lang="es-MX" dirty="0" smtClean="0"/>
              <a:t>ABSTRACT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3951288"/>
          </a:xfrm>
        </p:spPr>
        <p:txBody>
          <a:bodyPr/>
          <a:lstStyle/>
          <a:p>
            <a:pPr algn="just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music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artistic</a:t>
            </a:r>
            <a:r>
              <a:rPr lang="es-MX" dirty="0" smtClean="0"/>
              <a:t> discipline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give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experience</a:t>
            </a:r>
            <a:r>
              <a:rPr lang="es-MX" dirty="0" smtClean="0"/>
              <a:t> to </a:t>
            </a:r>
            <a:r>
              <a:rPr lang="es-MX" dirty="0" err="1" smtClean="0"/>
              <a:t>feel</a:t>
            </a:r>
            <a:r>
              <a:rPr lang="es-MX" dirty="0" smtClean="0"/>
              <a:t>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feelings</a:t>
            </a:r>
            <a:r>
              <a:rPr lang="es-MX" dirty="0" smtClean="0"/>
              <a:t> </a:t>
            </a:r>
            <a:r>
              <a:rPr lang="es-MX" dirty="0" err="1" smtClean="0"/>
              <a:t>depending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own</a:t>
            </a:r>
            <a:r>
              <a:rPr lang="es-MX" dirty="0" smtClean="0"/>
              <a:t> </a:t>
            </a:r>
            <a:r>
              <a:rPr lang="es-MX" dirty="0" err="1" smtClean="0"/>
              <a:t>characteristics</a:t>
            </a:r>
            <a:r>
              <a:rPr lang="es-MX" dirty="0" smtClean="0"/>
              <a:t> of </a:t>
            </a:r>
            <a:r>
              <a:rPr lang="es-MX" dirty="0" err="1" smtClean="0"/>
              <a:t>any</a:t>
            </a:r>
            <a:r>
              <a:rPr lang="es-MX" dirty="0" smtClean="0"/>
              <a:t> musical </a:t>
            </a:r>
            <a:r>
              <a:rPr lang="es-MX" dirty="0" err="1" smtClean="0"/>
              <a:t>piece</a:t>
            </a:r>
            <a:r>
              <a:rPr lang="es-MX" dirty="0" smtClean="0"/>
              <a:t>, </a:t>
            </a:r>
            <a:r>
              <a:rPr lang="es-MX" dirty="0" err="1" smtClean="0"/>
              <a:t>that´s</a:t>
            </a:r>
            <a:r>
              <a:rPr lang="es-MX" dirty="0" smtClean="0"/>
              <a:t> </a:t>
            </a:r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interesting</a:t>
            </a:r>
            <a:r>
              <a:rPr lang="es-MX" dirty="0" smtClean="0"/>
              <a:t> to be </a:t>
            </a:r>
            <a:r>
              <a:rPr lang="es-MX" dirty="0" err="1" smtClean="0"/>
              <a:t>acquainted</a:t>
            </a:r>
            <a:r>
              <a:rPr lang="es-MX" dirty="0" smtClean="0"/>
              <a:t> in a </a:t>
            </a:r>
            <a:r>
              <a:rPr lang="es-MX" dirty="0" err="1" smtClean="0"/>
              <a:t>deep</a:t>
            </a:r>
            <a:r>
              <a:rPr lang="es-MX" dirty="0" smtClean="0"/>
              <a:t> </a:t>
            </a:r>
            <a:r>
              <a:rPr lang="es-MX" dirty="0" err="1" smtClean="0"/>
              <a:t>way</a:t>
            </a:r>
            <a:r>
              <a:rPr lang="es-MX" dirty="0" smtClean="0"/>
              <a:t> and to </a:t>
            </a:r>
            <a:r>
              <a:rPr lang="es-MX" dirty="0" err="1" smtClean="0"/>
              <a:t>learn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own</a:t>
            </a:r>
            <a:r>
              <a:rPr lang="es-MX" dirty="0" smtClean="0"/>
              <a:t> </a:t>
            </a:r>
            <a:r>
              <a:rPr lang="es-MX" dirty="0" err="1" smtClean="0"/>
              <a:t>characteristics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4645024" y="404664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RESUMEN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645024" y="1556792"/>
            <a:ext cx="4041775" cy="395128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La música es la disciplina artística que nos hace experimentar diversos sentimientos dependiendo de las características propias de cada pieza musical, es por ello que es muy interesante conocerla más a fondo y saber cuáles son sus características principales.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093095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 DE LA MÚSICA</a:t>
            </a:r>
            <a:endParaRPr lang="es-MX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78" b="16636"/>
          <a:stretch/>
        </p:blipFill>
        <p:spPr>
          <a:xfrm>
            <a:off x="2297963" y="2204864"/>
            <a:ext cx="4548073" cy="355899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23528" y="1124744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RITMO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21658" y="1124744"/>
            <a:ext cx="2918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MELODIA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39090" y="1115419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ARMONIA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7980119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MX" dirty="0" smtClean="0"/>
              <a:t>RITMO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 algn="just"/>
            <a:r>
              <a:rPr lang="es-MX" dirty="0"/>
              <a:t>Forma de sucederse y alternar una serie de sonidos que se repiten periódicamente en un determinado intervalo de tiempo, especialmente la manera en que se suceden y alternan en una obra artística los sonidos diferentes en intensidad (fuertes y débiles) o duración (largos y breves).</a:t>
            </a:r>
          </a:p>
        </p:txBody>
      </p:sp>
      <p:pic>
        <p:nvPicPr>
          <p:cNvPr id="3074" name="Picture 2" descr="Resultado de imagen para RIT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98" y="4509120"/>
            <a:ext cx="5228604" cy="12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1683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MELODIA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algn="just"/>
            <a:r>
              <a:rPr lang="es-MX" dirty="0"/>
              <a:t>Sucesión lineal ordenada y coherente de sonidos musicales de diferente altura que forman una unidad estructurada con sentido musical, independiente del acompañamiento.</a:t>
            </a:r>
          </a:p>
        </p:txBody>
      </p:sp>
      <p:pic>
        <p:nvPicPr>
          <p:cNvPr id="2050" name="Picture 2" descr="Resultado de imagen para MELO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42" y="3717032"/>
            <a:ext cx="4692116" cy="14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0091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ARMONIA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algn="just"/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la combinación de diferentes sonidos o notas que se emiten al mismo tiempo, aunque el término también se utiliza para referirse a la sucesión de estos sonidos emitidos a la vez.</a:t>
            </a:r>
          </a:p>
        </p:txBody>
      </p:sp>
      <p:pic>
        <p:nvPicPr>
          <p:cNvPr id="1026" name="Picture 2" descr="Resultado de imagen para armonia en mu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25" y="3679462"/>
            <a:ext cx="4631549" cy="19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93565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https://www.ecured.cu/Armon%C3%ADa_(m%C3%BAsica</a:t>
            </a:r>
            <a:r>
              <a:rPr lang="es-MX" dirty="0" smtClean="0">
                <a:hlinkClick r:id="rId2"/>
              </a:rPr>
              <a:t>)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648099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1157</TotalTime>
  <Words>300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PLANTILLA-BACHILLERATO aceptada</vt:lpstr>
      <vt:lpstr>Presentación de PowerPoint</vt:lpstr>
      <vt:lpstr>Presentación de PowerPoint</vt:lpstr>
      <vt:lpstr>Presentación de PowerPoint</vt:lpstr>
      <vt:lpstr>ELEMENTOS DE LA MÚSICA</vt:lpstr>
      <vt:lpstr>RITMO</vt:lpstr>
      <vt:lpstr>MELODIA</vt:lpstr>
      <vt:lpstr>ARMONIA</vt:lpstr>
      <vt:lpstr>BIBLIOGRAFÍA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DELL</cp:lastModifiedBy>
  <cp:revision>100</cp:revision>
  <dcterms:created xsi:type="dcterms:W3CDTF">2014-06-01T21:01:51Z</dcterms:created>
  <dcterms:modified xsi:type="dcterms:W3CDTF">2017-03-11T19:17:00Z</dcterms:modified>
</cp:coreProperties>
</file>