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7" r:id="rId3"/>
    <p:sldId id="276" r:id="rId4"/>
    <p:sldId id="277" r:id="rId5"/>
    <p:sldId id="265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4660"/>
  </p:normalViewPr>
  <p:slideViewPr>
    <p:cSldViewPr>
      <p:cViewPr>
        <p:scale>
          <a:sx n="81" d="100"/>
          <a:sy n="81" d="100"/>
        </p:scale>
        <p:origin x="-75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6694512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CIENCIAS EXPERIMENTALES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4.2 CLASIFICACIÓN DE ENLACE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LILIA GUERRA MEDRANO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ENERO-JUNIO 2017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88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sz="2000" dirty="0"/>
              <a:t>Asignatura: Química Inorgánica</a:t>
            </a:r>
            <a:br>
              <a:rPr lang="es-MX" sz="2000" dirty="0"/>
            </a:br>
            <a:r>
              <a:rPr lang="es-MX" sz="2000" dirty="0"/>
              <a:t>Semestre: cuarto</a:t>
            </a:r>
            <a:br>
              <a:rPr lang="es-MX" sz="2000" dirty="0"/>
            </a:br>
            <a:r>
              <a:rPr lang="es-MX" sz="2000" dirty="0"/>
              <a:t>Tema: </a:t>
            </a:r>
            <a:r>
              <a:rPr lang="es-MX" sz="2000" dirty="0" smtClean="0"/>
              <a:t>4.2 </a:t>
            </a:r>
            <a:r>
              <a:rPr lang="es-MX" sz="2000" dirty="0"/>
              <a:t>Clasificación de enlace</a:t>
            </a:r>
            <a:br>
              <a:rPr lang="es-MX" sz="2000" dirty="0"/>
            </a:b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2400" b="1" dirty="0" smtClean="0"/>
              <a:t>ABSTRAC</a:t>
            </a:r>
          </a:p>
          <a:p>
            <a:pPr marL="0" indent="0" algn="just">
              <a:buNone/>
            </a:pPr>
            <a:r>
              <a:rPr lang="en-US" sz="2400" dirty="0" smtClean="0"/>
              <a:t>In </a:t>
            </a:r>
            <a:r>
              <a:rPr lang="en-US" sz="2400" dirty="0"/>
              <a:t>the formation of molecules, ions and radicals atoms are held together by forces of attraction called bonds.</a:t>
            </a:r>
          </a:p>
          <a:p>
            <a:pPr marL="0" indent="0" algn="just">
              <a:buNone/>
            </a:pPr>
            <a:r>
              <a:rPr lang="en-US" sz="2400" b="1" dirty="0" smtClean="0"/>
              <a:t>Key </a:t>
            </a:r>
            <a:r>
              <a:rPr lang="en-US" sz="2400" b="1" dirty="0"/>
              <a:t>words</a:t>
            </a:r>
            <a:r>
              <a:rPr lang="en-US" sz="2400" dirty="0"/>
              <a:t>: bond, covalent, ionic, metallic, by hydrogen </a:t>
            </a:r>
            <a:r>
              <a:rPr lang="en-US" sz="2400" dirty="0" smtClean="0"/>
              <a:t>bond, polarity.</a:t>
            </a:r>
            <a:endParaRPr lang="es-MX" sz="2400" b="1" dirty="0"/>
          </a:p>
          <a:p>
            <a:pPr marL="0" indent="0" algn="ctr">
              <a:buNone/>
            </a:pPr>
            <a:r>
              <a:rPr lang="es-MX" sz="2400" b="1" smtClean="0"/>
              <a:t>RESUMEN</a:t>
            </a:r>
            <a:endParaRPr lang="es-MX" sz="2400" b="1" dirty="0" smtClean="0"/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la formación de moléculas, iones y radicales los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tomos se mantienen unidos por fuerzas de atracción llamadas enlaces.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MX" sz="2400" b="1" dirty="0" smtClean="0"/>
              <a:t>Palabras clave</a:t>
            </a:r>
            <a:r>
              <a:rPr lang="es-MX" sz="2400" dirty="0" smtClean="0"/>
              <a:t>: enlace, covalente, iónico, metálico, por puente de hidrógeno, polaridad.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1700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4.2 CLASIFICACIÓN DE ENLACE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E</a:t>
            </a:r>
            <a:r>
              <a:rPr lang="es-MX" dirty="0" smtClean="0"/>
              <a:t>xisten básicamente tres tipos de enlaces químicos que interactúan de manera intramolecular y son: enlace covalente, iónico y metálico; y un enlace que interactúa de manera intermolecular el cual es el enlace por puente de hidrógeno.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363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4.2 CLASIFICACIÓN DE ENLACE</a:t>
            </a:r>
            <a:endParaRPr lang="es-MX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134372"/>
              </p:ext>
            </p:extLst>
          </p:nvPr>
        </p:nvGraphicFramePr>
        <p:xfrm>
          <a:off x="107504" y="1144165"/>
          <a:ext cx="9036495" cy="544051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512168"/>
                <a:gridCol w="5433237"/>
                <a:gridCol w="2091090"/>
              </a:tblGrid>
              <a:tr h="37141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TIPO DE ENLACE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CARACTERÍSTICAS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EJEMPLO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771425">
                <a:tc>
                  <a:txBody>
                    <a:bodyPr/>
                    <a:lstStyle/>
                    <a:p>
                      <a:r>
                        <a:rPr lang="es-MX" sz="1400" b="1" dirty="0" smtClean="0"/>
                        <a:t>Enlace</a:t>
                      </a:r>
                      <a:r>
                        <a:rPr lang="es-MX" sz="1400" b="1" baseline="0" dirty="0" smtClean="0"/>
                        <a:t> iónico</a:t>
                      </a:r>
                      <a:endParaRPr lang="es-MX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forma entre un metal (transferencia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electrones)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no metal.</a:t>
                      </a:r>
                    </a:p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Presentan alta temperatura de fusión.</a:t>
                      </a:r>
                    </a:p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Solubles en disolventes polares como el agua.</a:t>
                      </a:r>
                    </a:p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Conducen la corriente eléctrica.</a:t>
                      </a: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NaCl</a:t>
                      </a:r>
                      <a:r>
                        <a:rPr lang="es-MX" sz="1400" baseline="0" dirty="0" smtClean="0"/>
                        <a:t> Cloruro de sodio</a:t>
                      </a: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942852">
                <a:tc rowSpan="3">
                  <a:txBody>
                    <a:bodyPr/>
                    <a:lstStyle/>
                    <a:p>
                      <a:r>
                        <a:rPr lang="es-MX" sz="1400" b="1" dirty="0" smtClean="0"/>
                        <a:t>Enlace covalente</a:t>
                      </a:r>
                    </a:p>
                    <a:p>
                      <a:endParaRPr lang="es-MX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Enlace covalente polar. Se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forma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entre dos no metales diferentes o entre el hidrógeno y un no metal.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forma cuando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átomos comparten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uno o más pares de electrones.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conducen la electricidad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la conducen débilmente.</a:t>
                      </a:r>
                      <a:endParaRPr lang="es-MX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1400" dirty="0" smtClean="0"/>
                        <a:t>1. CO</a:t>
                      </a:r>
                      <a:r>
                        <a:rPr lang="es-MX" sz="1200" dirty="0" smtClean="0"/>
                        <a:t>2</a:t>
                      </a:r>
                      <a:r>
                        <a:rPr lang="es-MX" sz="1400" dirty="0" smtClean="0"/>
                        <a:t> Dióxido</a:t>
                      </a:r>
                      <a:r>
                        <a:rPr lang="es-MX" sz="1400" baseline="0" dirty="0" smtClean="0"/>
                        <a:t> de carbono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400" baseline="0" dirty="0" smtClean="0"/>
                        <a:t>    HCl ácido clorhídrico.</a:t>
                      </a:r>
                    </a:p>
                    <a:p>
                      <a:pPr marL="0" indent="0">
                        <a:buNone/>
                      </a:pP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7714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nlace covalente no polar. Se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forma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entre dos no metales iguales.</a:t>
                      </a:r>
                    </a:p>
                    <a:p>
                      <a:pPr lvl="0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forma cuando los átomos comparte uno o más pares de electrones.</a:t>
                      </a:r>
                    </a:p>
                    <a:p>
                      <a:pPr lvl="0"/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conducen la electricidad.</a:t>
                      </a:r>
                      <a:endParaRPr lang="es-MX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MX" sz="1400" dirty="0" smtClean="0"/>
                        <a:t>2. O</a:t>
                      </a:r>
                      <a:r>
                        <a:rPr lang="es-MX" sz="1200" dirty="0" smtClean="0"/>
                        <a:t>2</a:t>
                      </a:r>
                      <a:r>
                        <a:rPr lang="es-MX" sz="1400" baseline="0" dirty="0" smtClean="0"/>
                        <a:t> Oxígeno molecular</a:t>
                      </a: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6298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nlace covalente coordinado. Se forma cuando uno de los átomos aporta el par de electrones,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compuestos que forman este tipo de enlace son muy complejos y tienen la característica de desarrollar color.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Hemoglobina de la sangre, clorofila, carotenos y vitaminas.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28569">
                <a:tc>
                  <a:txBody>
                    <a:bodyPr/>
                    <a:lstStyle/>
                    <a:p>
                      <a:r>
                        <a:rPr lang="es-MX" sz="1400" b="1" dirty="0" smtClean="0"/>
                        <a:t>Enlace metálico</a:t>
                      </a:r>
                      <a:endParaRPr lang="es-MX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forma entre átomos metálicos  de la misma especie, lo que les da la característica de ser buenos conductores de la electricidad y el calor.</a:t>
                      </a: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Aleaciones</a:t>
                      </a:r>
                      <a:r>
                        <a:rPr lang="es-MX" sz="1400" baseline="0" dirty="0" smtClean="0"/>
                        <a:t> como el bronce, amalgamas y latón.</a:t>
                      </a: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789815">
                <a:tc>
                  <a:txBody>
                    <a:bodyPr/>
                    <a:lstStyle/>
                    <a:p>
                      <a:r>
                        <a:rPr lang="es-MX" sz="1400" b="1" dirty="0" smtClean="0"/>
                        <a:t>Enlace por puente de hidrógeno</a:t>
                      </a:r>
                      <a:endParaRPr lang="es-MX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 un enlace intermolecular de baja energía característico del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agua. Se forma por la atracción de cargas parcialmente positivas que se generan en el hidrógeno y cargas parcialmente negativas que se generan en el oxígeno.</a:t>
                      </a:r>
                      <a:endParaRPr lang="es-MX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Agua</a:t>
                      </a:r>
                      <a:endParaRPr lang="es-MX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6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680" y="1052736"/>
            <a:ext cx="8229600" cy="5184576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1. </a:t>
            </a:r>
            <a:r>
              <a:rPr lang="es-MX" dirty="0"/>
              <a:t>CHANG, R. </a:t>
            </a:r>
            <a:r>
              <a:rPr lang="es-MX" dirty="0" smtClean="0"/>
              <a:t>(2002). </a:t>
            </a:r>
            <a:r>
              <a:rPr lang="es-MX" i="1" dirty="0"/>
              <a:t>Química</a:t>
            </a:r>
            <a:r>
              <a:rPr lang="es-MX" dirty="0"/>
              <a:t>. </a:t>
            </a:r>
            <a:r>
              <a:rPr lang="es-MX" dirty="0" smtClean="0"/>
              <a:t>México, D.F. 7ª.Ed. Mc </a:t>
            </a:r>
            <a:r>
              <a:rPr lang="es-MX" dirty="0"/>
              <a:t>Graw Hill. 	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2. IPN</a:t>
            </a:r>
            <a:r>
              <a:rPr lang="es-MX" dirty="0"/>
              <a:t>. (19 de Febrero de 2017). </a:t>
            </a:r>
            <a:r>
              <a:rPr lang="es-MX" dirty="0" smtClean="0"/>
              <a:t>Enlaces químicos. </a:t>
            </a:r>
            <a:r>
              <a:rPr lang="es-MX" dirty="0"/>
              <a:t>México, D.F., </a:t>
            </a:r>
            <a:r>
              <a:rPr lang="es-MX" dirty="0" smtClean="0"/>
              <a:t>México.</a:t>
            </a:r>
          </a:p>
          <a:p>
            <a:pPr marL="0" indent="0">
              <a:buNone/>
            </a:pPr>
            <a:r>
              <a:rPr lang="es-MX" dirty="0"/>
              <a:t>http://</a:t>
            </a:r>
            <a:r>
              <a:rPr lang="es-MX" dirty="0" smtClean="0"/>
              <a:t>www.cecyt3.ipn.mx/actividades-on-line/QUIMICA1/QUIM1UNI4.pdf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41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428</Words>
  <Application>Microsoft Office PowerPoint</Application>
  <PresentationFormat>Presentación en pantalla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ÁREA ACADÉMICA: CIENCIAS EXPERIMENTALES TEMA: 4.2 CLASIFICACIÓN DE ENLACE PROFESOR: LILIA GUERRA MEDRANO PERIODO: ENERO-JUNIO 2017 </vt:lpstr>
      <vt:lpstr>Asignatura: Química Inorgánica Semestre: cuarto Tema: 4.2 Clasificación de enlace </vt:lpstr>
      <vt:lpstr>4.2 CLASIFICACIÓN DE ENLACE</vt:lpstr>
      <vt:lpstr>4.2 CLASIFICACIÓN DE ENLACE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61</cp:revision>
  <dcterms:created xsi:type="dcterms:W3CDTF">2015-04-07T18:25:10Z</dcterms:created>
  <dcterms:modified xsi:type="dcterms:W3CDTF">2017-03-11T20:01:55Z</dcterms:modified>
</cp:coreProperties>
</file>