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1" r:id="rId6"/>
    <p:sldId id="266" r:id="rId7"/>
    <p:sldId id="262" r:id="rId8"/>
    <p:sldId id="265" r:id="rId9"/>
    <p:sldId id="263" r:id="rId10"/>
    <p:sldId id="260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81" d="100"/>
          <a:sy n="81" d="100"/>
        </p:scale>
        <p:origin x="-84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B95A-5BAC-4AD0-B854-F958F94FA800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cyt3.ipn.mx/actividades-on-line/QUIMICA1/Actividades-Quimica-I-%20Sergio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6766520" cy="2187674"/>
          </a:xfrm>
        </p:spPr>
        <p:txBody>
          <a:bodyPr>
            <a:normAutofit fontScale="90000"/>
          </a:bodyPr>
          <a:lstStyle/>
          <a:p>
            <a:pPr algn="l"/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ÁREA ACADÉMICA: CIENCIAS EXPERIMENTALES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TEMA: 1.2 LA MATERIA: ESTADOS DE AGREGACIÓN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PROFESOR: LILIA GUERRA MEDRANO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PERIODO: ENERO-JUNIO 2017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58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dirty="0"/>
              <a:t>1. </a:t>
            </a:r>
            <a:r>
              <a:rPr lang="es-MX" dirty="0" smtClean="0"/>
              <a:t>Chang, </a:t>
            </a:r>
            <a:r>
              <a:rPr lang="es-MX" dirty="0"/>
              <a:t>R. (2002). </a:t>
            </a:r>
            <a:r>
              <a:rPr lang="es-MX" i="1" dirty="0"/>
              <a:t>Química</a:t>
            </a:r>
            <a:r>
              <a:rPr lang="es-MX" dirty="0"/>
              <a:t>. México, D.F. 7ª.Ed. Mc Graw Hill. 	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2</a:t>
            </a:r>
            <a:r>
              <a:rPr lang="es-MX" dirty="0"/>
              <a:t>. IPN. (19 de Febrero de 2017). Química 1.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México, D.F., México.</a:t>
            </a:r>
          </a:p>
          <a:p>
            <a:pPr marL="0" indent="0">
              <a:buNone/>
            </a:pP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http://www.cecyt3.ipn.mx/actividades-on-line/QUIMICA1/Actividades-Quimica-I- SergioS.pdf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3. </a:t>
            </a:r>
            <a:r>
              <a:rPr lang="es-MX" dirty="0"/>
              <a:t>Luperdo, L. (2017). Fases exóticas de la materia. </a:t>
            </a:r>
            <a:r>
              <a:rPr lang="es-MX" i="1" dirty="0"/>
              <a:t>Avance y perspectiva</a:t>
            </a:r>
            <a:r>
              <a:rPr lang="es-MX" dirty="0"/>
              <a:t>, 38 y 39.</a:t>
            </a:r>
          </a:p>
          <a:p>
            <a:pPr marL="0" indent="0">
              <a:buNone/>
            </a:pPr>
            <a:r>
              <a:rPr lang="es-MX" dirty="0"/>
              <a:t> http://</a:t>
            </a:r>
            <a:r>
              <a:rPr lang="es-MX" dirty="0" smtClean="0"/>
              <a:t>avanceyperspectiva.cinvestav.mx/Versiones-en-PDF/Vol-2-No-2</a:t>
            </a:r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r>
              <a:rPr lang="es-MX" b="1" dirty="0" smtClean="0"/>
              <a:t>Imágenes</a:t>
            </a:r>
          </a:p>
          <a:p>
            <a:pPr marL="0" indent="0">
              <a:buNone/>
            </a:pPr>
            <a:r>
              <a:rPr lang="es-MX" dirty="0" smtClean="0"/>
              <a:t>1. http</a:t>
            </a:r>
            <a:r>
              <a:rPr lang="es-MX" dirty="0"/>
              <a:t>://aprendeenlinea.udea.edu.co/lms/ocw/mod/page/view.php?id=225</a:t>
            </a:r>
            <a:endParaRPr lang="es-MX" dirty="0" smtClean="0"/>
          </a:p>
          <a:p>
            <a:pPr marL="0" indent="0">
              <a:buNone/>
            </a:pPr>
            <a:r>
              <a:rPr lang="es-MX" dirty="0"/>
              <a:t>2</a:t>
            </a:r>
            <a:r>
              <a:rPr lang="es-MX" dirty="0" smtClean="0"/>
              <a:t>. http</a:t>
            </a:r>
            <a:r>
              <a:rPr lang="es-MX" dirty="0"/>
              <a:t>://francis.naukas.com/files/2013/01/dibujo20130128-real-space-left-momentum-density-right-distributions-for-a-spin-orbit-coupled-gas-of-bosons-in-a-chaotic-regime1.jpg</a:t>
            </a:r>
            <a:endParaRPr lang="es-MX" dirty="0" smtClean="0"/>
          </a:p>
          <a:p>
            <a:pPr marL="0" indent="0">
              <a:buNone/>
            </a:pPr>
            <a:r>
              <a:rPr lang="es-MX" dirty="0"/>
              <a:t>3</a:t>
            </a:r>
            <a:r>
              <a:rPr lang="es-MX" dirty="0" smtClean="0"/>
              <a:t>. http</a:t>
            </a:r>
            <a:r>
              <a:rPr lang="es-MX" dirty="0"/>
              <a:t>://profebeikerpalencia.es.tl/Los-estados-de-la-materia.htm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75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MX" sz="2400" dirty="0"/>
              <a:t>Asignatura: Química Inorgánica</a:t>
            </a:r>
            <a:br>
              <a:rPr lang="es-MX" sz="2400" dirty="0"/>
            </a:br>
            <a:r>
              <a:rPr lang="es-MX" sz="2400" dirty="0"/>
              <a:t>Semestre: cuarto</a:t>
            </a:r>
            <a:br>
              <a:rPr lang="es-MX" sz="2400" dirty="0"/>
            </a:br>
            <a:r>
              <a:rPr lang="es-MX" sz="2400" dirty="0"/>
              <a:t>Tema: </a:t>
            </a:r>
            <a:r>
              <a:rPr lang="es-MX" sz="2400" dirty="0" smtClean="0"/>
              <a:t>1.2 La materia: estados de agregación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MX" b="1" dirty="0" smtClean="0"/>
              <a:t>ABSTRAC</a:t>
            </a:r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matter presents different physical structure or state of aggregation depending on the degree of attraction and repulsion of its molecules</a:t>
            </a:r>
            <a:r>
              <a:rPr lang="en-US" dirty="0" smtClean="0"/>
              <a:t>.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b="1" dirty="0" smtClean="0"/>
              <a:t>Keywords</a:t>
            </a:r>
            <a:r>
              <a:rPr lang="en-US" dirty="0"/>
              <a:t>: attraction, repulsion, state of </a:t>
            </a:r>
            <a:r>
              <a:rPr lang="en-US" dirty="0" smtClean="0"/>
              <a:t>aggregation.</a:t>
            </a:r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b="1" dirty="0" smtClean="0"/>
              <a:t>RESUMEN</a:t>
            </a:r>
          </a:p>
          <a:p>
            <a:pPr marL="0" indent="0" algn="just">
              <a:buNone/>
            </a:pPr>
            <a:r>
              <a:rPr lang="es-MX" dirty="0" smtClean="0"/>
              <a:t>La materia presenta diferente estructura física o estado de agregación dependiendo del grado de atracción y repulsión de sus moléculas.</a:t>
            </a:r>
            <a:endParaRPr lang="es-MX" b="1" dirty="0" smtClean="0"/>
          </a:p>
          <a:p>
            <a:pPr marL="0" indent="0" algn="just">
              <a:buNone/>
            </a:pPr>
            <a:endParaRPr lang="es-MX" b="1" dirty="0" smtClean="0"/>
          </a:p>
          <a:p>
            <a:pPr marL="0" indent="0" algn="just">
              <a:buNone/>
            </a:pPr>
            <a:r>
              <a:rPr lang="es-MX" b="1" dirty="0" smtClean="0"/>
              <a:t>Palabras clave</a:t>
            </a:r>
            <a:r>
              <a:rPr lang="es-MX" dirty="0" smtClean="0"/>
              <a:t>: atracción, repulsión, estado de agregación.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50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1.2 LA MATERIA: ESTADOS DE AGREGACIÓN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 smtClean="0"/>
              <a:t>Todas las sustancias pueden existir en tres estados de agregación de la materia</a:t>
            </a:r>
            <a:r>
              <a:rPr lang="es-MX" smtClean="0"/>
              <a:t>: sólido</a:t>
            </a:r>
            <a:r>
              <a:rPr lang="es-MX" dirty="0" smtClean="0"/>
              <a:t>, líquido y gaseoso.</a:t>
            </a:r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708920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1.2 LA MATERIA: ESTADOS DE AGREGACIÓN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b="1" dirty="0"/>
              <a:t>Estado sólido. </a:t>
            </a:r>
            <a:r>
              <a:rPr lang="es-MX" dirty="0"/>
              <a:t>La fuerza de cohesión con la que se unen sus moléculas es muy alta y la fuerza de repulsión </a:t>
            </a:r>
            <a:r>
              <a:rPr lang="es-MX" dirty="0" smtClean="0"/>
              <a:t>es </a:t>
            </a:r>
            <a:r>
              <a:rPr lang="es-MX" dirty="0"/>
              <a:t>muy </a:t>
            </a:r>
            <a:r>
              <a:rPr lang="es-MX" dirty="0" smtClean="0"/>
              <a:t>baja. Sus partículas presentan movimiento vibratorio por que la cantidad de energía disponible es mínima, lo que permite que la materia presente estructuras definidas.</a:t>
            </a:r>
            <a:endParaRPr lang="es-MX" dirty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13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1.2 LA MATERIA: ESTADOS DE AGREGACIÓN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1" dirty="0" smtClean="0"/>
              <a:t>Estado líquido</a:t>
            </a:r>
            <a:r>
              <a:rPr lang="es-MX" dirty="0" smtClean="0"/>
              <a:t>. Las moléculas que lo constituyen presentan una cohesión menor que el estado líquido, sus moléculas pueden fluir de un lugar a otro por que sus partículas tienen movimiento moderado debido a la cantidad de energía  lo que permite que las moléculas fluyan y adopten la forma del recipiente que lo contiene.  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7211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1.2 LA MATERIA: ESTADOS DE AGREGACIÓN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b="1" dirty="0"/>
              <a:t>Estado gaseoso</a:t>
            </a:r>
            <a:r>
              <a:rPr lang="es-MX" dirty="0" smtClean="0"/>
              <a:t>. Sus partículas poseen una gran cantidad de energía cinética, aumenta la fuerza de repulsión, disminuye la fuerza de atracción y sus moléculas se encuentran separadas unas de otras. La materia presenta volumen y forma variable debido a la presión y temperatura. </a:t>
            </a: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47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1.2 LA MATERIA: ESTADOS DE AGREGACIÓN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Los estados de la materia más comunes son sólido, líquido y gaseoso. </a:t>
            </a:r>
            <a:r>
              <a:rPr lang="es-MX" dirty="0"/>
              <a:t>E</a:t>
            </a:r>
            <a:r>
              <a:rPr lang="es-MX" dirty="0" smtClean="0"/>
              <a:t>xisten otros estados con los que estamos menos relacionados: plasma y condensado de Bose-Einstein.</a:t>
            </a:r>
          </a:p>
        </p:txBody>
      </p:sp>
    </p:spTree>
    <p:extLst>
      <p:ext uri="{BB962C8B-B14F-4D97-AF65-F5344CB8AC3E}">
        <p14:creationId xmlns:p14="http://schemas.microsoft.com/office/powerpoint/2010/main" val="28414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1.2 LA MATERIA: ESTADOS DE AGREGACIÓN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b="1" dirty="0"/>
              <a:t>Plasma. </a:t>
            </a:r>
            <a:r>
              <a:rPr lang="es-MX" dirty="0"/>
              <a:t>Estado de la materia que se presenta a altas temperaturas. Este </a:t>
            </a:r>
            <a:r>
              <a:rPr lang="es-MX" dirty="0" smtClean="0"/>
              <a:t>estado de gas ionizado se presenta </a:t>
            </a:r>
            <a:r>
              <a:rPr lang="es-MX" dirty="0"/>
              <a:t>en el sol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852936"/>
            <a:ext cx="27336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/>
              <a:t>1.2 LA MATERIA: ESTADOS DE AGREGACIÓN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b="1" dirty="0"/>
              <a:t>Condensado de </a:t>
            </a:r>
            <a:r>
              <a:rPr lang="es-MX" b="1" dirty="0" smtClean="0"/>
              <a:t>Bose-Einstein</a:t>
            </a:r>
            <a:r>
              <a:rPr lang="es-MX" b="1" dirty="0"/>
              <a:t>. </a:t>
            </a:r>
            <a:r>
              <a:rPr lang="es-MX" dirty="0"/>
              <a:t>Estado de la materia que se presenta a bajas temperaturas (</a:t>
            </a:r>
            <a:r>
              <a:rPr lang="es-MX" dirty="0" smtClean="0"/>
              <a:t>cercanas </a:t>
            </a:r>
            <a:r>
              <a:rPr lang="es-MX" dirty="0"/>
              <a:t>a -273° </a:t>
            </a:r>
            <a:r>
              <a:rPr lang="es-MX" dirty="0" smtClean="0"/>
              <a:t>Celsius). </a:t>
            </a:r>
            <a:endParaRPr lang="es-MX" dirty="0"/>
          </a:p>
          <a:p>
            <a:pPr algn="just"/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317" y="3356992"/>
            <a:ext cx="4610671" cy="221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397</Words>
  <Application>Microsoft Office PowerPoint</Application>
  <PresentationFormat>Presentación en pantalla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ÁREA ACADÉMICA: CIENCIAS EXPERIMENTALES TEMA: 1.2 LA MATERIA: ESTADOS DE AGREGACIÓN PROFESOR: LILIA GUERRA MEDRANO PERIODO: ENERO-JUNIO 2017 </vt:lpstr>
      <vt:lpstr>Asignatura: Química Inorgánica Semestre: cuarto Tema: 1.2 La materia: estados de agregación</vt:lpstr>
      <vt:lpstr>1.2 LA MATERIA: ESTADOS DE AGREGACIÓN</vt:lpstr>
      <vt:lpstr>1.2 LA MATERIA: ESTADOS DE AGREGACIÓN</vt:lpstr>
      <vt:lpstr>1.2 LA MATERIA: ESTADOS DE AGREGACIÓN</vt:lpstr>
      <vt:lpstr>1.2 LA MATERIA: ESTADOS DE AGREGACIÓN</vt:lpstr>
      <vt:lpstr>1.2 LA MATERIA: ESTADOS DE AGREGACIÓN</vt:lpstr>
      <vt:lpstr>1.2 LA MATERIA: ESTADOS DE AGREGACIÓN</vt:lpstr>
      <vt:lpstr>1.2 LA MATERIA: ESTADOS DE AGREGACIÓN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DELL</cp:lastModifiedBy>
  <cp:revision>21</cp:revision>
  <dcterms:created xsi:type="dcterms:W3CDTF">2015-04-07T18:25:10Z</dcterms:created>
  <dcterms:modified xsi:type="dcterms:W3CDTF">2017-03-11T19:57:39Z</dcterms:modified>
</cp:coreProperties>
</file>