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8" r:id="rId4"/>
    <p:sldId id="279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E9DE94-8DBA-467D-AA9A-5D6872CFFA13}" type="doc">
      <dgm:prSet loTypeId="urn:microsoft.com/office/officeart/2005/8/layout/orgChart1" loCatId="hierarchy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es-ES"/>
        </a:p>
      </dgm:t>
    </dgm:pt>
    <dgm:pt modelId="{E91019D0-6A2D-4D70-839F-2875C57A4E70}">
      <dgm:prSet/>
      <dgm:spPr/>
      <dgm:t>
        <a:bodyPr/>
        <a:lstStyle/>
        <a:p>
          <a:r>
            <a:rPr lang="es-MX" dirty="0"/>
            <a:t>Corriente continua o directa (DC)</a:t>
          </a:r>
        </a:p>
      </dgm:t>
    </dgm:pt>
    <dgm:pt modelId="{550A2C20-D930-48BB-8335-1481C9A74D00}" type="parTrans" cxnId="{DB073F4D-7BA6-4D27-AEA3-66E3FDB5D9A7}">
      <dgm:prSet/>
      <dgm:spPr/>
      <dgm:t>
        <a:bodyPr/>
        <a:lstStyle/>
        <a:p>
          <a:endParaRPr lang="es-ES"/>
        </a:p>
      </dgm:t>
    </dgm:pt>
    <dgm:pt modelId="{A8437427-F51F-42AD-99A2-93FAED93B045}" type="sibTrans" cxnId="{DB073F4D-7BA6-4D27-AEA3-66E3FDB5D9A7}">
      <dgm:prSet/>
      <dgm:spPr/>
      <dgm:t>
        <a:bodyPr/>
        <a:lstStyle/>
        <a:p>
          <a:endParaRPr lang="es-ES"/>
        </a:p>
      </dgm:t>
    </dgm:pt>
    <dgm:pt modelId="{4893EF1D-5C0B-4E8A-9697-F48AF9318E60}">
      <dgm:prSet/>
      <dgm:spPr/>
      <dgm:t>
        <a:bodyPr/>
        <a:lstStyle/>
        <a:p>
          <a:r>
            <a:rPr lang="es-MX"/>
            <a:t>Corriente alterna (CA)</a:t>
          </a:r>
        </a:p>
      </dgm:t>
    </dgm:pt>
    <dgm:pt modelId="{87ACF2DE-582E-45EC-85FF-F093F2FEC516}" type="parTrans" cxnId="{939C2057-C4E4-45DC-A4D0-1A2C06D27A28}">
      <dgm:prSet/>
      <dgm:spPr/>
      <dgm:t>
        <a:bodyPr/>
        <a:lstStyle/>
        <a:p>
          <a:endParaRPr lang="es-ES"/>
        </a:p>
      </dgm:t>
    </dgm:pt>
    <dgm:pt modelId="{53E962BB-2EFD-4DFB-B117-93D463B7A88C}" type="sibTrans" cxnId="{939C2057-C4E4-45DC-A4D0-1A2C06D27A28}">
      <dgm:prSet/>
      <dgm:spPr/>
      <dgm:t>
        <a:bodyPr/>
        <a:lstStyle/>
        <a:p>
          <a:endParaRPr lang="es-ES"/>
        </a:p>
      </dgm:t>
    </dgm:pt>
    <dgm:pt modelId="{8E931AE3-FA85-4758-8D80-EF3182AA9261}" type="pres">
      <dgm:prSet presAssocID="{CAE9DE94-8DBA-467D-AA9A-5D6872CFFA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546B0F39-5F95-4E95-9E3F-5FFAA9174171}" type="pres">
      <dgm:prSet presAssocID="{E91019D0-6A2D-4D70-839F-2875C57A4E70}" presName="hierRoot1" presStyleCnt="0">
        <dgm:presLayoutVars>
          <dgm:hierBranch val="init"/>
        </dgm:presLayoutVars>
      </dgm:prSet>
      <dgm:spPr/>
    </dgm:pt>
    <dgm:pt modelId="{5126AD91-7EF9-496B-A8EC-4F1E5A65D6CD}" type="pres">
      <dgm:prSet presAssocID="{E91019D0-6A2D-4D70-839F-2875C57A4E70}" presName="rootComposite1" presStyleCnt="0"/>
      <dgm:spPr/>
    </dgm:pt>
    <dgm:pt modelId="{9826F187-6056-433F-8E8D-E8B4301A35A3}" type="pres">
      <dgm:prSet presAssocID="{E91019D0-6A2D-4D70-839F-2875C57A4E70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3AA73C5-718D-4D15-BB6B-725C559CE5CD}" type="pres">
      <dgm:prSet presAssocID="{E91019D0-6A2D-4D70-839F-2875C57A4E70}" presName="rootConnector1" presStyleLbl="node1" presStyleIdx="0" presStyleCnt="0"/>
      <dgm:spPr/>
      <dgm:t>
        <a:bodyPr/>
        <a:lstStyle/>
        <a:p>
          <a:endParaRPr lang="es-MX"/>
        </a:p>
      </dgm:t>
    </dgm:pt>
    <dgm:pt modelId="{5A8BB4EA-F28B-4465-8CD7-3B7ABDF40780}" type="pres">
      <dgm:prSet presAssocID="{E91019D0-6A2D-4D70-839F-2875C57A4E70}" presName="hierChild2" presStyleCnt="0"/>
      <dgm:spPr/>
    </dgm:pt>
    <dgm:pt modelId="{692AE00D-A4DA-428F-9919-719931EE3CB0}" type="pres">
      <dgm:prSet presAssocID="{E91019D0-6A2D-4D70-839F-2875C57A4E70}" presName="hierChild3" presStyleCnt="0"/>
      <dgm:spPr/>
    </dgm:pt>
    <dgm:pt modelId="{23EFA4F4-C826-4097-BE93-5BCFC5FBB8C0}" type="pres">
      <dgm:prSet presAssocID="{4893EF1D-5C0B-4E8A-9697-F48AF9318E60}" presName="hierRoot1" presStyleCnt="0">
        <dgm:presLayoutVars>
          <dgm:hierBranch val="init"/>
        </dgm:presLayoutVars>
      </dgm:prSet>
      <dgm:spPr/>
    </dgm:pt>
    <dgm:pt modelId="{E978BE58-E9C0-41F0-9701-3608F9A8CBC0}" type="pres">
      <dgm:prSet presAssocID="{4893EF1D-5C0B-4E8A-9697-F48AF9318E60}" presName="rootComposite1" presStyleCnt="0"/>
      <dgm:spPr/>
    </dgm:pt>
    <dgm:pt modelId="{EAB74330-1F32-4645-92B2-2880D245D348}" type="pres">
      <dgm:prSet presAssocID="{4893EF1D-5C0B-4E8A-9697-F48AF9318E60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88DF202-F5D9-4CDD-A4B9-4994E2F2774A}" type="pres">
      <dgm:prSet presAssocID="{4893EF1D-5C0B-4E8A-9697-F48AF9318E60}" presName="rootConnector1" presStyleLbl="node1" presStyleIdx="0" presStyleCnt="0"/>
      <dgm:spPr/>
      <dgm:t>
        <a:bodyPr/>
        <a:lstStyle/>
        <a:p>
          <a:endParaRPr lang="es-MX"/>
        </a:p>
      </dgm:t>
    </dgm:pt>
    <dgm:pt modelId="{E87543B6-4F7F-4EA4-A3CC-661B1C66BCB8}" type="pres">
      <dgm:prSet presAssocID="{4893EF1D-5C0B-4E8A-9697-F48AF9318E60}" presName="hierChild2" presStyleCnt="0"/>
      <dgm:spPr/>
    </dgm:pt>
    <dgm:pt modelId="{BFF2A0F4-46AB-4624-A1D0-ADC5244EB8EF}" type="pres">
      <dgm:prSet presAssocID="{4893EF1D-5C0B-4E8A-9697-F48AF9318E60}" presName="hierChild3" presStyleCnt="0"/>
      <dgm:spPr/>
    </dgm:pt>
  </dgm:ptLst>
  <dgm:cxnLst>
    <dgm:cxn modelId="{3DB58372-BE41-43BF-8FBC-8860E9B73B5B}" type="presOf" srcId="{4893EF1D-5C0B-4E8A-9697-F48AF9318E60}" destId="{EAB74330-1F32-4645-92B2-2880D245D348}" srcOrd="0" destOrd="0" presId="urn:microsoft.com/office/officeart/2005/8/layout/orgChart1"/>
    <dgm:cxn modelId="{F33E9F26-702A-4E29-B488-609BD6FBF72B}" type="presOf" srcId="{4893EF1D-5C0B-4E8A-9697-F48AF9318E60}" destId="{888DF202-F5D9-4CDD-A4B9-4994E2F2774A}" srcOrd="1" destOrd="0" presId="urn:microsoft.com/office/officeart/2005/8/layout/orgChart1"/>
    <dgm:cxn modelId="{79D118C2-7B81-45D9-9147-64DC8AB9994B}" type="presOf" srcId="{E91019D0-6A2D-4D70-839F-2875C57A4E70}" destId="{33AA73C5-718D-4D15-BB6B-725C559CE5CD}" srcOrd="1" destOrd="0" presId="urn:microsoft.com/office/officeart/2005/8/layout/orgChart1"/>
    <dgm:cxn modelId="{923DBDFA-3993-404C-8E9D-53049A9E2042}" type="presOf" srcId="{E91019D0-6A2D-4D70-839F-2875C57A4E70}" destId="{9826F187-6056-433F-8E8D-E8B4301A35A3}" srcOrd="0" destOrd="0" presId="urn:microsoft.com/office/officeart/2005/8/layout/orgChart1"/>
    <dgm:cxn modelId="{4AB162C2-42C9-4847-A3B0-237BC2C09E40}" type="presOf" srcId="{CAE9DE94-8DBA-467D-AA9A-5D6872CFFA13}" destId="{8E931AE3-FA85-4758-8D80-EF3182AA9261}" srcOrd="0" destOrd="0" presId="urn:microsoft.com/office/officeart/2005/8/layout/orgChart1"/>
    <dgm:cxn modelId="{939C2057-C4E4-45DC-A4D0-1A2C06D27A28}" srcId="{CAE9DE94-8DBA-467D-AA9A-5D6872CFFA13}" destId="{4893EF1D-5C0B-4E8A-9697-F48AF9318E60}" srcOrd="1" destOrd="0" parTransId="{87ACF2DE-582E-45EC-85FF-F093F2FEC516}" sibTransId="{53E962BB-2EFD-4DFB-B117-93D463B7A88C}"/>
    <dgm:cxn modelId="{DB073F4D-7BA6-4D27-AEA3-66E3FDB5D9A7}" srcId="{CAE9DE94-8DBA-467D-AA9A-5D6872CFFA13}" destId="{E91019D0-6A2D-4D70-839F-2875C57A4E70}" srcOrd="0" destOrd="0" parTransId="{550A2C20-D930-48BB-8335-1481C9A74D00}" sibTransId="{A8437427-F51F-42AD-99A2-93FAED93B045}"/>
    <dgm:cxn modelId="{460A90BE-3DA4-4E62-B6DC-4657B25F238C}" type="presParOf" srcId="{8E931AE3-FA85-4758-8D80-EF3182AA9261}" destId="{546B0F39-5F95-4E95-9E3F-5FFAA9174171}" srcOrd="0" destOrd="0" presId="urn:microsoft.com/office/officeart/2005/8/layout/orgChart1"/>
    <dgm:cxn modelId="{2C06BD20-79BF-461B-B828-E483636B2CCA}" type="presParOf" srcId="{546B0F39-5F95-4E95-9E3F-5FFAA9174171}" destId="{5126AD91-7EF9-496B-A8EC-4F1E5A65D6CD}" srcOrd="0" destOrd="0" presId="urn:microsoft.com/office/officeart/2005/8/layout/orgChart1"/>
    <dgm:cxn modelId="{CFD3E295-CBE2-49A3-B910-37CDA600A2B6}" type="presParOf" srcId="{5126AD91-7EF9-496B-A8EC-4F1E5A65D6CD}" destId="{9826F187-6056-433F-8E8D-E8B4301A35A3}" srcOrd="0" destOrd="0" presId="urn:microsoft.com/office/officeart/2005/8/layout/orgChart1"/>
    <dgm:cxn modelId="{281C9330-A737-4767-BEEA-49207675CABD}" type="presParOf" srcId="{5126AD91-7EF9-496B-A8EC-4F1E5A65D6CD}" destId="{33AA73C5-718D-4D15-BB6B-725C559CE5CD}" srcOrd="1" destOrd="0" presId="urn:microsoft.com/office/officeart/2005/8/layout/orgChart1"/>
    <dgm:cxn modelId="{060F0DAA-5752-4310-92DA-8AB1D45763F5}" type="presParOf" srcId="{546B0F39-5F95-4E95-9E3F-5FFAA9174171}" destId="{5A8BB4EA-F28B-4465-8CD7-3B7ABDF40780}" srcOrd="1" destOrd="0" presId="urn:microsoft.com/office/officeart/2005/8/layout/orgChart1"/>
    <dgm:cxn modelId="{EE316233-E606-4AD7-BAF1-668A140DBABF}" type="presParOf" srcId="{546B0F39-5F95-4E95-9E3F-5FFAA9174171}" destId="{692AE00D-A4DA-428F-9919-719931EE3CB0}" srcOrd="2" destOrd="0" presId="urn:microsoft.com/office/officeart/2005/8/layout/orgChart1"/>
    <dgm:cxn modelId="{ED7ED19A-0E86-4F53-A8DD-F85E2292F199}" type="presParOf" srcId="{8E931AE3-FA85-4758-8D80-EF3182AA9261}" destId="{23EFA4F4-C826-4097-BE93-5BCFC5FBB8C0}" srcOrd="1" destOrd="0" presId="urn:microsoft.com/office/officeart/2005/8/layout/orgChart1"/>
    <dgm:cxn modelId="{D78EEDD7-E8B2-4378-8C26-5FD8F0045844}" type="presParOf" srcId="{23EFA4F4-C826-4097-BE93-5BCFC5FBB8C0}" destId="{E978BE58-E9C0-41F0-9701-3608F9A8CBC0}" srcOrd="0" destOrd="0" presId="urn:microsoft.com/office/officeart/2005/8/layout/orgChart1"/>
    <dgm:cxn modelId="{DD5DA697-7406-4CB4-BB4C-5A5E45B38816}" type="presParOf" srcId="{E978BE58-E9C0-41F0-9701-3608F9A8CBC0}" destId="{EAB74330-1F32-4645-92B2-2880D245D348}" srcOrd="0" destOrd="0" presId="urn:microsoft.com/office/officeart/2005/8/layout/orgChart1"/>
    <dgm:cxn modelId="{0E6CC728-5D54-4CE7-986F-5E8ACDFDC06B}" type="presParOf" srcId="{E978BE58-E9C0-41F0-9701-3608F9A8CBC0}" destId="{888DF202-F5D9-4CDD-A4B9-4994E2F2774A}" srcOrd="1" destOrd="0" presId="urn:microsoft.com/office/officeart/2005/8/layout/orgChart1"/>
    <dgm:cxn modelId="{847E9C0A-D555-4FE7-9D8E-D60345DCAF37}" type="presParOf" srcId="{23EFA4F4-C826-4097-BE93-5BCFC5FBB8C0}" destId="{E87543B6-4F7F-4EA4-A3CC-661B1C66BCB8}" srcOrd="1" destOrd="0" presId="urn:microsoft.com/office/officeart/2005/8/layout/orgChart1"/>
    <dgm:cxn modelId="{CC46961C-2DA8-4C47-8693-8994661F622D}" type="presParOf" srcId="{23EFA4F4-C826-4097-BE93-5BCFC5FBB8C0}" destId="{BFF2A0F4-46AB-4624-A1D0-ADC5244EB8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E9DE94-8DBA-467D-AA9A-5D6872CFFA13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91019D0-6A2D-4D70-839F-2875C57A4E70}">
      <dgm:prSet/>
      <dgm:spPr/>
      <dgm:t>
        <a:bodyPr/>
        <a:lstStyle/>
        <a:p>
          <a:r>
            <a:rPr lang="es-MX" dirty="0"/>
            <a:t>Se genera cuando los electrones  se mueven de negativo a positivo en un solo sentido</a:t>
          </a:r>
        </a:p>
      </dgm:t>
    </dgm:pt>
    <dgm:pt modelId="{550A2C20-D930-48BB-8335-1481C9A74D00}" type="parTrans" cxnId="{DB073F4D-7BA6-4D27-AEA3-66E3FDB5D9A7}">
      <dgm:prSet/>
      <dgm:spPr/>
      <dgm:t>
        <a:bodyPr/>
        <a:lstStyle/>
        <a:p>
          <a:endParaRPr lang="es-ES"/>
        </a:p>
      </dgm:t>
    </dgm:pt>
    <dgm:pt modelId="{A8437427-F51F-42AD-99A2-93FAED93B045}" type="sibTrans" cxnId="{DB073F4D-7BA6-4D27-AEA3-66E3FDB5D9A7}">
      <dgm:prSet/>
      <dgm:spPr/>
      <dgm:t>
        <a:bodyPr/>
        <a:lstStyle/>
        <a:p>
          <a:endParaRPr lang="es-ES"/>
        </a:p>
      </dgm:t>
    </dgm:pt>
    <dgm:pt modelId="{1CD79770-0235-43D1-99C0-99CBAECC61CA}" type="pres">
      <dgm:prSet presAssocID="{CAE9DE94-8DBA-467D-AA9A-5D6872CFFA1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F4697CD7-6B80-464E-863D-2C38C9AE0C75}" type="pres">
      <dgm:prSet presAssocID="{E91019D0-6A2D-4D70-839F-2875C57A4E70}" presName="linNode" presStyleCnt="0"/>
      <dgm:spPr/>
    </dgm:pt>
    <dgm:pt modelId="{00D7500D-ED2B-425B-A6B0-F561D7EADF6C}" type="pres">
      <dgm:prSet presAssocID="{E91019D0-6A2D-4D70-839F-2875C57A4E70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5B6ECA5-2679-4A0E-91D6-E928AAAD3775}" type="pres">
      <dgm:prSet presAssocID="{E91019D0-6A2D-4D70-839F-2875C57A4E70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DB073F4D-7BA6-4D27-AEA3-66E3FDB5D9A7}" srcId="{CAE9DE94-8DBA-467D-AA9A-5D6872CFFA13}" destId="{E91019D0-6A2D-4D70-839F-2875C57A4E70}" srcOrd="0" destOrd="0" parTransId="{550A2C20-D930-48BB-8335-1481C9A74D00}" sibTransId="{A8437427-F51F-42AD-99A2-93FAED93B045}"/>
    <dgm:cxn modelId="{8EAC215D-B37D-4E2E-B026-0FB760B8FAA9}" type="presOf" srcId="{CAE9DE94-8DBA-467D-AA9A-5D6872CFFA13}" destId="{1CD79770-0235-43D1-99C0-99CBAECC61CA}" srcOrd="0" destOrd="0" presId="urn:microsoft.com/office/officeart/2005/8/layout/vList6"/>
    <dgm:cxn modelId="{78836CD6-E8B2-473A-97F8-C01C334C6888}" type="presOf" srcId="{E91019D0-6A2D-4D70-839F-2875C57A4E70}" destId="{00D7500D-ED2B-425B-A6B0-F561D7EADF6C}" srcOrd="0" destOrd="0" presId="urn:microsoft.com/office/officeart/2005/8/layout/vList6"/>
    <dgm:cxn modelId="{7BA9501A-5439-4648-82E5-8D264E0D069C}" type="presParOf" srcId="{1CD79770-0235-43D1-99C0-99CBAECC61CA}" destId="{F4697CD7-6B80-464E-863D-2C38C9AE0C75}" srcOrd="0" destOrd="0" presId="urn:microsoft.com/office/officeart/2005/8/layout/vList6"/>
    <dgm:cxn modelId="{7A93A23D-7FAE-444C-BB2B-CC779CBD4778}" type="presParOf" srcId="{F4697CD7-6B80-464E-863D-2C38C9AE0C75}" destId="{00D7500D-ED2B-425B-A6B0-F561D7EADF6C}" srcOrd="0" destOrd="0" presId="urn:microsoft.com/office/officeart/2005/8/layout/vList6"/>
    <dgm:cxn modelId="{E395471E-22AD-47D1-9981-582BB66E6D3C}" type="presParOf" srcId="{F4697CD7-6B80-464E-863D-2C38C9AE0C75}" destId="{65B6ECA5-2679-4A0E-91D6-E928AAAD377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E9DE94-8DBA-467D-AA9A-5D6872CFFA13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ES"/>
        </a:p>
      </dgm:t>
    </dgm:pt>
    <dgm:pt modelId="{E91019D0-6A2D-4D70-839F-2875C57A4E70}">
      <dgm:prSet/>
      <dgm:spPr/>
      <dgm:t>
        <a:bodyPr/>
        <a:lstStyle/>
        <a:p>
          <a:r>
            <a:rPr lang="es-MX" dirty="0"/>
            <a:t>Se origina cuando el campo eléctrico cambia alternativamente de sentido.</a:t>
          </a:r>
        </a:p>
      </dgm:t>
    </dgm:pt>
    <dgm:pt modelId="{550A2C20-D930-48BB-8335-1481C9A74D00}" type="parTrans" cxnId="{DB073F4D-7BA6-4D27-AEA3-66E3FDB5D9A7}">
      <dgm:prSet/>
      <dgm:spPr/>
      <dgm:t>
        <a:bodyPr/>
        <a:lstStyle/>
        <a:p>
          <a:endParaRPr lang="es-ES"/>
        </a:p>
      </dgm:t>
    </dgm:pt>
    <dgm:pt modelId="{A8437427-F51F-42AD-99A2-93FAED93B045}" type="sibTrans" cxnId="{DB073F4D-7BA6-4D27-AEA3-66E3FDB5D9A7}">
      <dgm:prSet/>
      <dgm:spPr/>
      <dgm:t>
        <a:bodyPr/>
        <a:lstStyle/>
        <a:p>
          <a:endParaRPr lang="es-ES"/>
        </a:p>
      </dgm:t>
    </dgm:pt>
    <dgm:pt modelId="{DA6F1A32-DAE1-4867-83E7-CBDE036C2162}" type="pres">
      <dgm:prSet presAssocID="{CAE9DE94-8DBA-467D-AA9A-5D6872CFFA1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7BA7AF1B-4E33-4D43-876D-9C0C17AC9DB0}" type="pres">
      <dgm:prSet presAssocID="{CAE9DE94-8DBA-467D-AA9A-5D6872CFFA13}" presName="Name1" presStyleCnt="0"/>
      <dgm:spPr/>
    </dgm:pt>
    <dgm:pt modelId="{1547F0A8-D998-4345-9126-05F95F66EAFC}" type="pres">
      <dgm:prSet presAssocID="{CAE9DE94-8DBA-467D-AA9A-5D6872CFFA13}" presName="cycle" presStyleCnt="0"/>
      <dgm:spPr/>
    </dgm:pt>
    <dgm:pt modelId="{3086EBFB-F573-499C-A832-DE12DBA0E70B}" type="pres">
      <dgm:prSet presAssocID="{CAE9DE94-8DBA-467D-AA9A-5D6872CFFA13}" presName="srcNode" presStyleLbl="node1" presStyleIdx="0" presStyleCnt="1"/>
      <dgm:spPr/>
    </dgm:pt>
    <dgm:pt modelId="{830B0809-D4E1-474D-B06E-4B6030D7CA30}" type="pres">
      <dgm:prSet presAssocID="{CAE9DE94-8DBA-467D-AA9A-5D6872CFFA13}" presName="conn" presStyleLbl="parChTrans1D2" presStyleIdx="0" presStyleCnt="1"/>
      <dgm:spPr/>
      <dgm:t>
        <a:bodyPr/>
        <a:lstStyle/>
        <a:p>
          <a:endParaRPr lang="es-MX"/>
        </a:p>
      </dgm:t>
    </dgm:pt>
    <dgm:pt modelId="{C118D24C-AF79-4B94-B9FB-1F782BFC6FA6}" type="pres">
      <dgm:prSet presAssocID="{CAE9DE94-8DBA-467D-AA9A-5D6872CFFA13}" presName="extraNode" presStyleLbl="node1" presStyleIdx="0" presStyleCnt="1"/>
      <dgm:spPr/>
    </dgm:pt>
    <dgm:pt modelId="{2457CBC3-0AAE-4906-8605-6BD9F9A96BE0}" type="pres">
      <dgm:prSet presAssocID="{CAE9DE94-8DBA-467D-AA9A-5D6872CFFA13}" presName="dstNode" presStyleLbl="node1" presStyleIdx="0" presStyleCnt="1"/>
      <dgm:spPr/>
    </dgm:pt>
    <dgm:pt modelId="{6AF721DD-E5AD-4F6A-8817-D3919F105365}" type="pres">
      <dgm:prSet presAssocID="{E91019D0-6A2D-4D70-839F-2875C57A4E70}" presName="text_1" presStyleLbl="node1" presStyleIdx="0" presStyleCnt="1" custLinFactNeighborX="1237" custLinFactNeighborY="-26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7059997-5155-4FD3-8F1D-E888648D6BCB}" type="pres">
      <dgm:prSet presAssocID="{E91019D0-6A2D-4D70-839F-2875C57A4E70}" presName="accent_1" presStyleCnt="0"/>
      <dgm:spPr/>
    </dgm:pt>
    <dgm:pt modelId="{47047DC9-FBE5-4680-986D-80914D557D1F}" type="pres">
      <dgm:prSet presAssocID="{E91019D0-6A2D-4D70-839F-2875C57A4E70}" presName="accentRepeatNode" presStyleLbl="solidFgAcc1" presStyleIdx="0" presStyleCnt="1"/>
      <dgm:spPr/>
    </dgm:pt>
  </dgm:ptLst>
  <dgm:cxnLst>
    <dgm:cxn modelId="{9403C7FE-85CB-4845-B608-17BC7B7C88EF}" type="presOf" srcId="{A8437427-F51F-42AD-99A2-93FAED93B045}" destId="{830B0809-D4E1-474D-B06E-4B6030D7CA30}" srcOrd="0" destOrd="0" presId="urn:microsoft.com/office/officeart/2008/layout/VerticalCurvedList"/>
    <dgm:cxn modelId="{154B78FB-486C-4AC0-9BF6-DA29A612022F}" type="presOf" srcId="{E91019D0-6A2D-4D70-839F-2875C57A4E70}" destId="{6AF721DD-E5AD-4F6A-8817-D3919F105365}" srcOrd="0" destOrd="0" presId="urn:microsoft.com/office/officeart/2008/layout/VerticalCurvedList"/>
    <dgm:cxn modelId="{787E1AD4-B6DD-46CE-AC39-76674D131F44}" type="presOf" srcId="{CAE9DE94-8DBA-467D-AA9A-5D6872CFFA13}" destId="{DA6F1A32-DAE1-4867-83E7-CBDE036C2162}" srcOrd="0" destOrd="0" presId="urn:microsoft.com/office/officeart/2008/layout/VerticalCurvedList"/>
    <dgm:cxn modelId="{DB073F4D-7BA6-4D27-AEA3-66E3FDB5D9A7}" srcId="{CAE9DE94-8DBA-467D-AA9A-5D6872CFFA13}" destId="{E91019D0-6A2D-4D70-839F-2875C57A4E70}" srcOrd="0" destOrd="0" parTransId="{550A2C20-D930-48BB-8335-1481C9A74D00}" sibTransId="{A8437427-F51F-42AD-99A2-93FAED93B045}"/>
    <dgm:cxn modelId="{34EC3D4D-5879-46EF-8D70-A1302036BB1E}" type="presParOf" srcId="{DA6F1A32-DAE1-4867-83E7-CBDE036C2162}" destId="{7BA7AF1B-4E33-4D43-876D-9C0C17AC9DB0}" srcOrd="0" destOrd="0" presId="urn:microsoft.com/office/officeart/2008/layout/VerticalCurvedList"/>
    <dgm:cxn modelId="{E12CC1AB-40D8-46F3-99E5-9B0FB3732493}" type="presParOf" srcId="{7BA7AF1B-4E33-4D43-876D-9C0C17AC9DB0}" destId="{1547F0A8-D998-4345-9126-05F95F66EAFC}" srcOrd="0" destOrd="0" presId="urn:microsoft.com/office/officeart/2008/layout/VerticalCurvedList"/>
    <dgm:cxn modelId="{33B5146A-F05D-476B-B073-CFA6398227E9}" type="presParOf" srcId="{1547F0A8-D998-4345-9126-05F95F66EAFC}" destId="{3086EBFB-F573-499C-A832-DE12DBA0E70B}" srcOrd="0" destOrd="0" presId="urn:microsoft.com/office/officeart/2008/layout/VerticalCurvedList"/>
    <dgm:cxn modelId="{1A31CF36-6509-48B8-9C6F-1084077DE41E}" type="presParOf" srcId="{1547F0A8-D998-4345-9126-05F95F66EAFC}" destId="{830B0809-D4E1-474D-B06E-4B6030D7CA30}" srcOrd="1" destOrd="0" presId="urn:microsoft.com/office/officeart/2008/layout/VerticalCurvedList"/>
    <dgm:cxn modelId="{4A894039-8DDB-4605-8CFC-85440C93E721}" type="presParOf" srcId="{1547F0A8-D998-4345-9126-05F95F66EAFC}" destId="{C118D24C-AF79-4B94-B9FB-1F782BFC6FA6}" srcOrd="2" destOrd="0" presId="urn:microsoft.com/office/officeart/2008/layout/VerticalCurvedList"/>
    <dgm:cxn modelId="{522CA0B2-D62A-416D-8EC1-48EFDF730068}" type="presParOf" srcId="{1547F0A8-D998-4345-9126-05F95F66EAFC}" destId="{2457CBC3-0AAE-4906-8605-6BD9F9A96BE0}" srcOrd="3" destOrd="0" presId="urn:microsoft.com/office/officeart/2008/layout/VerticalCurvedList"/>
    <dgm:cxn modelId="{03F9D3A6-93EC-4D5D-8179-635389403E3D}" type="presParOf" srcId="{7BA7AF1B-4E33-4D43-876D-9C0C17AC9DB0}" destId="{6AF721DD-E5AD-4F6A-8817-D3919F105365}" srcOrd="1" destOrd="0" presId="urn:microsoft.com/office/officeart/2008/layout/VerticalCurvedList"/>
    <dgm:cxn modelId="{5413BDF9-D7F1-48AD-A269-F58DE2B44E0B}" type="presParOf" srcId="{7BA7AF1B-4E33-4D43-876D-9C0C17AC9DB0}" destId="{17059997-5155-4FD3-8F1D-E888648D6BCB}" srcOrd="2" destOrd="0" presId="urn:microsoft.com/office/officeart/2008/layout/VerticalCurvedList"/>
    <dgm:cxn modelId="{477946EC-B51F-4E55-A092-4215AFE85F7C}" type="presParOf" srcId="{17059997-5155-4FD3-8F1D-E888648D6BCB}" destId="{47047DC9-FBE5-4680-986D-80914D557D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68156A-0AD3-4DF2-91C0-F2FDC3405953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s-MX"/>
        </a:p>
      </dgm:t>
    </dgm:pt>
    <dgm:pt modelId="{80D7EB6B-71BD-465F-B58B-FF895BA8E29F}">
      <dgm:prSet/>
      <dgm:spPr/>
      <dgm:t>
        <a:bodyPr/>
        <a:lstStyle/>
        <a:p>
          <a:pPr rtl="0"/>
          <a:r>
            <a:rPr lang="es-MX" dirty="0"/>
            <a:t>Es la oposición al flujo de electrones a través de un material conductor.</a:t>
          </a:r>
        </a:p>
      </dgm:t>
    </dgm:pt>
    <dgm:pt modelId="{52EC5262-4481-441F-94BA-E0B78793AF87}" type="parTrans" cxnId="{0069D87E-DB28-4E4C-847A-0E27630EC10F}">
      <dgm:prSet/>
      <dgm:spPr/>
      <dgm:t>
        <a:bodyPr/>
        <a:lstStyle/>
        <a:p>
          <a:endParaRPr lang="es-MX"/>
        </a:p>
      </dgm:t>
    </dgm:pt>
    <dgm:pt modelId="{82D9E55D-05CF-43AE-AF8D-E10D22F2F550}" type="sibTrans" cxnId="{0069D87E-DB28-4E4C-847A-0E27630EC10F}">
      <dgm:prSet/>
      <dgm:spPr/>
      <dgm:t>
        <a:bodyPr/>
        <a:lstStyle/>
        <a:p>
          <a:endParaRPr lang="es-MX"/>
        </a:p>
      </dgm:t>
    </dgm:pt>
    <dgm:pt modelId="{73FF3AA7-74E0-4452-A93E-4F66D877CFC8}">
      <dgm:prSet/>
      <dgm:spPr/>
      <dgm:t>
        <a:bodyPr/>
        <a:lstStyle/>
        <a:p>
          <a:pPr rtl="0"/>
          <a:r>
            <a:rPr lang="es-MX"/>
            <a:t>La unidad de medida es el ohm </a:t>
          </a:r>
          <a:r>
            <a:rPr lang="el-GR"/>
            <a:t>Ω</a:t>
          </a:r>
          <a:r>
            <a:rPr lang="es-MX"/>
            <a:t>, en honor a George Simon Ohm.</a:t>
          </a:r>
        </a:p>
      </dgm:t>
    </dgm:pt>
    <dgm:pt modelId="{9878480F-24DF-4190-9DD0-936F2E0AB430}" type="parTrans" cxnId="{77660E5E-CDC4-466F-B2C8-4BC75A425A8A}">
      <dgm:prSet/>
      <dgm:spPr/>
      <dgm:t>
        <a:bodyPr/>
        <a:lstStyle/>
        <a:p>
          <a:endParaRPr lang="es-MX"/>
        </a:p>
      </dgm:t>
    </dgm:pt>
    <dgm:pt modelId="{ED41F879-4787-4D8D-8F18-714E2736E42D}" type="sibTrans" cxnId="{77660E5E-CDC4-466F-B2C8-4BC75A425A8A}">
      <dgm:prSet/>
      <dgm:spPr/>
      <dgm:t>
        <a:bodyPr/>
        <a:lstStyle/>
        <a:p>
          <a:endParaRPr lang="es-MX"/>
        </a:p>
      </dgm:t>
    </dgm:pt>
    <dgm:pt modelId="{A7FFA05A-1397-4B83-97DB-F1EB7C33846A}" type="pres">
      <dgm:prSet presAssocID="{6168156A-0AD3-4DF2-91C0-F2FDC340595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B441289-0DE4-4BCD-9352-AFD45E09CCA5}" type="pres">
      <dgm:prSet presAssocID="{6168156A-0AD3-4DF2-91C0-F2FDC3405953}" presName="arrow" presStyleLbl="bgShp" presStyleIdx="0" presStyleCnt="1"/>
      <dgm:spPr/>
    </dgm:pt>
    <dgm:pt modelId="{D60DF9B1-E94E-4F74-85C4-175CA798F3A4}" type="pres">
      <dgm:prSet presAssocID="{6168156A-0AD3-4DF2-91C0-F2FDC3405953}" presName="linearProcess" presStyleCnt="0"/>
      <dgm:spPr/>
    </dgm:pt>
    <dgm:pt modelId="{CF54BC0D-2B05-4712-B405-28A23D5B2F55}" type="pres">
      <dgm:prSet presAssocID="{80D7EB6B-71BD-465F-B58B-FF895BA8E29F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12E7750-B5F4-4A1F-9792-BE9394E246C8}" type="pres">
      <dgm:prSet presAssocID="{82D9E55D-05CF-43AE-AF8D-E10D22F2F550}" presName="sibTrans" presStyleCnt="0"/>
      <dgm:spPr/>
    </dgm:pt>
    <dgm:pt modelId="{AFAF291A-DFCB-4D3C-BE30-487D096022C9}" type="pres">
      <dgm:prSet presAssocID="{73FF3AA7-74E0-4452-A93E-4F66D877CFC8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42A6029-804F-4C2F-96A6-2D683DCB9A89}" type="presOf" srcId="{80D7EB6B-71BD-465F-B58B-FF895BA8E29F}" destId="{CF54BC0D-2B05-4712-B405-28A23D5B2F55}" srcOrd="0" destOrd="0" presId="urn:microsoft.com/office/officeart/2005/8/layout/hProcess9"/>
    <dgm:cxn modelId="{C3104CB9-FF4B-422D-BB2B-89409D3C9AB2}" type="presOf" srcId="{6168156A-0AD3-4DF2-91C0-F2FDC3405953}" destId="{A7FFA05A-1397-4B83-97DB-F1EB7C33846A}" srcOrd="0" destOrd="0" presId="urn:microsoft.com/office/officeart/2005/8/layout/hProcess9"/>
    <dgm:cxn modelId="{0069D87E-DB28-4E4C-847A-0E27630EC10F}" srcId="{6168156A-0AD3-4DF2-91C0-F2FDC3405953}" destId="{80D7EB6B-71BD-465F-B58B-FF895BA8E29F}" srcOrd="0" destOrd="0" parTransId="{52EC5262-4481-441F-94BA-E0B78793AF87}" sibTransId="{82D9E55D-05CF-43AE-AF8D-E10D22F2F550}"/>
    <dgm:cxn modelId="{77660E5E-CDC4-466F-B2C8-4BC75A425A8A}" srcId="{6168156A-0AD3-4DF2-91C0-F2FDC3405953}" destId="{73FF3AA7-74E0-4452-A93E-4F66D877CFC8}" srcOrd="1" destOrd="0" parTransId="{9878480F-24DF-4190-9DD0-936F2E0AB430}" sibTransId="{ED41F879-4787-4D8D-8F18-714E2736E42D}"/>
    <dgm:cxn modelId="{418434DA-EC1B-45DC-B8D9-A8BC27798D19}" type="presOf" srcId="{73FF3AA7-74E0-4452-A93E-4F66D877CFC8}" destId="{AFAF291A-DFCB-4D3C-BE30-487D096022C9}" srcOrd="0" destOrd="0" presId="urn:microsoft.com/office/officeart/2005/8/layout/hProcess9"/>
    <dgm:cxn modelId="{3515A657-E352-49A8-B1DA-82B47BB95099}" type="presParOf" srcId="{A7FFA05A-1397-4B83-97DB-F1EB7C33846A}" destId="{3B441289-0DE4-4BCD-9352-AFD45E09CCA5}" srcOrd="0" destOrd="0" presId="urn:microsoft.com/office/officeart/2005/8/layout/hProcess9"/>
    <dgm:cxn modelId="{B7308F63-80A1-45EF-819E-254AC543E993}" type="presParOf" srcId="{A7FFA05A-1397-4B83-97DB-F1EB7C33846A}" destId="{D60DF9B1-E94E-4F74-85C4-175CA798F3A4}" srcOrd="1" destOrd="0" presId="urn:microsoft.com/office/officeart/2005/8/layout/hProcess9"/>
    <dgm:cxn modelId="{AA6949D0-CF1D-4D5F-AA56-9436A5E1ECF6}" type="presParOf" srcId="{D60DF9B1-E94E-4F74-85C4-175CA798F3A4}" destId="{CF54BC0D-2B05-4712-B405-28A23D5B2F55}" srcOrd="0" destOrd="0" presId="urn:microsoft.com/office/officeart/2005/8/layout/hProcess9"/>
    <dgm:cxn modelId="{46578816-DC62-4575-BE61-CA199116223F}" type="presParOf" srcId="{D60DF9B1-E94E-4F74-85C4-175CA798F3A4}" destId="{B12E7750-B5F4-4A1F-9792-BE9394E246C8}" srcOrd="1" destOrd="0" presId="urn:microsoft.com/office/officeart/2005/8/layout/hProcess9"/>
    <dgm:cxn modelId="{F08517B6-3030-4E8B-8857-D6AB857C73EA}" type="presParOf" srcId="{D60DF9B1-E94E-4F74-85C4-175CA798F3A4}" destId="{AFAF291A-DFCB-4D3C-BE30-487D096022C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9C8C2D-9933-41FB-ADA3-E8F64C4480B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171FD39-CC18-4918-9E15-26089CE380A1}">
      <dgm:prSet/>
      <dgm:spPr/>
      <dgm:t>
        <a:bodyPr/>
        <a:lstStyle/>
        <a:p>
          <a:pPr rtl="0"/>
          <a:r>
            <a:rPr lang="es-MX" b="1" dirty="0"/>
            <a:t>Longitud del material: </a:t>
          </a:r>
        </a:p>
        <a:p>
          <a:pPr rtl="0"/>
          <a:r>
            <a:rPr lang="es-MX" dirty="0"/>
            <a:t>a mayor longitud, mayor resistencia.</a:t>
          </a:r>
        </a:p>
      </dgm:t>
    </dgm:pt>
    <dgm:pt modelId="{FDA6FEB1-E436-40F3-93F7-3E7A93AC1CE7}" type="parTrans" cxnId="{E9C210AB-807C-4234-8BF3-F14D27207EAB}">
      <dgm:prSet/>
      <dgm:spPr/>
      <dgm:t>
        <a:bodyPr/>
        <a:lstStyle/>
        <a:p>
          <a:endParaRPr lang="es-MX"/>
        </a:p>
      </dgm:t>
    </dgm:pt>
    <dgm:pt modelId="{58736D81-D01F-4396-BEC8-EBD315D4696A}" type="sibTrans" cxnId="{E9C210AB-807C-4234-8BF3-F14D27207EAB}">
      <dgm:prSet/>
      <dgm:spPr/>
      <dgm:t>
        <a:bodyPr/>
        <a:lstStyle/>
        <a:p>
          <a:endParaRPr lang="es-MX"/>
        </a:p>
      </dgm:t>
    </dgm:pt>
    <dgm:pt modelId="{7FB605A9-3434-4669-9E97-C71578F15D25}">
      <dgm:prSet/>
      <dgm:spPr/>
      <dgm:t>
        <a:bodyPr/>
        <a:lstStyle/>
        <a:p>
          <a:pPr rtl="0"/>
          <a:r>
            <a:rPr lang="es-MX" b="1" dirty="0"/>
            <a:t>Área del material: </a:t>
          </a:r>
        </a:p>
        <a:p>
          <a:pPr rtl="0"/>
          <a:r>
            <a:rPr lang="es-MX" dirty="0"/>
            <a:t>a mayor área, menor resistencia. </a:t>
          </a:r>
        </a:p>
      </dgm:t>
    </dgm:pt>
    <dgm:pt modelId="{AE20E54E-7371-4A45-80BE-36E4D8493E7A}" type="parTrans" cxnId="{B553C95F-6877-4A5A-8D7D-435B2BC93A23}">
      <dgm:prSet/>
      <dgm:spPr/>
      <dgm:t>
        <a:bodyPr/>
        <a:lstStyle/>
        <a:p>
          <a:endParaRPr lang="es-MX"/>
        </a:p>
      </dgm:t>
    </dgm:pt>
    <dgm:pt modelId="{03856CF3-9801-4C3C-B06C-08A49AF91B6D}" type="sibTrans" cxnId="{B553C95F-6877-4A5A-8D7D-435B2BC93A23}">
      <dgm:prSet/>
      <dgm:spPr/>
      <dgm:t>
        <a:bodyPr/>
        <a:lstStyle/>
        <a:p>
          <a:endParaRPr lang="es-MX"/>
        </a:p>
      </dgm:t>
    </dgm:pt>
    <dgm:pt modelId="{DEC819E5-61E0-4395-84A2-578F706AD21E}">
      <dgm:prSet/>
      <dgm:spPr/>
      <dgm:t>
        <a:bodyPr/>
        <a:lstStyle/>
        <a:p>
          <a:pPr rtl="0"/>
          <a:r>
            <a:rPr lang="es-MX" b="1" dirty="0"/>
            <a:t>Temperatura: </a:t>
          </a:r>
        </a:p>
        <a:p>
          <a:pPr rtl="0"/>
          <a:r>
            <a:rPr lang="es-MX" dirty="0"/>
            <a:t>a mayor temperatura del material, mayor resistencia.</a:t>
          </a:r>
        </a:p>
      </dgm:t>
    </dgm:pt>
    <dgm:pt modelId="{4852D4A4-E3CB-458F-9B7F-F650AE3D1765}" type="parTrans" cxnId="{85E08212-4647-4480-85A4-7398C7DAC513}">
      <dgm:prSet/>
      <dgm:spPr/>
      <dgm:t>
        <a:bodyPr/>
        <a:lstStyle/>
        <a:p>
          <a:endParaRPr lang="es-MX"/>
        </a:p>
      </dgm:t>
    </dgm:pt>
    <dgm:pt modelId="{3E66A041-CB87-4EA5-BD59-8A020AAABAFB}" type="sibTrans" cxnId="{85E08212-4647-4480-85A4-7398C7DAC513}">
      <dgm:prSet/>
      <dgm:spPr/>
      <dgm:t>
        <a:bodyPr/>
        <a:lstStyle/>
        <a:p>
          <a:endParaRPr lang="es-MX"/>
        </a:p>
      </dgm:t>
    </dgm:pt>
    <dgm:pt modelId="{8316427D-C277-4E54-B69D-1B566CD68371}" type="pres">
      <dgm:prSet presAssocID="{C19C8C2D-9933-41FB-ADA3-E8F64C4480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629BB97-C278-4918-BBB8-7C8069ABB809}" type="pres">
      <dgm:prSet presAssocID="{C19C8C2D-9933-41FB-ADA3-E8F64C4480BB}" presName="arrow" presStyleLbl="bgShp" presStyleIdx="0" presStyleCnt="1"/>
      <dgm:spPr/>
    </dgm:pt>
    <dgm:pt modelId="{992D53D1-D83B-4EC7-87A3-94170F8B9D5A}" type="pres">
      <dgm:prSet presAssocID="{C19C8C2D-9933-41FB-ADA3-E8F64C4480BB}" presName="points" presStyleCnt="0"/>
      <dgm:spPr/>
    </dgm:pt>
    <dgm:pt modelId="{91319882-8467-460F-BDB6-3E4F706FD1AF}" type="pres">
      <dgm:prSet presAssocID="{7171FD39-CC18-4918-9E15-26089CE380A1}" presName="compositeA" presStyleCnt="0"/>
      <dgm:spPr/>
    </dgm:pt>
    <dgm:pt modelId="{5B38B48C-881D-400C-8FBE-458152B51777}" type="pres">
      <dgm:prSet presAssocID="{7171FD39-CC18-4918-9E15-26089CE380A1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D8CB85-0279-46F7-959D-6994298B4341}" type="pres">
      <dgm:prSet presAssocID="{7171FD39-CC18-4918-9E15-26089CE380A1}" presName="circleA" presStyleLbl="node1" presStyleIdx="0" presStyleCnt="3"/>
      <dgm:spPr/>
    </dgm:pt>
    <dgm:pt modelId="{C13ABDF0-E35F-4384-9F98-80B60B3BF144}" type="pres">
      <dgm:prSet presAssocID="{7171FD39-CC18-4918-9E15-26089CE380A1}" presName="spaceA" presStyleCnt="0"/>
      <dgm:spPr/>
    </dgm:pt>
    <dgm:pt modelId="{063435F4-BA06-4BB4-B50F-FF0C6B78B50A}" type="pres">
      <dgm:prSet presAssocID="{58736D81-D01F-4396-BEC8-EBD315D4696A}" presName="space" presStyleCnt="0"/>
      <dgm:spPr/>
    </dgm:pt>
    <dgm:pt modelId="{6F28D3BA-5476-4632-BF07-6C1BBD198745}" type="pres">
      <dgm:prSet presAssocID="{7FB605A9-3434-4669-9E97-C71578F15D25}" presName="compositeB" presStyleCnt="0"/>
      <dgm:spPr/>
    </dgm:pt>
    <dgm:pt modelId="{589AF6B1-6FE1-469F-ABC4-00C2E9451CAC}" type="pres">
      <dgm:prSet presAssocID="{7FB605A9-3434-4669-9E97-C71578F15D25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42C3342-6C93-495F-9CD8-A400FB489306}" type="pres">
      <dgm:prSet presAssocID="{7FB605A9-3434-4669-9E97-C71578F15D25}" presName="circleB" presStyleLbl="node1" presStyleIdx="1" presStyleCnt="3"/>
      <dgm:spPr/>
    </dgm:pt>
    <dgm:pt modelId="{BF36F2FF-E307-4557-BAF9-3CF7A166AF21}" type="pres">
      <dgm:prSet presAssocID="{7FB605A9-3434-4669-9E97-C71578F15D25}" presName="spaceB" presStyleCnt="0"/>
      <dgm:spPr/>
    </dgm:pt>
    <dgm:pt modelId="{6C101324-5B35-4DB8-9CEA-05CBD8223BBD}" type="pres">
      <dgm:prSet presAssocID="{03856CF3-9801-4C3C-B06C-08A49AF91B6D}" presName="space" presStyleCnt="0"/>
      <dgm:spPr/>
    </dgm:pt>
    <dgm:pt modelId="{987C7D1A-C0B2-4399-A327-CD3EFC95F293}" type="pres">
      <dgm:prSet presAssocID="{DEC819E5-61E0-4395-84A2-578F706AD21E}" presName="compositeA" presStyleCnt="0"/>
      <dgm:spPr/>
    </dgm:pt>
    <dgm:pt modelId="{B09F0C43-BEB6-4852-BA5E-DFC1FD10073F}" type="pres">
      <dgm:prSet presAssocID="{DEC819E5-61E0-4395-84A2-578F706AD21E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074C418-BFF3-499F-80BE-755E4625DA98}" type="pres">
      <dgm:prSet presAssocID="{DEC819E5-61E0-4395-84A2-578F706AD21E}" presName="circleA" presStyleLbl="node1" presStyleIdx="2" presStyleCnt="3"/>
      <dgm:spPr/>
    </dgm:pt>
    <dgm:pt modelId="{349DF0D0-AE12-49C9-9196-7C802A78C0A9}" type="pres">
      <dgm:prSet presAssocID="{DEC819E5-61E0-4395-84A2-578F706AD21E}" presName="spaceA" presStyleCnt="0"/>
      <dgm:spPr/>
    </dgm:pt>
  </dgm:ptLst>
  <dgm:cxnLst>
    <dgm:cxn modelId="{082782BA-6F62-4D3E-A242-199EED2289E6}" type="presOf" srcId="{DEC819E5-61E0-4395-84A2-578F706AD21E}" destId="{B09F0C43-BEB6-4852-BA5E-DFC1FD10073F}" srcOrd="0" destOrd="0" presId="urn:microsoft.com/office/officeart/2005/8/layout/hProcess11"/>
    <dgm:cxn modelId="{E9C210AB-807C-4234-8BF3-F14D27207EAB}" srcId="{C19C8C2D-9933-41FB-ADA3-E8F64C4480BB}" destId="{7171FD39-CC18-4918-9E15-26089CE380A1}" srcOrd="0" destOrd="0" parTransId="{FDA6FEB1-E436-40F3-93F7-3E7A93AC1CE7}" sibTransId="{58736D81-D01F-4396-BEC8-EBD315D4696A}"/>
    <dgm:cxn modelId="{85E08212-4647-4480-85A4-7398C7DAC513}" srcId="{C19C8C2D-9933-41FB-ADA3-E8F64C4480BB}" destId="{DEC819E5-61E0-4395-84A2-578F706AD21E}" srcOrd="2" destOrd="0" parTransId="{4852D4A4-E3CB-458F-9B7F-F650AE3D1765}" sibTransId="{3E66A041-CB87-4EA5-BD59-8A020AAABAFB}"/>
    <dgm:cxn modelId="{E9A3D754-0E59-48D1-8043-553881F437E9}" type="presOf" srcId="{7FB605A9-3434-4669-9E97-C71578F15D25}" destId="{589AF6B1-6FE1-469F-ABC4-00C2E9451CAC}" srcOrd="0" destOrd="0" presId="urn:microsoft.com/office/officeart/2005/8/layout/hProcess11"/>
    <dgm:cxn modelId="{A97C6390-F316-4471-898A-B552D67245C3}" type="presOf" srcId="{7171FD39-CC18-4918-9E15-26089CE380A1}" destId="{5B38B48C-881D-400C-8FBE-458152B51777}" srcOrd="0" destOrd="0" presId="urn:microsoft.com/office/officeart/2005/8/layout/hProcess11"/>
    <dgm:cxn modelId="{B553C95F-6877-4A5A-8D7D-435B2BC93A23}" srcId="{C19C8C2D-9933-41FB-ADA3-E8F64C4480BB}" destId="{7FB605A9-3434-4669-9E97-C71578F15D25}" srcOrd="1" destOrd="0" parTransId="{AE20E54E-7371-4A45-80BE-36E4D8493E7A}" sibTransId="{03856CF3-9801-4C3C-B06C-08A49AF91B6D}"/>
    <dgm:cxn modelId="{63C9E75B-67C0-4B70-9017-1B1563804919}" type="presOf" srcId="{C19C8C2D-9933-41FB-ADA3-E8F64C4480BB}" destId="{8316427D-C277-4E54-B69D-1B566CD68371}" srcOrd="0" destOrd="0" presId="urn:microsoft.com/office/officeart/2005/8/layout/hProcess11"/>
    <dgm:cxn modelId="{932B8EDF-1385-4A26-A603-6134B92C0362}" type="presParOf" srcId="{8316427D-C277-4E54-B69D-1B566CD68371}" destId="{4629BB97-C278-4918-BBB8-7C8069ABB809}" srcOrd="0" destOrd="0" presId="urn:microsoft.com/office/officeart/2005/8/layout/hProcess11"/>
    <dgm:cxn modelId="{7276B718-C0F9-4F34-A8AA-671BD566ADFE}" type="presParOf" srcId="{8316427D-C277-4E54-B69D-1B566CD68371}" destId="{992D53D1-D83B-4EC7-87A3-94170F8B9D5A}" srcOrd="1" destOrd="0" presId="urn:microsoft.com/office/officeart/2005/8/layout/hProcess11"/>
    <dgm:cxn modelId="{C275F0E2-D91B-4ABF-BF60-CAAB81C0B683}" type="presParOf" srcId="{992D53D1-D83B-4EC7-87A3-94170F8B9D5A}" destId="{91319882-8467-460F-BDB6-3E4F706FD1AF}" srcOrd="0" destOrd="0" presId="urn:microsoft.com/office/officeart/2005/8/layout/hProcess11"/>
    <dgm:cxn modelId="{12F34018-20D1-47F7-9158-2DAC24CCA6B7}" type="presParOf" srcId="{91319882-8467-460F-BDB6-3E4F706FD1AF}" destId="{5B38B48C-881D-400C-8FBE-458152B51777}" srcOrd="0" destOrd="0" presId="urn:microsoft.com/office/officeart/2005/8/layout/hProcess11"/>
    <dgm:cxn modelId="{7DD33F9C-B90B-4F5D-97D9-DEA65AB52E84}" type="presParOf" srcId="{91319882-8467-460F-BDB6-3E4F706FD1AF}" destId="{18D8CB85-0279-46F7-959D-6994298B4341}" srcOrd="1" destOrd="0" presId="urn:microsoft.com/office/officeart/2005/8/layout/hProcess11"/>
    <dgm:cxn modelId="{F1EFEA30-E22F-4BB6-A9D1-D3C4A8CA246A}" type="presParOf" srcId="{91319882-8467-460F-BDB6-3E4F706FD1AF}" destId="{C13ABDF0-E35F-4384-9F98-80B60B3BF144}" srcOrd="2" destOrd="0" presId="urn:microsoft.com/office/officeart/2005/8/layout/hProcess11"/>
    <dgm:cxn modelId="{53B0D9D8-195C-4133-BB19-188DB2070548}" type="presParOf" srcId="{992D53D1-D83B-4EC7-87A3-94170F8B9D5A}" destId="{063435F4-BA06-4BB4-B50F-FF0C6B78B50A}" srcOrd="1" destOrd="0" presId="urn:microsoft.com/office/officeart/2005/8/layout/hProcess11"/>
    <dgm:cxn modelId="{E92C9281-B9B2-4C3C-BDA3-831C3AB4D552}" type="presParOf" srcId="{992D53D1-D83B-4EC7-87A3-94170F8B9D5A}" destId="{6F28D3BA-5476-4632-BF07-6C1BBD198745}" srcOrd="2" destOrd="0" presId="urn:microsoft.com/office/officeart/2005/8/layout/hProcess11"/>
    <dgm:cxn modelId="{616CA0D3-F416-416F-B227-08A7115E8B24}" type="presParOf" srcId="{6F28D3BA-5476-4632-BF07-6C1BBD198745}" destId="{589AF6B1-6FE1-469F-ABC4-00C2E9451CAC}" srcOrd="0" destOrd="0" presId="urn:microsoft.com/office/officeart/2005/8/layout/hProcess11"/>
    <dgm:cxn modelId="{59F4DAC2-1AEC-48CD-A163-599F96BDAC69}" type="presParOf" srcId="{6F28D3BA-5476-4632-BF07-6C1BBD198745}" destId="{642C3342-6C93-495F-9CD8-A400FB489306}" srcOrd="1" destOrd="0" presId="urn:microsoft.com/office/officeart/2005/8/layout/hProcess11"/>
    <dgm:cxn modelId="{1BF1AB66-B987-4C6E-A2FC-8D04F3ED6EB5}" type="presParOf" srcId="{6F28D3BA-5476-4632-BF07-6C1BBD198745}" destId="{BF36F2FF-E307-4557-BAF9-3CF7A166AF21}" srcOrd="2" destOrd="0" presId="urn:microsoft.com/office/officeart/2005/8/layout/hProcess11"/>
    <dgm:cxn modelId="{1083475C-BB22-4757-A31A-656E368947DA}" type="presParOf" srcId="{992D53D1-D83B-4EC7-87A3-94170F8B9D5A}" destId="{6C101324-5B35-4DB8-9CEA-05CBD8223BBD}" srcOrd="3" destOrd="0" presId="urn:microsoft.com/office/officeart/2005/8/layout/hProcess11"/>
    <dgm:cxn modelId="{DBF2B0D3-08A7-45AC-9A20-8DA05C070172}" type="presParOf" srcId="{992D53D1-D83B-4EC7-87A3-94170F8B9D5A}" destId="{987C7D1A-C0B2-4399-A327-CD3EFC95F293}" srcOrd="4" destOrd="0" presId="urn:microsoft.com/office/officeart/2005/8/layout/hProcess11"/>
    <dgm:cxn modelId="{1F6F7EEF-F094-4B65-947E-10C50194286B}" type="presParOf" srcId="{987C7D1A-C0B2-4399-A327-CD3EFC95F293}" destId="{B09F0C43-BEB6-4852-BA5E-DFC1FD10073F}" srcOrd="0" destOrd="0" presId="urn:microsoft.com/office/officeart/2005/8/layout/hProcess11"/>
    <dgm:cxn modelId="{A4BFA345-FEFF-4B09-B3A6-AB4B5304569C}" type="presParOf" srcId="{987C7D1A-C0B2-4399-A327-CD3EFC95F293}" destId="{8074C418-BFF3-499F-80BE-755E4625DA98}" srcOrd="1" destOrd="0" presId="urn:microsoft.com/office/officeart/2005/8/layout/hProcess11"/>
    <dgm:cxn modelId="{A3851EE1-BB88-4C80-8C6E-18FE28B43577}" type="presParOf" srcId="{987C7D1A-C0B2-4399-A327-CD3EFC95F293}" destId="{349DF0D0-AE12-49C9-9196-7C802A78C0A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24D8AA-34B4-4508-AC43-D55B65A68399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s-MX"/>
        </a:p>
      </dgm:t>
    </dgm:pt>
    <dgm:pt modelId="{5A90D32D-09DA-436C-923A-3632DA90131E}">
      <dgm:prSet/>
      <dgm:spPr/>
      <dgm:t>
        <a:bodyPr/>
        <a:lstStyle/>
        <a:p>
          <a:pPr rtl="0"/>
          <a:r>
            <a:rPr lang="es-MX" dirty="0"/>
            <a:t>Es la resistencia específica correspondiente a cada material.</a:t>
          </a:r>
        </a:p>
      </dgm:t>
    </dgm:pt>
    <dgm:pt modelId="{A964B75A-15D3-40B2-9C40-58C31B1CF122}" type="parTrans" cxnId="{54A76CEB-B069-410B-8A1E-99165E0EB6B6}">
      <dgm:prSet/>
      <dgm:spPr/>
      <dgm:t>
        <a:bodyPr/>
        <a:lstStyle/>
        <a:p>
          <a:endParaRPr lang="es-MX"/>
        </a:p>
      </dgm:t>
    </dgm:pt>
    <dgm:pt modelId="{95D66BE8-27CA-45B3-9299-5E080E3E2C25}" type="sibTrans" cxnId="{54A76CEB-B069-410B-8A1E-99165E0EB6B6}">
      <dgm:prSet/>
      <dgm:spPr/>
      <dgm:t>
        <a:bodyPr/>
        <a:lstStyle/>
        <a:p>
          <a:endParaRPr lang="es-MX"/>
        </a:p>
      </dgm:t>
    </dgm:pt>
    <dgm:pt modelId="{9632A3C0-F446-4015-9291-623FB3099D42}">
      <dgm:prSet/>
      <dgm:spPr/>
      <dgm:t>
        <a:bodyPr/>
        <a:lstStyle/>
        <a:p>
          <a:pPr rtl="0"/>
          <a:r>
            <a:rPr lang="es-MX"/>
            <a:t>A medida que la resistividad de un material aumenta, disminuye su conductividad.</a:t>
          </a:r>
        </a:p>
      </dgm:t>
    </dgm:pt>
    <dgm:pt modelId="{D32B5033-F674-4866-92D2-12B3241E02C7}" type="parTrans" cxnId="{5204AF01-D273-4DD8-BD23-40332431B1C9}">
      <dgm:prSet/>
      <dgm:spPr/>
      <dgm:t>
        <a:bodyPr/>
        <a:lstStyle/>
        <a:p>
          <a:endParaRPr lang="es-MX"/>
        </a:p>
      </dgm:t>
    </dgm:pt>
    <dgm:pt modelId="{46371DFE-E557-4C92-98BE-BEF6AD50209E}" type="sibTrans" cxnId="{5204AF01-D273-4DD8-BD23-40332431B1C9}">
      <dgm:prSet/>
      <dgm:spPr/>
      <dgm:t>
        <a:bodyPr/>
        <a:lstStyle/>
        <a:p>
          <a:endParaRPr lang="es-MX"/>
        </a:p>
      </dgm:t>
    </dgm:pt>
    <dgm:pt modelId="{8671D138-1792-4EDF-9A08-3D2D6541E477}" type="pres">
      <dgm:prSet presAssocID="{5E24D8AA-34B4-4508-AC43-D55B65A6839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EFF51533-2FE6-4C1F-9103-6519E5765538}" type="pres">
      <dgm:prSet presAssocID="{5A90D32D-09DA-436C-923A-3632DA90131E}" presName="hierRoot1" presStyleCnt="0">
        <dgm:presLayoutVars>
          <dgm:hierBranch val="init"/>
        </dgm:presLayoutVars>
      </dgm:prSet>
      <dgm:spPr/>
    </dgm:pt>
    <dgm:pt modelId="{ED223726-267C-4C60-804C-00888456CC45}" type="pres">
      <dgm:prSet presAssocID="{5A90D32D-09DA-436C-923A-3632DA90131E}" presName="rootComposite1" presStyleCnt="0"/>
      <dgm:spPr/>
    </dgm:pt>
    <dgm:pt modelId="{DBAF2061-E1B2-4C8A-8261-B24855E50210}" type="pres">
      <dgm:prSet presAssocID="{5A90D32D-09DA-436C-923A-3632DA90131E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84C2417-291F-48D1-A23F-B854E799FD7F}" type="pres">
      <dgm:prSet presAssocID="{5A90D32D-09DA-436C-923A-3632DA90131E}" presName="rootConnector1" presStyleLbl="node1" presStyleIdx="0" presStyleCnt="0"/>
      <dgm:spPr/>
      <dgm:t>
        <a:bodyPr/>
        <a:lstStyle/>
        <a:p>
          <a:endParaRPr lang="es-MX"/>
        </a:p>
      </dgm:t>
    </dgm:pt>
    <dgm:pt modelId="{9335F4E3-9D0B-4D0B-ABFD-BE6E999A5643}" type="pres">
      <dgm:prSet presAssocID="{5A90D32D-09DA-436C-923A-3632DA90131E}" presName="hierChild2" presStyleCnt="0"/>
      <dgm:spPr/>
    </dgm:pt>
    <dgm:pt modelId="{555BA703-1AFF-4E9D-974C-E637552C5C0D}" type="pres">
      <dgm:prSet presAssocID="{5A90D32D-09DA-436C-923A-3632DA90131E}" presName="hierChild3" presStyleCnt="0"/>
      <dgm:spPr/>
    </dgm:pt>
    <dgm:pt modelId="{078C6BC0-1DD3-4D81-A744-4F38F2777674}" type="pres">
      <dgm:prSet presAssocID="{9632A3C0-F446-4015-9291-623FB3099D42}" presName="hierRoot1" presStyleCnt="0">
        <dgm:presLayoutVars>
          <dgm:hierBranch val="init"/>
        </dgm:presLayoutVars>
      </dgm:prSet>
      <dgm:spPr/>
    </dgm:pt>
    <dgm:pt modelId="{5FA6357B-FE0D-4981-BC38-7818F84751F8}" type="pres">
      <dgm:prSet presAssocID="{9632A3C0-F446-4015-9291-623FB3099D42}" presName="rootComposite1" presStyleCnt="0"/>
      <dgm:spPr/>
    </dgm:pt>
    <dgm:pt modelId="{9A64AAB0-1E0A-4F7B-864F-CE69E329BE67}" type="pres">
      <dgm:prSet presAssocID="{9632A3C0-F446-4015-9291-623FB3099D42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B8026E5-41DE-4D6F-BA7B-698A146F89AB}" type="pres">
      <dgm:prSet presAssocID="{9632A3C0-F446-4015-9291-623FB3099D42}" presName="rootConnector1" presStyleLbl="node1" presStyleIdx="0" presStyleCnt="0"/>
      <dgm:spPr/>
      <dgm:t>
        <a:bodyPr/>
        <a:lstStyle/>
        <a:p>
          <a:endParaRPr lang="es-MX"/>
        </a:p>
      </dgm:t>
    </dgm:pt>
    <dgm:pt modelId="{6066714F-4941-424B-8E33-C574112DFE2F}" type="pres">
      <dgm:prSet presAssocID="{9632A3C0-F446-4015-9291-623FB3099D42}" presName="hierChild2" presStyleCnt="0"/>
      <dgm:spPr/>
    </dgm:pt>
    <dgm:pt modelId="{CEDC9693-8FDF-4AD1-B2A8-BCEDD35DDCF9}" type="pres">
      <dgm:prSet presAssocID="{9632A3C0-F446-4015-9291-623FB3099D42}" presName="hierChild3" presStyleCnt="0"/>
      <dgm:spPr/>
    </dgm:pt>
  </dgm:ptLst>
  <dgm:cxnLst>
    <dgm:cxn modelId="{5204AF01-D273-4DD8-BD23-40332431B1C9}" srcId="{5E24D8AA-34B4-4508-AC43-D55B65A68399}" destId="{9632A3C0-F446-4015-9291-623FB3099D42}" srcOrd="1" destOrd="0" parTransId="{D32B5033-F674-4866-92D2-12B3241E02C7}" sibTransId="{46371DFE-E557-4C92-98BE-BEF6AD50209E}"/>
    <dgm:cxn modelId="{FDC8477B-2AE3-4ABE-AB39-B89460711312}" type="presOf" srcId="{9632A3C0-F446-4015-9291-623FB3099D42}" destId="{EB8026E5-41DE-4D6F-BA7B-698A146F89AB}" srcOrd="1" destOrd="0" presId="urn:microsoft.com/office/officeart/2005/8/layout/orgChart1"/>
    <dgm:cxn modelId="{89DEAF09-BC38-482E-B1CB-8B1FDDE295A1}" type="presOf" srcId="{5A90D32D-09DA-436C-923A-3632DA90131E}" destId="{C84C2417-291F-48D1-A23F-B854E799FD7F}" srcOrd="1" destOrd="0" presId="urn:microsoft.com/office/officeart/2005/8/layout/orgChart1"/>
    <dgm:cxn modelId="{4D2EEEE9-6EB7-4B39-ADA7-F4864EAA80AD}" type="presOf" srcId="{5E24D8AA-34B4-4508-AC43-D55B65A68399}" destId="{8671D138-1792-4EDF-9A08-3D2D6541E477}" srcOrd="0" destOrd="0" presId="urn:microsoft.com/office/officeart/2005/8/layout/orgChart1"/>
    <dgm:cxn modelId="{54A76CEB-B069-410B-8A1E-99165E0EB6B6}" srcId="{5E24D8AA-34B4-4508-AC43-D55B65A68399}" destId="{5A90D32D-09DA-436C-923A-3632DA90131E}" srcOrd="0" destOrd="0" parTransId="{A964B75A-15D3-40B2-9C40-58C31B1CF122}" sibTransId="{95D66BE8-27CA-45B3-9299-5E080E3E2C25}"/>
    <dgm:cxn modelId="{77B2CF82-80AD-490E-9D2C-1429F25A0831}" type="presOf" srcId="{9632A3C0-F446-4015-9291-623FB3099D42}" destId="{9A64AAB0-1E0A-4F7B-864F-CE69E329BE67}" srcOrd="0" destOrd="0" presId="urn:microsoft.com/office/officeart/2005/8/layout/orgChart1"/>
    <dgm:cxn modelId="{326869E6-F016-4B3B-B29C-FB6886941640}" type="presOf" srcId="{5A90D32D-09DA-436C-923A-3632DA90131E}" destId="{DBAF2061-E1B2-4C8A-8261-B24855E50210}" srcOrd="0" destOrd="0" presId="urn:microsoft.com/office/officeart/2005/8/layout/orgChart1"/>
    <dgm:cxn modelId="{235AF8F9-C408-49BC-826A-266EFEBBD236}" type="presParOf" srcId="{8671D138-1792-4EDF-9A08-3D2D6541E477}" destId="{EFF51533-2FE6-4C1F-9103-6519E5765538}" srcOrd="0" destOrd="0" presId="urn:microsoft.com/office/officeart/2005/8/layout/orgChart1"/>
    <dgm:cxn modelId="{DD365C99-A5C7-41F8-BAE1-0EFA4B2B52E6}" type="presParOf" srcId="{EFF51533-2FE6-4C1F-9103-6519E5765538}" destId="{ED223726-267C-4C60-804C-00888456CC45}" srcOrd="0" destOrd="0" presId="urn:microsoft.com/office/officeart/2005/8/layout/orgChart1"/>
    <dgm:cxn modelId="{88227E74-4EB1-4462-A067-D4A23A155AF4}" type="presParOf" srcId="{ED223726-267C-4C60-804C-00888456CC45}" destId="{DBAF2061-E1B2-4C8A-8261-B24855E50210}" srcOrd="0" destOrd="0" presId="urn:microsoft.com/office/officeart/2005/8/layout/orgChart1"/>
    <dgm:cxn modelId="{F35090B6-6BC4-4FBB-A30D-0E2E4D55CE44}" type="presParOf" srcId="{ED223726-267C-4C60-804C-00888456CC45}" destId="{C84C2417-291F-48D1-A23F-B854E799FD7F}" srcOrd="1" destOrd="0" presId="urn:microsoft.com/office/officeart/2005/8/layout/orgChart1"/>
    <dgm:cxn modelId="{20286718-DC24-4326-A117-6B85B1C68D47}" type="presParOf" srcId="{EFF51533-2FE6-4C1F-9103-6519E5765538}" destId="{9335F4E3-9D0B-4D0B-ABFD-BE6E999A5643}" srcOrd="1" destOrd="0" presId="urn:microsoft.com/office/officeart/2005/8/layout/orgChart1"/>
    <dgm:cxn modelId="{AA245D0F-2568-474B-B9D3-6724C63C6D09}" type="presParOf" srcId="{EFF51533-2FE6-4C1F-9103-6519E5765538}" destId="{555BA703-1AFF-4E9D-974C-E637552C5C0D}" srcOrd="2" destOrd="0" presId="urn:microsoft.com/office/officeart/2005/8/layout/orgChart1"/>
    <dgm:cxn modelId="{BF346B32-8F20-44BA-BCE4-6B34ED63957E}" type="presParOf" srcId="{8671D138-1792-4EDF-9A08-3D2D6541E477}" destId="{078C6BC0-1DD3-4D81-A744-4F38F2777674}" srcOrd="1" destOrd="0" presId="urn:microsoft.com/office/officeart/2005/8/layout/orgChart1"/>
    <dgm:cxn modelId="{BBB88DBB-10C2-4AE0-A305-3F3F652A7D4D}" type="presParOf" srcId="{078C6BC0-1DD3-4D81-A744-4F38F2777674}" destId="{5FA6357B-FE0D-4981-BC38-7818F84751F8}" srcOrd="0" destOrd="0" presId="urn:microsoft.com/office/officeart/2005/8/layout/orgChart1"/>
    <dgm:cxn modelId="{F1A8CC10-B2BB-4161-A530-EBE4137309CE}" type="presParOf" srcId="{5FA6357B-FE0D-4981-BC38-7818F84751F8}" destId="{9A64AAB0-1E0A-4F7B-864F-CE69E329BE67}" srcOrd="0" destOrd="0" presId="urn:microsoft.com/office/officeart/2005/8/layout/orgChart1"/>
    <dgm:cxn modelId="{56B07B97-EA7E-4295-80C8-F55F93EC6F4A}" type="presParOf" srcId="{5FA6357B-FE0D-4981-BC38-7818F84751F8}" destId="{EB8026E5-41DE-4D6F-BA7B-698A146F89AB}" srcOrd="1" destOrd="0" presId="urn:microsoft.com/office/officeart/2005/8/layout/orgChart1"/>
    <dgm:cxn modelId="{1D6D216E-163E-44C7-88E4-DB6EF0EF82E0}" type="presParOf" srcId="{078C6BC0-1DD3-4D81-A744-4F38F2777674}" destId="{6066714F-4941-424B-8E33-C574112DFE2F}" srcOrd="1" destOrd="0" presId="urn:microsoft.com/office/officeart/2005/8/layout/orgChart1"/>
    <dgm:cxn modelId="{21D9B1FE-6EA5-4764-8B72-DD5410E6735E}" type="presParOf" srcId="{078C6BC0-1DD3-4D81-A744-4F38F2777674}" destId="{CEDC9693-8FDF-4AD1-B2A8-BCEDD35DDC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18/03/2017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06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18/03/2017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42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18/03/2017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440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18/03/2017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165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18/03/2017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695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18/03/2017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519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18/03/2017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6138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18/03/2017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55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18/03/2017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358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18/03/2017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21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B95A-5BAC-4AD0-B854-F958F94FA800}" type="datetimeFigureOut">
              <a:rPr lang="es-MX" smtClean="0"/>
              <a:t>18/03/2017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740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2008"/>
            <a:ext cx="9143999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2B95A-5BAC-4AD0-B854-F958F94FA800}" type="datetimeFigureOut">
              <a:rPr lang="es-MX" smtClean="0"/>
              <a:t>18/03/2017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C14A7-A164-48F6-9E6F-0B6D1838B8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26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PORTADA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5" b="22072"/>
          <a:stretch/>
        </p:blipFill>
        <p:spPr bwMode="auto">
          <a:xfrm>
            <a:off x="0" y="-99392"/>
            <a:ext cx="9289032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8206680" cy="2187674"/>
          </a:xfrm>
        </p:spPr>
        <p:txBody>
          <a:bodyPr>
            <a:normAutofit fontScale="90000"/>
          </a:bodyPr>
          <a:lstStyle/>
          <a:p>
            <a:pPr algn="l"/>
            <a:r>
              <a:rPr lang="es-MX" sz="3100" dirty="0">
                <a:solidFill>
                  <a:schemeClr val="bg1"/>
                </a:solidFill>
                <a:latin typeface="Bell MT" panose="02020503060305020303" pitchFamily="18" charset="0"/>
              </a:rPr>
              <a:t>ÁREA ACADÉMICA: Física</a:t>
            </a:r>
            <a:br>
              <a:rPr lang="es-MX" sz="3100" dirty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es-MX" sz="3100" dirty="0">
                <a:solidFill>
                  <a:schemeClr val="bg1"/>
                </a:solidFill>
                <a:latin typeface="Bell MT" panose="02020503060305020303" pitchFamily="18" charset="0"/>
              </a:rPr>
              <a:t>TEMA: Electrodinámica </a:t>
            </a:r>
            <a:br>
              <a:rPr lang="es-MX" sz="3100" dirty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es-MX" sz="3100" dirty="0">
                <a:solidFill>
                  <a:schemeClr val="bg1"/>
                </a:solidFill>
                <a:latin typeface="Bell MT" panose="02020503060305020303" pitchFamily="18" charset="0"/>
              </a:rPr>
              <a:t>PROFESOR: Mtro. Jorge Alberto Álvarez Velázquez</a:t>
            </a:r>
            <a:br>
              <a:rPr lang="es-MX" sz="3100" dirty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es-MX" sz="3100" dirty="0">
                <a:solidFill>
                  <a:schemeClr val="bg1"/>
                </a:solidFill>
                <a:latin typeface="Bell MT" panose="02020503060305020303" pitchFamily="18" charset="0"/>
              </a:rPr>
              <a:t>PERIODO: Enero – Junio 2017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02624" cy="1752600"/>
          </a:xfrm>
        </p:spPr>
        <p:txBody>
          <a:bodyPr/>
          <a:lstStyle/>
          <a:p>
            <a:r>
              <a:rPr lang="es-MX" dirty="0">
                <a:solidFill>
                  <a:schemeClr val="accent6">
                    <a:lumMod val="75000"/>
                  </a:schemeClr>
                </a:solidFill>
              </a:rPr>
              <a:t>Corriente eléctrica e Intensidad de corriente</a:t>
            </a:r>
          </a:p>
        </p:txBody>
      </p:sp>
    </p:spTree>
    <p:extLst>
      <p:ext uri="{BB962C8B-B14F-4D97-AF65-F5344CB8AC3E}">
        <p14:creationId xmlns:p14="http://schemas.microsoft.com/office/powerpoint/2010/main" val="1405827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4128115" cy="960668"/>
          </a:xfrm>
        </p:spPr>
        <p:txBody>
          <a:bodyPr>
            <a:normAutofit/>
          </a:bodyPr>
          <a:lstStyle/>
          <a:p>
            <a:r>
              <a:rPr lang="es-MX" sz="3300" b="1" dirty="0"/>
              <a:t>Corriente continua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592037"/>
              </p:ext>
            </p:extLst>
          </p:nvPr>
        </p:nvGraphicFramePr>
        <p:xfrm>
          <a:off x="1547664" y="1988840"/>
          <a:ext cx="6774709" cy="3150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231175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5776" y="404664"/>
            <a:ext cx="4128115" cy="960668"/>
          </a:xfrm>
        </p:spPr>
        <p:txBody>
          <a:bodyPr>
            <a:normAutofit/>
          </a:bodyPr>
          <a:lstStyle/>
          <a:p>
            <a:r>
              <a:rPr lang="es-MX" sz="3300" b="1" dirty="0"/>
              <a:t>Corriente alterna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647160"/>
              </p:ext>
            </p:extLst>
          </p:nvPr>
        </p:nvGraphicFramePr>
        <p:xfrm>
          <a:off x="818115" y="1700808"/>
          <a:ext cx="7603435" cy="3349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935644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300" b="1" dirty="0"/>
              <a:t>Intensidad de corriente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4344" y="2517085"/>
            <a:ext cx="6686550" cy="2325756"/>
          </a:xfrm>
        </p:spPr>
        <p:txBody>
          <a:bodyPr>
            <a:normAutofit/>
          </a:bodyPr>
          <a:lstStyle/>
          <a:p>
            <a:pPr algn="just"/>
            <a:r>
              <a:rPr lang="es-MX" sz="3300" dirty="0"/>
              <a:t>Cantidad de carga eléctrica que pasa  a través de un conductor en un segundo.</a:t>
            </a:r>
          </a:p>
        </p:txBody>
      </p:sp>
    </p:spTree>
    <p:extLst>
      <p:ext uri="{BB962C8B-B14F-4D97-AF65-F5344CB8AC3E}">
        <p14:creationId xmlns:p14="http://schemas.microsoft.com/office/powerpoint/2010/main" val="221064720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300" b="1" dirty="0"/>
              <a:t>Intensidad de corriente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1179381" y="2800587"/>
                <a:ext cx="1812298" cy="1396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495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MX" sz="495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MX" sz="495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MX" sz="495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s-MX" sz="495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s-MX" sz="4950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381" y="2800587"/>
                <a:ext cx="1812298" cy="13969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3468757" y="2691135"/>
                <a:ext cx="5466521" cy="1615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sz="33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s-MX" sz="3300" dirty="0">
                    <a:latin typeface="Bell MT" panose="02020503060305020303" pitchFamily="18" charset="0"/>
                  </a:rPr>
                  <a:t> = Intensidad de corriente (A)</a:t>
                </a:r>
              </a:p>
              <a:p>
                <a:r>
                  <a:rPr lang="es-MX" sz="3300" dirty="0">
                    <a:latin typeface="Bell MT" panose="02020503060305020303" pitchFamily="18" charset="0"/>
                  </a:rPr>
                  <a:t>q = carga (c)</a:t>
                </a:r>
              </a:p>
              <a:p>
                <a:r>
                  <a:rPr lang="es-MX" sz="3300" dirty="0">
                    <a:latin typeface="Bell MT" panose="02020503060305020303" pitchFamily="18" charset="0"/>
                  </a:rPr>
                  <a:t>t = tiempo (s)</a:t>
                </a: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757" y="2691135"/>
                <a:ext cx="5466521" cy="1615827"/>
              </a:xfrm>
              <a:prstGeom prst="rect">
                <a:avLst/>
              </a:prstGeom>
              <a:blipFill>
                <a:blip r:embed="rId3"/>
                <a:stretch>
                  <a:fillRect l="-3010" t="-4887" r="-2899" b="-1203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138729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Resistencia eléctrica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044538"/>
              </p:ext>
            </p:extLst>
          </p:nvPr>
        </p:nvGraphicFramePr>
        <p:xfrm>
          <a:off x="1115616" y="1556792"/>
          <a:ext cx="7468650" cy="3903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359175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683765" cy="960668"/>
          </a:xfrm>
        </p:spPr>
        <p:txBody>
          <a:bodyPr>
            <a:normAutofit fontScale="90000"/>
          </a:bodyPr>
          <a:lstStyle/>
          <a:p>
            <a:r>
              <a:rPr lang="es-MX" dirty="0"/>
              <a:t>Factores que afectan la resistencia eléctrica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605158"/>
              </p:ext>
            </p:extLst>
          </p:nvPr>
        </p:nvGraphicFramePr>
        <p:xfrm>
          <a:off x="971600" y="1844824"/>
          <a:ext cx="7856444" cy="3721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676780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Resistividad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930760"/>
              </p:ext>
            </p:extLst>
          </p:nvPr>
        </p:nvGraphicFramePr>
        <p:xfrm>
          <a:off x="755576" y="1417638"/>
          <a:ext cx="8027894" cy="3923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730092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Fórmulas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3671048" y="2286000"/>
                <a:ext cx="2148167" cy="1371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MX" sz="5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σ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5400" i="1">
                            <a:latin typeface="Cambria Math"/>
                          </a:rPr>
                        </m:ctrlPr>
                      </m:fPr>
                      <m:num>
                        <m:r>
                          <a:rPr lang="es-MX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s-MX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𝜌</m:t>
                        </m:r>
                      </m:den>
                    </m:f>
                  </m:oMath>
                </a14:m>
                <a:endParaRPr lang="es-MX" sz="5400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048" y="2286000"/>
                <a:ext cx="2148167" cy="1371401"/>
              </a:xfrm>
              <a:prstGeom prst="rect">
                <a:avLst/>
              </a:prstGeom>
              <a:blipFill>
                <a:blip r:embed="rId2"/>
                <a:stretch>
                  <a:fillRect l="-15014" b="-666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ángulo 4"/>
          <p:cNvSpPr/>
          <p:nvPr/>
        </p:nvSpPr>
        <p:spPr>
          <a:xfrm>
            <a:off x="2590619" y="4156341"/>
            <a:ext cx="5159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 = Conductividad medida en </a:t>
            </a:r>
            <a:r>
              <a:rPr lang="es-MX" sz="2400" dirty="0"/>
              <a:t>Ω</a:t>
            </a:r>
            <a:r>
              <a:rPr lang="es-MX" sz="2400" baseline="30000" dirty="0"/>
              <a:t>-1</a:t>
            </a:r>
            <a:r>
              <a:rPr lang="es-MX" sz="2400" dirty="0"/>
              <a:t>m</a:t>
            </a:r>
            <a:r>
              <a:rPr lang="es-MX" sz="2400" baseline="30000" dirty="0"/>
              <a:t>-1</a:t>
            </a:r>
            <a:endParaRPr lang="es-MX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2590619" y="4594922"/>
                <a:ext cx="53919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s-MX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s-MX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Resistividad</m:t>
                    </m:r>
                    <m:r>
                      <a:rPr lang="es-MX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MX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medida</m:t>
                    </m:r>
                    <m:r>
                      <a:rPr lang="es-MX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MX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en</m:t>
                    </m:r>
                    <m:r>
                      <a:rPr lang="es-MX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s-MX" sz="2400" dirty="0">
                    <a:latin typeface="Calibri" panose="020F0502020204030204" pitchFamily="34" charset="0"/>
                  </a:rPr>
                  <a:t>Ωm</a:t>
                </a:r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619" y="4594922"/>
                <a:ext cx="5391914" cy="461665"/>
              </a:xfrm>
              <a:prstGeom prst="rect">
                <a:avLst/>
              </a:prstGeom>
              <a:blipFill>
                <a:blip r:embed="rId3"/>
                <a:stretch>
                  <a:fillRect l="-339" t="-10667" b="-3066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2545052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Fórmulas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1944694" y="2843819"/>
                <a:ext cx="2083890" cy="1350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s-MX" sz="5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= ρ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5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MX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s-MX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den>
                    </m:f>
                  </m:oMath>
                </a14:m>
                <a:endParaRPr lang="es-MX" sz="5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694" y="2843819"/>
                <a:ext cx="2083890" cy="1350241"/>
              </a:xfrm>
              <a:prstGeom prst="rect">
                <a:avLst/>
              </a:prstGeom>
              <a:blipFill>
                <a:blip r:embed="rId2"/>
                <a:stretch>
                  <a:fillRect l="-15497" b="-1493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5123330" y="2158253"/>
                <a:ext cx="3630705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400" dirty="0"/>
                  <a:t>R = Resistencia en </a:t>
                </a:r>
                <a:r>
                  <a:rPr lang="es-MX" sz="2400" dirty="0">
                    <a:latin typeface="Calibri" panose="020F0502020204030204" pitchFamily="34" charset="0"/>
                  </a:rPr>
                  <a:t>Ω</a:t>
                </a:r>
                <a:r>
                  <a:rPr lang="es-MX" sz="2400" dirty="0"/>
                  <a:t> </a:t>
                </a:r>
              </a:p>
              <a:p>
                <a:endParaRPr lang="es-MX" sz="2400" dirty="0"/>
              </a:p>
              <a:p>
                <a14:m>
                  <m:oMath xmlns:m="http://schemas.openxmlformats.org/officeDocument/2006/math">
                    <m:r>
                      <a:rPr lang="es-MX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es-MX" sz="2400" dirty="0"/>
                  <a:t> = Resistividad en </a:t>
                </a:r>
                <a:r>
                  <a:rPr lang="es-MX" sz="2400" dirty="0">
                    <a:latin typeface="Calibri" panose="020F0502020204030204" pitchFamily="34" charset="0"/>
                  </a:rPr>
                  <a:t>Ωm</a:t>
                </a:r>
              </a:p>
              <a:p>
                <a:endParaRPr lang="es-MX" sz="2400" dirty="0"/>
              </a:p>
              <a:p>
                <a:r>
                  <a:rPr lang="es-MX" sz="2400" dirty="0"/>
                  <a:t>L = Longitud en m</a:t>
                </a:r>
              </a:p>
              <a:p>
                <a:endParaRPr lang="es-MX" sz="2400" dirty="0"/>
              </a:p>
              <a:p>
                <a:r>
                  <a:rPr lang="es-MX" sz="2400" dirty="0"/>
                  <a:t>A = Área en m</a:t>
                </a:r>
                <a:r>
                  <a:rPr lang="es-MX" sz="2400" baseline="30000" dirty="0"/>
                  <a:t>2</a:t>
                </a:r>
                <a:r>
                  <a:rPr lang="es-MX" sz="2400" dirty="0"/>
                  <a:t> </a:t>
                </a:r>
              </a:p>
              <a:p>
                <a:endParaRPr lang="es-MX" sz="24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330" y="2158253"/>
                <a:ext cx="3630705" cy="3046988"/>
              </a:xfrm>
              <a:prstGeom prst="rect">
                <a:avLst/>
              </a:prstGeom>
              <a:blipFill>
                <a:blip r:embed="rId3"/>
                <a:stretch>
                  <a:fillRect l="-2517" t="-160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9198007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Fórmulas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579724" y="1628800"/>
            <a:ext cx="3984552" cy="8333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MX" sz="4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MX" sz="45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s-MX" sz="4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R</a:t>
            </a:r>
            <a:r>
              <a:rPr lang="es-MX" sz="45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s-MX" sz="4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 + α </a:t>
            </a:r>
            <a:r>
              <a:rPr lang="es-MX" sz="4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°T</a:t>
            </a:r>
            <a:r>
              <a:rPr lang="es-MX" sz="4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664075" y="3013501"/>
            <a:ext cx="73219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MX" sz="21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s-MX" sz="2100" dirty="0"/>
              <a:t> = Resistencia del conductor a cierta temperatura (</a:t>
            </a:r>
            <a:r>
              <a:rPr lang="es-MX" sz="2100" dirty="0">
                <a:latin typeface="Calibri" panose="020F0502020204030204" pitchFamily="34" charset="0"/>
              </a:rPr>
              <a:t>Ω)</a:t>
            </a:r>
            <a:endParaRPr lang="es-MX" sz="2100" dirty="0"/>
          </a:p>
          <a:p>
            <a:endParaRPr lang="es-MX" sz="2100" dirty="0"/>
          </a:p>
          <a:p>
            <a:r>
              <a:rPr lang="es-MX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MX" sz="21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s-MX" sz="2100" dirty="0"/>
              <a:t> = Resistencia del conductor a 0 °C (</a:t>
            </a:r>
            <a:r>
              <a:rPr lang="es-MX" sz="2100" dirty="0">
                <a:latin typeface="Calibri" panose="020F0502020204030204" pitchFamily="34" charset="0"/>
              </a:rPr>
              <a:t>Ω)</a:t>
            </a:r>
            <a:endParaRPr lang="es-MX" sz="2100" dirty="0"/>
          </a:p>
          <a:p>
            <a:endParaRPr lang="es-MX" sz="2100" dirty="0"/>
          </a:p>
          <a:p>
            <a:r>
              <a:rPr lang="es-MX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s-MX" sz="2100" dirty="0"/>
              <a:t> = Coeficiente de temperatura de la resistencia </a:t>
            </a:r>
          </a:p>
          <a:p>
            <a:r>
              <a:rPr lang="es-MX" sz="2100" dirty="0"/>
              <a:t>        del material (°C</a:t>
            </a:r>
            <a:r>
              <a:rPr lang="es-MX" sz="2100" baseline="30000" dirty="0"/>
              <a:t>-1</a:t>
            </a:r>
            <a:r>
              <a:rPr lang="es-MX" sz="2100" dirty="0"/>
              <a:t>)</a:t>
            </a:r>
          </a:p>
          <a:p>
            <a:endParaRPr lang="es-MX" sz="2100" dirty="0"/>
          </a:p>
          <a:p>
            <a:r>
              <a:rPr lang="es-MX" sz="2100" dirty="0" err="1"/>
              <a:t>°T</a:t>
            </a:r>
            <a:r>
              <a:rPr lang="es-MX" sz="2100" dirty="0"/>
              <a:t> = Temperatura del conductor (°C)</a:t>
            </a:r>
          </a:p>
        </p:txBody>
      </p:sp>
    </p:spTree>
    <p:extLst>
      <p:ext uri="{BB962C8B-B14F-4D97-AF65-F5344CB8AC3E}">
        <p14:creationId xmlns:p14="http://schemas.microsoft.com/office/powerpoint/2010/main" val="215837741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Resumen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Electrodinámica estudia las </a:t>
            </a:r>
            <a:r>
              <a:rPr lang="en-US" dirty="0" err="1"/>
              <a:t>cargas</a:t>
            </a:r>
            <a:r>
              <a:rPr lang="en-US" dirty="0"/>
              <a:t> </a:t>
            </a:r>
            <a:r>
              <a:rPr lang="en-US" dirty="0" err="1"/>
              <a:t>eléctricas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movimiento</a:t>
            </a:r>
            <a:r>
              <a:rPr lang="en-US" dirty="0"/>
              <a:t> de un conductor y la </a:t>
            </a:r>
            <a:r>
              <a:rPr lang="en-US" dirty="0" err="1"/>
              <a:t>corriente</a:t>
            </a:r>
            <a:r>
              <a:rPr lang="en-US" dirty="0"/>
              <a:t> </a:t>
            </a:r>
            <a:r>
              <a:rPr lang="en-US" dirty="0" err="1"/>
              <a:t>eléctrica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el </a:t>
            </a:r>
            <a:r>
              <a:rPr lang="en-US" dirty="0" err="1"/>
              <a:t>movimiento</a:t>
            </a:r>
            <a:r>
              <a:rPr lang="en-US" dirty="0"/>
              <a:t> de las </a:t>
            </a:r>
            <a:r>
              <a:rPr lang="en-US" dirty="0" err="1"/>
              <a:t>cargas</a:t>
            </a:r>
            <a:r>
              <a:rPr lang="en-US" dirty="0"/>
              <a:t> </a:t>
            </a:r>
            <a:r>
              <a:rPr lang="en-US" dirty="0" err="1"/>
              <a:t>negativas</a:t>
            </a:r>
            <a:r>
              <a:rPr lang="en-US" dirty="0"/>
              <a:t> a </a:t>
            </a:r>
            <a:r>
              <a:rPr lang="en-US" dirty="0" err="1"/>
              <a:t>través</a:t>
            </a:r>
            <a:r>
              <a:rPr lang="en-US" dirty="0"/>
              <a:t> de un conductor que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producido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la </a:t>
            </a:r>
            <a:r>
              <a:rPr lang="en-US" dirty="0" err="1"/>
              <a:t>existencia</a:t>
            </a:r>
            <a:r>
              <a:rPr lang="en-US" dirty="0"/>
              <a:t> de </a:t>
            </a:r>
            <a:r>
              <a:rPr lang="en-US" dirty="0" err="1"/>
              <a:t>potencial</a:t>
            </a:r>
            <a:r>
              <a:rPr lang="en-US" dirty="0"/>
              <a:t> </a:t>
            </a:r>
            <a:r>
              <a:rPr lang="en-US" dirty="0" err="1"/>
              <a:t>eléctrico</a:t>
            </a:r>
            <a:r>
              <a:rPr lang="en-US" dirty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95000679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Tabla de resistividad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1222515"/>
                  </p:ext>
                </p:extLst>
              </p:nvPr>
            </p:nvGraphicFramePr>
            <p:xfrm>
              <a:off x="1835696" y="1700808"/>
              <a:ext cx="6096000" cy="3565571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886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2100" dirty="0"/>
                            <a:t>Metal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s-MX" sz="2100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oMath>
                          </a14:m>
                          <a:r>
                            <a:rPr lang="es-MX" sz="2100" dirty="0"/>
                            <a:t> a 0 °C</a:t>
                          </a:r>
                          <a:r>
                            <a:rPr lang="es-MX" sz="2100" baseline="0" dirty="0"/>
                            <a:t> </a:t>
                          </a:r>
                          <a:endParaRPr lang="es-MX" sz="21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886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2100" dirty="0"/>
                            <a:t>Plata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2100" kern="1200" dirty="0">
                              <a:effectLst/>
                            </a:rPr>
                            <a:t>1.06 x 10</a:t>
                          </a:r>
                          <a:r>
                            <a:rPr lang="es-MX" sz="2100" kern="1200" baseline="30000" dirty="0">
                              <a:effectLst/>
                            </a:rPr>
                            <a:t>-8</a:t>
                          </a:r>
                          <a:r>
                            <a:rPr lang="es-MX" sz="2100" kern="1200" dirty="0">
                              <a:effectLst/>
                            </a:rPr>
                            <a:t> </a:t>
                          </a:r>
                          <a:endParaRPr lang="es-MX" sz="21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4566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2100" dirty="0"/>
                            <a:t>Cobre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2100" kern="1200" dirty="0">
                              <a:effectLst/>
                            </a:rPr>
                            <a:t>1.72 x 10</a:t>
                          </a:r>
                          <a:r>
                            <a:rPr lang="es-MX" sz="2100" kern="1200" baseline="30000" dirty="0">
                              <a:effectLst/>
                            </a:rPr>
                            <a:t>-8</a:t>
                          </a:r>
                          <a:r>
                            <a:rPr lang="es-MX" sz="2100" kern="1200" dirty="0">
                              <a:effectLst/>
                            </a:rPr>
                            <a:t> </a:t>
                          </a:r>
                          <a:endParaRPr lang="es-MX" sz="21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886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2100" dirty="0"/>
                            <a:t>Aluminio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2100" kern="1200" dirty="0">
                              <a:effectLst/>
                            </a:rPr>
                            <a:t>3.21 x 10</a:t>
                          </a:r>
                          <a:r>
                            <a:rPr lang="es-MX" sz="2100" kern="1200" baseline="30000" dirty="0">
                              <a:effectLst/>
                            </a:rPr>
                            <a:t>-8</a:t>
                          </a:r>
                          <a:r>
                            <a:rPr lang="es-MX" sz="2100" kern="1200" dirty="0">
                              <a:effectLst/>
                            </a:rPr>
                            <a:t> </a:t>
                          </a:r>
                          <a:endParaRPr lang="es-MX" sz="21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886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2100" dirty="0"/>
                            <a:t>Tungsteno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2100" kern="1200" dirty="0">
                              <a:effectLst/>
                            </a:rPr>
                            <a:t>5.5 x 10</a:t>
                          </a:r>
                          <a:r>
                            <a:rPr lang="es-MX" sz="2100" kern="1200" baseline="30000" dirty="0">
                              <a:effectLst/>
                            </a:rPr>
                            <a:t>-8</a:t>
                          </a:r>
                          <a:r>
                            <a:rPr lang="es-MX" sz="2100" kern="1200" dirty="0">
                              <a:effectLst/>
                            </a:rPr>
                            <a:t> </a:t>
                          </a:r>
                          <a:endParaRPr lang="es-MX" sz="21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3886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2100" dirty="0"/>
                            <a:t>Hierro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2100" kern="1200" dirty="0">
                              <a:effectLst/>
                            </a:rPr>
                            <a:t>5.5 x 10</a:t>
                          </a:r>
                          <a:r>
                            <a:rPr lang="es-MX" sz="2100" kern="1200" baseline="30000" dirty="0">
                              <a:effectLst/>
                            </a:rPr>
                            <a:t>-8</a:t>
                          </a:r>
                          <a:r>
                            <a:rPr lang="es-MX" sz="2100" kern="1200" dirty="0">
                              <a:effectLst/>
                            </a:rPr>
                            <a:t> </a:t>
                          </a:r>
                          <a:endParaRPr lang="es-MX" sz="21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3886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2100" dirty="0"/>
                            <a:t>Plomo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2100" kern="1200" dirty="0">
                              <a:effectLst/>
                            </a:rPr>
                            <a:t>22 x 10</a:t>
                          </a:r>
                          <a:r>
                            <a:rPr lang="es-MX" sz="2100" kern="1200" baseline="30000" dirty="0">
                              <a:effectLst/>
                            </a:rPr>
                            <a:t>-8</a:t>
                          </a:r>
                          <a:r>
                            <a:rPr lang="es-MX" sz="2100" kern="1200" dirty="0">
                              <a:effectLst/>
                            </a:rPr>
                            <a:t> </a:t>
                          </a:r>
                          <a:endParaRPr lang="es-MX" sz="21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3886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2100" dirty="0"/>
                            <a:t>Mercurio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2100" kern="1200" dirty="0">
                              <a:effectLst/>
                            </a:rPr>
                            <a:t>96 x 10</a:t>
                          </a:r>
                          <a:r>
                            <a:rPr lang="es-MX" sz="2100" kern="1200" baseline="30000" dirty="0">
                              <a:effectLst/>
                            </a:rPr>
                            <a:t>-8</a:t>
                          </a:r>
                          <a:r>
                            <a:rPr lang="es-MX" sz="2100" kern="1200" dirty="0">
                              <a:effectLst/>
                            </a:rPr>
                            <a:t> </a:t>
                          </a:r>
                          <a:endParaRPr lang="es-MX" sz="21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  <a:tr h="3886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2100" dirty="0"/>
                            <a:t>Platino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2100" kern="1200" dirty="0">
                              <a:effectLst/>
                            </a:rPr>
                            <a:t>11.05 x 10</a:t>
                          </a:r>
                          <a:r>
                            <a:rPr lang="es-MX" sz="2100" kern="1200" baseline="30000" dirty="0">
                              <a:effectLst/>
                            </a:rPr>
                            <a:t>-8</a:t>
                          </a:r>
                          <a:r>
                            <a:rPr lang="es-MX" sz="2100" kern="1200" dirty="0">
                              <a:effectLst/>
                            </a:rPr>
                            <a:t> </a:t>
                          </a:r>
                          <a:endParaRPr lang="es-MX" sz="21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xmlns="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1222515"/>
                  </p:ext>
                </p:extLst>
              </p:nvPr>
            </p:nvGraphicFramePr>
            <p:xfrm>
              <a:off x="1835696" y="1700808"/>
              <a:ext cx="6096000" cy="3565571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886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2100" dirty="0"/>
                            <a:t>Metal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100400" t="-12500" r="-800" b="-8484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86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2100" dirty="0"/>
                            <a:t>Plata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2100" kern="1200" dirty="0">
                              <a:effectLst/>
                            </a:rPr>
                            <a:t>1.06 x 10</a:t>
                          </a:r>
                          <a:r>
                            <a:rPr lang="es-MX" sz="2100" kern="1200" baseline="30000" dirty="0">
                              <a:effectLst/>
                            </a:rPr>
                            <a:t>-8</a:t>
                          </a:r>
                          <a:r>
                            <a:rPr lang="es-MX" sz="2100" kern="1200" dirty="0">
                              <a:effectLst/>
                            </a:rPr>
                            <a:t> </a:t>
                          </a:r>
                          <a:endParaRPr lang="es-MX" sz="21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66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2100" dirty="0"/>
                            <a:t>Cobre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2100" kern="1200" dirty="0">
                              <a:effectLst/>
                            </a:rPr>
                            <a:t>1.72 x 10</a:t>
                          </a:r>
                          <a:r>
                            <a:rPr lang="es-MX" sz="2100" kern="1200" baseline="30000" dirty="0">
                              <a:effectLst/>
                            </a:rPr>
                            <a:t>-8</a:t>
                          </a:r>
                          <a:r>
                            <a:rPr lang="es-MX" sz="2100" kern="1200" dirty="0">
                              <a:effectLst/>
                            </a:rPr>
                            <a:t> </a:t>
                          </a:r>
                          <a:endParaRPr lang="es-MX" sz="21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886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2100" dirty="0"/>
                            <a:t>Aluminio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2100" kern="1200" dirty="0">
                              <a:effectLst/>
                            </a:rPr>
                            <a:t>3.21 x 10</a:t>
                          </a:r>
                          <a:r>
                            <a:rPr lang="es-MX" sz="2100" kern="1200" baseline="30000" dirty="0">
                              <a:effectLst/>
                            </a:rPr>
                            <a:t>-8</a:t>
                          </a:r>
                          <a:r>
                            <a:rPr lang="es-MX" sz="2100" kern="1200" dirty="0">
                              <a:effectLst/>
                            </a:rPr>
                            <a:t> </a:t>
                          </a:r>
                          <a:endParaRPr lang="es-MX" sz="21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86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2100" dirty="0"/>
                            <a:t>Tungsteno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2100" kern="1200" dirty="0">
                              <a:effectLst/>
                            </a:rPr>
                            <a:t>5.5 x 10</a:t>
                          </a:r>
                          <a:r>
                            <a:rPr lang="es-MX" sz="2100" kern="1200" baseline="30000" dirty="0">
                              <a:effectLst/>
                            </a:rPr>
                            <a:t>-8</a:t>
                          </a:r>
                          <a:r>
                            <a:rPr lang="es-MX" sz="2100" kern="1200" dirty="0">
                              <a:effectLst/>
                            </a:rPr>
                            <a:t> </a:t>
                          </a:r>
                          <a:endParaRPr lang="es-MX" sz="21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886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2100" dirty="0"/>
                            <a:t>Hierro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2100" kern="1200" dirty="0">
                              <a:effectLst/>
                            </a:rPr>
                            <a:t>5.5 x 10</a:t>
                          </a:r>
                          <a:r>
                            <a:rPr lang="es-MX" sz="2100" kern="1200" baseline="30000" dirty="0">
                              <a:effectLst/>
                            </a:rPr>
                            <a:t>-8</a:t>
                          </a:r>
                          <a:r>
                            <a:rPr lang="es-MX" sz="2100" kern="1200" dirty="0">
                              <a:effectLst/>
                            </a:rPr>
                            <a:t> </a:t>
                          </a:r>
                          <a:endParaRPr lang="es-MX" sz="21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886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2100" dirty="0"/>
                            <a:t>Plomo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2100" kern="1200" dirty="0">
                              <a:effectLst/>
                            </a:rPr>
                            <a:t>22 x 10</a:t>
                          </a:r>
                          <a:r>
                            <a:rPr lang="es-MX" sz="2100" kern="1200" baseline="30000" dirty="0">
                              <a:effectLst/>
                            </a:rPr>
                            <a:t>-8</a:t>
                          </a:r>
                          <a:r>
                            <a:rPr lang="es-MX" sz="2100" kern="1200" dirty="0">
                              <a:effectLst/>
                            </a:rPr>
                            <a:t> </a:t>
                          </a:r>
                          <a:endParaRPr lang="es-MX" sz="21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886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2100" dirty="0"/>
                            <a:t>Mercurio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2100" kern="1200" dirty="0">
                              <a:effectLst/>
                            </a:rPr>
                            <a:t>96 x 10</a:t>
                          </a:r>
                          <a:r>
                            <a:rPr lang="es-MX" sz="2100" kern="1200" baseline="30000" dirty="0">
                              <a:effectLst/>
                            </a:rPr>
                            <a:t>-8</a:t>
                          </a:r>
                          <a:r>
                            <a:rPr lang="es-MX" sz="2100" kern="1200" dirty="0">
                              <a:effectLst/>
                            </a:rPr>
                            <a:t> </a:t>
                          </a:r>
                          <a:endParaRPr lang="es-MX" sz="21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886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2100" dirty="0"/>
                            <a:t>Platino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2100" kern="1200" dirty="0">
                              <a:effectLst/>
                            </a:rPr>
                            <a:t>11.05 x 10</a:t>
                          </a:r>
                          <a:r>
                            <a:rPr lang="es-MX" sz="2100" kern="1200" baseline="30000" dirty="0">
                              <a:effectLst/>
                            </a:rPr>
                            <a:t>-8</a:t>
                          </a:r>
                          <a:r>
                            <a:rPr lang="es-MX" sz="2100" kern="1200" dirty="0">
                              <a:effectLst/>
                            </a:rPr>
                            <a:t> </a:t>
                          </a:r>
                          <a:endParaRPr lang="es-MX" sz="21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16261982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Coeficiente de temperatura 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676115"/>
              </p:ext>
            </p:extLst>
          </p:nvPr>
        </p:nvGraphicFramePr>
        <p:xfrm>
          <a:off x="1691680" y="1772816"/>
          <a:ext cx="6096000" cy="3108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s-MX" sz="2100" dirty="0"/>
                        <a:t>Material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100" dirty="0"/>
                        <a:t>α en °C</a:t>
                      </a:r>
                      <a:r>
                        <a:rPr lang="es-MX" sz="2100" baseline="30000" dirty="0"/>
                        <a:t>-1</a:t>
                      </a:r>
                      <a:endParaRPr lang="es-MX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s-MX" sz="2100" dirty="0"/>
                        <a:t>Acero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100" kern="1200" dirty="0">
                          <a:effectLst/>
                        </a:rPr>
                        <a:t>3.0 x 10</a:t>
                      </a:r>
                      <a:r>
                        <a:rPr lang="es-MX" sz="2100" kern="1200" baseline="30000" dirty="0">
                          <a:effectLst/>
                        </a:rPr>
                        <a:t>-3</a:t>
                      </a:r>
                      <a:r>
                        <a:rPr lang="es-MX" sz="2100" kern="1200" dirty="0">
                          <a:effectLst/>
                        </a:rPr>
                        <a:t> </a:t>
                      </a:r>
                      <a:endParaRPr lang="es-MX" sz="2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s-MX" sz="2100" dirty="0"/>
                        <a:t>Plata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100" kern="1200" dirty="0">
                          <a:effectLst/>
                        </a:rPr>
                        <a:t>3.7 x 10</a:t>
                      </a:r>
                      <a:r>
                        <a:rPr lang="es-MX" sz="2100" kern="1200" baseline="30000" dirty="0">
                          <a:effectLst/>
                        </a:rPr>
                        <a:t>-3</a:t>
                      </a:r>
                      <a:r>
                        <a:rPr lang="es-MX" sz="2100" kern="1200" dirty="0">
                          <a:effectLst/>
                        </a:rPr>
                        <a:t> </a:t>
                      </a:r>
                      <a:endParaRPr lang="es-MX" sz="2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s-MX" sz="2100" dirty="0"/>
                        <a:t>Cobre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100" kern="1200" dirty="0">
                          <a:effectLst/>
                        </a:rPr>
                        <a:t>3.8 x 10</a:t>
                      </a:r>
                      <a:r>
                        <a:rPr lang="es-MX" sz="2100" kern="1200" baseline="30000" dirty="0">
                          <a:effectLst/>
                        </a:rPr>
                        <a:t>-3</a:t>
                      </a:r>
                      <a:r>
                        <a:rPr lang="es-MX" sz="2100" kern="1200" dirty="0">
                          <a:effectLst/>
                        </a:rPr>
                        <a:t> </a:t>
                      </a:r>
                      <a:endParaRPr lang="es-MX" sz="2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s-MX" sz="2100" dirty="0"/>
                        <a:t>Aluminio / platino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100" kern="1200" dirty="0">
                          <a:effectLst/>
                        </a:rPr>
                        <a:t>3.9 x 10</a:t>
                      </a:r>
                      <a:r>
                        <a:rPr lang="es-MX" sz="2100" kern="1200" baseline="30000" dirty="0">
                          <a:effectLst/>
                        </a:rPr>
                        <a:t>-3</a:t>
                      </a:r>
                      <a:endParaRPr lang="es-MX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s-MX" sz="2100" dirty="0"/>
                        <a:t>Hierro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100" kern="1200" dirty="0">
                          <a:effectLst/>
                        </a:rPr>
                        <a:t>5.1 x 10</a:t>
                      </a:r>
                      <a:r>
                        <a:rPr lang="es-MX" sz="2100" kern="1200" baseline="30000" dirty="0">
                          <a:effectLst/>
                        </a:rPr>
                        <a:t>-3</a:t>
                      </a:r>
                      <a:endParaRPr lang="es-MX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s-MX" sz="2100" dirty="0"/>
                        <a:t>Níquel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100" kern="1200" dirty="0">
                          <a:effectLst/>
                        </a:rPr>
                        <a:t>8.8 x 10</a:t>
                      </a:r>
                      <a:r>
                        <a:rPr lang="es-MX" sz="2100" kern="1200" baseline="30000" dirty="0">
                          <a:effectLst/>
                        </a:rPr>
                        <a:t>-3</a:t>
                      </a:r>
                      <a:endParaRPr lang="es-MX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s-MX" sz="2100" dirty="0"/>
                        <a:t>Carbón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100" kern="1200" dirty="0">
                          <a:effectLst/>
                        </a:rPr>
                        <a:t>-5.0 x 10</a:t>
                      </a:r>
                      <a:r>
                        <a:rPr lang="es-MX" sz="2100" kern="1200" baseline="30000" dirty="0">
                          <a:effectLst/>
                        </a:rPr>
                        <a:t>-4</a:t>
                      </a:r>
                      <a:endParaRPr lang="es-MX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999790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Bibliografía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/>
          <a:lstStyle/>
          <a:p>
            <a:r>
              <a:rPr lang="es-MX" dirty="0"/>
              <a:t>Montiel, H. P. (2015). </a:t>
            </a:r>
            <a:r>
              <a:rPr lang="es-MX" i="1" dirty="0"/>
              <a:t>Física general</a:t>
            </a:r>
            <a:r>
              <a:rPr lang="es-MX" dirty="0"/>
              <a:t> (Quinta ed.). Grupo Editorial Patria.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33163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Abstract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Electrodynamics studies the moving electrical charges inside a conductor and the electric current is the movement of negative charges through a conductor that is produced by the existence of a potential difference.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9824972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Competencia genérica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5.- Desarrolla innovaciones y propone soluciones a problemas a partir de métodos establecidos.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28130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1188" t="6426" r="3376" b="15198"/>
          <a:stretch/>
        </p:blipFill>
        <p:spPr>
          <a:xfrm rot="5400000">
            <a:off x="4055233" y="1164839"/>
            <a:ext cx="6065680" cy="3736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99592" y="2132856"/>
            <a:ext cx="382112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/>
              <a:t>Símbolos de electricidad</a:t>
            </a:r>
          </a:p>
        </p:txBody>
      </p:sp>
    </p:spTree>
    <p:extLst>
      <p:ext uri="{BB962C8B-B14F-4D97-AF65-F5344CB8AC3E}">
        <p14:creationId xmlns:p14="http://schemas.microsoft.com/office/powerpoint/2010/main" val="146248391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300" b="1" dirty="0"/>
              <a:t>Electrodinámica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3300" dirty="0"/>
              <a:t>La electrodinámica estudia las cargas eléctricas en movimiento dentro de un conductor.</a:t>
            </a:r>
          </a:p>
        </p:txBody>
      </p:sp>
    </p:spTree>
    <p:extLst>
      <p:ext uri="{BB962C8B-B14F-4D97-AF65-F5344CB8AC3E}">
        <p14:creationId xmlns:p14="http://schemas.microsoft.com/office/powerpoint/2010/main" val="259422265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300" b="1" dirty="0"/>
              <a:t>Corriente eléctrica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3300" dirty="0"/>
              <a:t>Es el movimiento de cargas negativas a través de un conductor que se produce por la existencia de una diferencia de potencial.</a:t>
            </a:r>
          </a:p>
        </p:txBody>
      </p:sp>
    </p:spTree>
    <p:extLst>
      <p:ext uri="{BB962C8B-B14F-4D97-AF65-F5344CB8AC3E}">
        <p14:creationId xmlns:p14="http://schemas.microsoft.com/office/powerpoint/2010/main" val="421140926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300" b="1" dirty="0"/>
              <a:t>Corriente eléctrica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3300" dirty="0"/>
              <a:t>Circula del polo negativo al polo positivo.</a:t>
            </a:r>
          </a:p>
          <a:p>
            <a:pPr algn="just"/>
            <a:r>
              <a:rPr lang="es-MX" sz="3300" dirty="0"/>
              <a:t>La carga se moverá del potencial alto al más bajo.</a:t>
            </a:r>
          </a:p>
        </p:txBody>
      </p:sp>
    </p:spTree>
    <p:extLst>
      <p:ext uri="{BB962C8B-B14F-4D97-AF65-F5344CB8AC3E}">
        <p14:creationId xmlns:p14="http://schemas.microsoft.com/office/powerpoint/2010/main" val="394934133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5776" y="548680"/>
            <a:ext cx="4128115" cy="960668"/>
          </a:xfrm>
        </p:spPr>
        <p:txBody>
          <a:bodyPr>
            <a:normAutofit/>
          </a:bodyPr>
          <a:lstStyle/>
          <a:p>
            <a:r>
              <a:rPr lang="es-MX" sz="3300" b="1" dirty="0"/>
              <a:t>Corriente eléctrica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603419"/>
              </p:ext>
            </p:extLst>
          </p:nvPr>
        </p:nvGraphicFramePr>
        <p:xfrm>
          <a:off x="1276558" y="1916832"/>
          <a:ext cx="6686550" cy="2833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917450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554</Words>
  <Application>Microsoft Office PowerPoint</Application>
  <PresentationFormat>Presentación en pantalla (4:3)</PresentationFormat>
  <Paragraphs>104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ÁREA ACADÉMICA: Física TEMA: Electrodinámica  PROFESOR: Mtro. Jorge Alberto Álvarez Velázquez PERIODO: Enero – Junio 2017 </vt:lpstr>
      <vt:lpstr>Resumen</vt:lpstr>
      <vt:lpstr>Abstract</vt:lpstr>
      <vt:lpstr>Competencia genérica</vt:lpstr>
      <vt:lpstr>Símbolos de electricidad</vt:lpstr>
      <vt:lpstr>Electrodinámica</vt:lpstr>
      <vt:lpstr>Corriente eléctrica</vt:lpstr>
      <vt:lpstr>Corriente eléctrica</vt:lpstr>
      <vt:lpstr>Corriente eléctrica</vt:lpstr>
      <vt:lpstr>Corriente continua</vt:lpstr>
      <vt:lpstr>Corriente alterna</vt:lpstr>
      <vt:lpstr>Intensidad de corriente</vt:lpstr>
      <vt:lpstr>Intensidad de corriente </vt:lpstr>
      <vt:lpstr>Resistencia eléctrica</vt:lpstr>
      <vt:lpstr>Factores que afectan la resistencia eléctrica</vt:lpstr>
      <vt:lpstr>Resistividad</vt:lpstr>
      <vt:lpstr>Fórmulas</vt:lpstr>
      <vt:lpstr>Fórmulas</vt:lpstr>
      <vt:lpstr>Fórmulas</vt:lpstr>
      <vt:lpstr>Tabla de resistividad</vt:lpstr>
      <vt:lpstr>Coeficiente de temperatura </vt:lpstr>
      <vt:lpstr>Bibliografía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UAEH</dc:creator>
  <cp:lastModifiedBy>DELL</cp:lastModifiedBy>
  <cp:revision>8</cp:revision>
  <dcterms:created xsi:type="dcterms:W3CDTF">2015-04-07T18:25:10Z</dcterms:created>
  <dcterms:modified xsi:type="dcterms:W3CDTF">2017-03-18T17:28:32Z</dcterms:modified>
</cp:coreProperties>
</file>